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9" r:id="rId4"/>
    <p:sldId id="260" r:id="rId5"/>
    <p:sldId id="261" r:id="rId6"/>
    <p:sldId id="258" r:id="rId7"/>
    <p:sldId id="25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84CFD38D-B545-4BC9-9804-EC8A19D3BC48}" type="datetimeFigureOut">
              <a:rPr lang="en-US" smtClean="0"/>
              <a:t>8/19/2011</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8EC49CA-3A45-47F0-B759-4E45B3C4AEEA}"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FD38D-B545-4BC9-9804-EC8A19D3BC48}" type="datetimeFigureOut">
              <a:rPr lang="en-US" smtClean="0"/>
              <a:t>8/19/2011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C49CA-3A45-47F0-B759-4E45B3C4AEE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FD38D-B545-4BC9-9804-EC8A19D3BC48}" type="datetimeFigureOut">
              <a:rPr lang="en-US" smtClean="0"/>
              <a:t>8/19/2011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C49CA-3A45-47F0-B759-4E45B3C4AEE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CFD38D-B545-4BC9-9804-EC8A19D3BC48}" type="datetimeFigureOut">
              <a:rPr lang="en-US" smtClean="0"/>
              <a:t>8/19/2011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C49CA-3A45-47F0-B759-4E45B3C4AEE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CFD38D-B545-4BC9-9804-EC8A19D3BC48}" type="datetimeFigureOut">
              <a:rPr lang="en-US" smtClean="0"/>
              <a:t>8/19/2011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EC49CA-3A45-47F0-B759-4E45B3C4AEE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4CFD38D-B545-4BC9-9804-EC8A19D3BC48}" type="datetimeFigureOut">
              <a:rPr lang="en-US" smtClean="0"/>
              <a:t>8/19/2011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EC49CA-3A45-47F0-B759-4E45B3C4AEEA}"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4CFD38D-B545-4BC9-9804-EC8A19D3BC48}" type="datetimeFigureOut">
              <a:rPr lang="en-US" smtClean="0"/>
              <a:t>8/19/2011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EC49CA-3A45-47F0-B759-4E45B3C4AEE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CFD38D-B545-4BC9-9804-EC8A19D3BC48}" type="datetimeFigureOut">
              <a:rPr lang="en-US" smtClean="0"/>
              <a:t>8/19/2011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EC49CA-3A45-47F0-B759-4E45B3C4AEE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CFD38D-B545-4BC9-9804-EC8A19D3BC48}" type="datetimeFigureOut">
              <a:rPr lang="en-US" smtClean="0"/>
              <a:t>8/19/2011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EC49CA-3A45-47F0-B759-4E45B3C4AEE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4CFD38D-B545-4BC9-9804-EC8A19D3BC48}" type="datetimeFigureOut">
              <a:rPr lang="en-US" smtClean="0"/>
              <a:t>8/19/2011</a:t>
            </a:fld>
            <a:endParaRPr lang="en-US"/>
          </a:p>
        </p:txBody>
      </p:sp>
      <p:sp>
        <p:nvSpPr>
          <p:cNvPr id="7" name="Slide Number Placeholder 6"/>
          <p:cNvSpPr>
            <a:spLocks noGrp="1"/>
          </p:cNvSpPr>
          <p:nvPr>
            <p:ph type="sldNum" sz="quarter" idx="12"/>
          </p:nvPr>
        </p:nvSpPr>
        <p:spPr/>
        <p:txBody>
          <a:bodyPr/>
          <a:lstStyle/>
          <a:p>
            <a:fld id="{E8EC49CA-3A45-47F0-B759-4E45B3C4AEEA}"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FD38D-B545-4BC9-9804-EC8A19D3BC48}" type="datetimeFigureOut">
              <a:rPr lang="en-US" smtClean="0"/>
              <a:t>8/19/2011</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E8EC49CA-3A45-47F0-B759-4E45B3C4AEE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84CFD38D-B545-4BC9-9804-EC8A19D3BC48}" type="datetimeFigureOut">
              <a:rPr lang="en-US" smtClean="0"/>
              <a:t>8/19/2011</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8EC49CA-3A45-47F0-B759-4E45B3C4AEE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quidoo.com/optical-illusion-images" TargetMode="External"/><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www.snopes.com/glurge/lincoln.as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Legal Environment of Business – Law 2023</a:t>
            </a:r>
            <a:endParaRPr lang="en-US" dirty="0"/>
          </a:p>
        </p:txBody>
      </p:sp>
      <p:sp>
        <p:nvSpPr>
          <p:cNvPr id="3" name="Subtitle 2"/>
          <p:cNvSpPr>
            <a:spLocks noGrp="1"/>
          </p:cNvSpPr>
          <p:nvPr>
            <p:ph type="subTitle" idx="1"/>
          </p:nvPr>
        </p:nvSpPr>
        <p:spPr/>
        <p:txBody>
          <a:bodyPr/>
          <a:lstStyle/>
          <a:p>
            <a:r>
              <a:rPr lang="en-US" dirty="0" smtClean="0"/>
              <a:t>Jeffrey Pittman</a:t>
            </a:r>
          </a:p>
          <a:p>
            <a:r>
              <a:rPr lang="en-US" smtClean="0"/>
              <a:t>Fall 2011</a:t>
            </a:r>
            <a:endParaRPr lang="en-US" dirty="0"/>
          </a:p>
        </p:txBody>
      </p:sp>
    </p:spTree>
    <p:extLst>
      <p:ext uri="{BB962C8B-B14F-4D97-AF65-F5344CB8AC3E}">
        <p14:creationId xmlns:p14="http://schemas.microsoft.com/office/powerpoint/2010/main" val="3651161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Keys for Success</a:t>
            </a:r>
            <a:endParaRPr lang="en-US" dirty="0"/>
          </a:p>
        </p:txBody>
      </p:sp>
      <p:sp>
        <p:nvSpPr>
          <p:cNvPr id="3" name="Content Placeholder 2"/>
          <p:cNvSpPr>
            <a:spLocks noGrp="1"/>
          </p:cNvSpPr>
          <p:nvPr>
            <p:ph idx="1"/>
          </p:nvPr>
        </p:nvSpPr>
        <p:spPr/>
        <p:txBody>
          <a:bodyPr/>
          <a:lstStyle/>
          <a:p>
            <a:r>
              <a:rPr lang="en-US" dirty="0" smtClean="0"/>
              <a:t>Working &amp; </a:t>
            </a:r>
            <a:r>
              <a:rPr lang="en-US" dirty="0">
                <a:solidFill>
                  <a:srgbClr val="3E3D2D"/>
                </a:solidFill>
              </a:rPr>
              <a:t>Persevering</a:t>
            </a:r>
            <a:endParaRPr lang="en-US" dirty="0" smtClean="0"/>
          </a:p>
          <a:p>
            <a:r>
              <a:rPr lang="en-US" dirty="0" smtClean="0"/>
              <a:t>Seeing</a:t>
            </a:r>
          </a:p>
          <a:p>
            <a:r>
              <a:rPr lang="en-US" dirty="0" smtClean="0"/>
              <a:t>Analyzing</a:t>
            </a:r>
            <a:endParaRPr lang="en-US" dirty="0"/>
          </a:p>
        </p:txBody>
      </p:sp>
    </p:spTree>
    <p:extLst>
      <p:ext uri="{BB962C8B-B14F-4D97-AF65-F5344CB8AC3E}">
        <p14:creationId xmlns:p14="http://schemas.microsoft.com/office/powerpoint/2010/main" val="591905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Seeing &amp;Optical Illusions</a:t>
            </a:r>
            <a:endParaRPr lang="en-US" dirty="0"/>
          </a:p>
        </p:txBody>
      </p:sp>
      <p:pic>
        <p:nvPicPr>
          <p:cNvPr id="4" name="Content Placeholder 3"/>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5702046" y="2819400"/>
            <a:ext cx="1893569" cy="2667000"/>
          </a:xfrm>
        </p:spPr>
      </p:pic>
      <p:sp>
        <p:nvSpPr>
          <p:cNvPr id="3" name="Content Placeholder 2"/>
          <p:cNvSpPr>
            <a:spLocks noGrp="1"/>
          </p:cNvSpPr>
          <p:nvPr>
            <p:ph sz="quarter" idx="14"/>
          </p:nvPr>
        </p:nvSpPr>
        <p:spPr>
          <a:xfrm>
            <a:off x="1295400" y="2286000"/>
            <a:ext cx="3419856" cy="3493008"/>
          </a:xfrm>
        </p:spPr>
        <p:txBody>
          <a:bodyPr>
            <a:normAutofit lnSpcReduction="10000"/>
          </a:bodyPr>
          <a:lstStyle/>
          <a:p>
            <a:r>
              <a:rPr lang="en-US" dirty="0" smtClean="0"/>
              <a:t>Once you “see” (learn, understand) something, you will own and remember the item</a:t>
            </a:r>
          </a:p>
          <a:p>
            <a:r>
              <a:rPr lang="en-US" dirty="0" smtClean="0"/>
              <a:t>See </a:t>
            </a:r>
            <a:r>
              <a:rPr lang="en-US" dirty="0" err="1" smtClean="0">
                <a:hlinkClick r:id="rId3"/>
              </a:rPr>
              <a:t>Squidoo</a:t>
            </a:r>
            <a:endParaRPr lang="en-US" dirty="0" smtClean="0"/>
          </a:p>
          <a:p>
            <a:pPr lvl="1"/>
            <a:r>
              <a:rPr lang="en-US" dirty="0" smtClean="0"/>
              <a:t>Once you see both sides of the illusions, you retain that memory</a:t>
            </a:r>
            <a:endParaRPr lang="en-US" dirty="0"/>
          </a:p>
        </p:txBody>
      </p:sp>
    </p:spTree>
    <p:extLst>
      <p:ext uri="{BB962C8B-B14F-4D97-AF65-F5344CB8AC3E}">
        <p14:creationId xmlns:p14="http://schemas.microsoft.com/office/powerpoint/2010/main" val="36947844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&amp; Persevering</a:t>
            </a:r>
            <a:endParaRPr lang="en-US" dirty="0"/>
          </a:p>
        </p:txBody>
      </p:sp>
      <p:sp>
        <p:nvSpPr>
          <p:cNvPr id="3" name="Content Placeholder 2"/>
          <p:cNvSpPr>
            <a:spLocks noGrp="1"/>
          </p:cNvSpPr>
          <p:nvPr>
            <p:ph idx="1"/>
          </p:nvPr>
        </p:nvSpPr>
        <p:spPr/>
        <p:txBody>
          <a:bodyPr/>
          <a:lstStyle/>
          <a:p>
            <a:r>
              <a:rPr lang="en-US" dirty="0">
                <a:latin typeface="georgia, bookman old style, palatino linotype, book antiqua, palatino, trebuchet ms, helvetica, garamond, sans-serif, arial, verdana, avante garde, century gothic, comic sans ms, times, times new roman, serif"/>
              </a:rPr>
              <a:t>Don't be afraid to give your best to what seemingly are small jobs.  Every time you conquer one it makes you that much stronger.  If you do the little jobs well, the big ones will tend to take care of themselves.  ~Dale Carnegie</a:t>
            </a:r>
            <a:br>
              <a:rPr lang="en-US" dirty="0">
                <a:latin typeface="georgia, bookman old style, palatino linotype, book antiqua, palatino, trebuchet ms, helvetica, garamond, sans-serif, arial, verdana, avante garde, century gothic, comic sans ms, times, times new roman, serif"/>
              </a:rPr>
            </a:br>
            <a:r>
              <a:rPr lang="en-US" dirty="0">
                <a:latin typeface="georgia, bookman old style, palatino linotype, book antiqua, palatino, trebuchet ms, helvetica, garamond, sans-serif, arial, verdana, avante garde, century gothic, comic sans ms, times, times new roman, serif"/>
              </a:rPr>
              <a:t/>
            </a:r>
            <a:br>
              <a:rPr lang="en-US" dirty="0">
                <a:latin typeface="georgia, bookman old style, palatino linotype, book antiqua, palatino, trebuchet ms, helvetica, garamond, sans-serif, arial, verdana, avante garde, century gothic, comic sans ms, times, times new roman, serif"/>
              </a:rPr>
            </a:br>
            <a:endParaRPr lang="en-US" dirty="0"/>
          </a:p>
        </p:txBody>
      </p:sp>
    </p:spTree>
    <p:extLst>
      <p:ext uri="{BB962C8B-B14F-4D97-AF65-F5344CB8AC3E}">
        <p14:creationId xmlns:p14="http://schemas.microsoft.com/office/powerpoint/2010/main" val="32260727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94C600"/>
                </a:solidFill>
              </a:rPr>
              <a:t>Working &amp; Persevering</a:t>
            </a:r>
            <a:endParaRPr lang="en-US" dirty="0"/>
          </a:p>
        </p:txBody>
      </p:sp>
      <p:sp>
        <p:nvSpPr>
          <p:cNvPr id="3" name="Content Placeholder 2"/>
          <p:cNvSpPr>
            <a:spLocks noGrp="1"/>
          </p:cNvSpPr>
          <p:nvPr>
            <p:ph idx="1"/>
          </p:nvPr>
        </p:nvSpPr>
        <p:spPr/>
        <p:txBody>
          <a:bodyPr/>
          <a:lstStyle/>
          <a:p>
            <a:r>
              <a:rPr lang="en-US" dirty="0">
                <a:latin typeface="georgia, bookman old style, palatino linotype, book antiqua, palatino, trebuchet ms, helvetica, garamond, sans-serif, arial, verdana, avante garde, century gothic, comic sans ms, times, times new roman, serif"/>
              </a:rPr>
              <a:t>With ordinary talent and extraordinary perseverance, all things are attainable.  ~Thomas </a:t>
            </a:r>
            <a:r>
              <a:rPr lang="en-US" dirty="0" err="1">
                <a:latin typeface="georgia, bookman old style, palatino linotype, book antiqua, palatino, trebuchet ms, helvetica, garamond, sans-serif, arial, verdana, avante garde, century gothic, comic sans ms, times, times new roman, serif"/>
              </a:rPr>
              <a:t>Foxwell</a:t>
            </a:r>
            <a:r>
              <a:rPr lang="en-US" dirty="0">
                <a:latin typeface="georgia, bookman old style, palatino linotype, book antiqua, palatino, trebuchet ms, helvetica, garamond, sans-serif, arial, verdana, avante garde, century gothic, comic sans ms, times, times new roman, serif"/>
              </a:rPr>
              <a:t> Buxton</a:t>
            </a:r>
            <a:br>
              <a:rPr lang="en-US" dirty="0">
                <a:latin typeface="georgia, bookman old style, palatino linotype, book antiqua, palatino, trebuchet ms, helvetica, garamond, sans-serif, arial, verdana, avante garde, century gothic, comic sans ms, times, times new roman, serif"/>
              </a:rPr>
            </a:br>
            <a:r>
              <a:rPr lang="en-US" dirty="0">
                <a:latin typeface="georgia, bookman old style, palatino linotype, book antiqua, palatino, trebuchet ms, helvetica, garamond, sans-serif, arial, verdana, avante garde, century gothic, comic sans ms, times, times new roman, serif"/>
              </a:rPr>
              <a:t/>
            </a:r>
            <a:br>
              <a:rPr lang="en-US" dirty="0">
                <a:latin typeface="georgia, bookman old style, palatino linotype, book antiqua, palatino, trebuchet ms, helvetica, garamond, sans-serif, arial, verdana, avante garde, century gothic, comic sans ms, times, times new roman, serif"/>
              </a:rPr>
            </a:br>
            <a:r>
              <a:rPr lang="en-US" dirty="0">
                <a:latin typeface="georgia, bookman old style, palatino linotype, book antiqua, palatino, trebuchet ms, helvetica, garamond, sans-serif, arial, verdana, avante garde, century gothic, comic sans ms, times, times new roman, serif"/>
              </a:rPr>
              <a:t/>
            </a:r>
            <a:br>
              <a:rPr lang="en-US" dirty="0">
                <a:latin typeface="georgia, bookman old style, palatino linotype, book antiqua, palatino, trebuchet ms, helvetica, garamond, sans-serif, arial, verdana, avante garde, century gothic, comic sans ms, times, times new roman, serif"/>
              </a:rPr>
            </a:br>
            <a:r>
              <a:rPr lang="en-US" dirty="0">
                <a:latin typeface="georgia, bookman old style, palatino linotype, book antiqua, palatino, trebuchet ms, helvetica, garamond, sans-serif, arial, verdana, avante garde, century gothic, comic sans ms, times, times new roman, serif"/>
              </a:rPr>
              <a:t>As a means to success, determination has this advantage over talent - that it does not have to be recognized by others.  ~Robert </a:t>
            </a:r>
            <a:r>
              <a:rPr lang="en-US" dirty="0" err="1">
                <a:latin typeface="georgia, bookman old style, palatino linotype, book antiqua, palatino, trebuchet ms, helvetica, garamond, sans-serif, arial, verdana, avante garde, century gothic, comic sans ms, times, times new roman, serif"/>
              </a:rPr>
              <a:t>Brault</a:t>
            </a:r>
            <a:endParaRPr lang="en-US" dirty="0"/>
          </a:p>
        </p:txBody>
      </p:sp>
    </p:spTree>
    <p:extLst>
      <p:ext uri="{BB962C8B-B14F-4D97-AF65-F5344CB8AC3E}">
        <p14:creationId xmlns:p14="http://schemas.microsoft.com/office/powerpoint/2010/main" val="1015420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Analyzing</a:t>
            </a:r>
            <a:endParaRPr lang="en-US" dirty="0"/>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4648200" y="845268"/>
            <a:ext cx="3505200" cy="5233202"/>
          </a:xfrm>
        </p:spPr>
      </p:pic>
      <p:sp>
        <p:nvSpPr>
          <p:cNvPr id="3" name="Content Placeholder 2"/>
          <p:cNvSpPr>
            <a:spLocks noGrp="1"/>
          </p:cNvSpPr>
          <p:nvPr>
            <p:ph sz="quarter" idx="14"/>
          </p:nvPr>
        </p:nvSpPr>
        <p:spPr>
          <a:xfrm>
            <a:off x="1371600" y="2286000"/>
            <a:ext cx="3124200" cy="3493008"/>
          </a:xfrm>
        </p:spPr>
        <p:txBody>
          <a:bodyPr/>
          <a:lstStyle/>
          <a:p>
            <a:r>
              <a:rPr lang="en-US" dirty="0" smtClean="0"/>
              <a:t>Do not blindly accept an item presented</a:t>
            </a:r>
          </a:p>
          <a:p>
            <a:r>
              <a:rPr lang="en-US" dirty="0" smtClean="0"/>
              <a:t>For example, consider the often-cited list of Abe Lincoln’s “failures,” opposite</a:t>
            </a:r>
            <a:endParaRPr lang="en-US" dirty="0"/>
          </a:p>
        </p:txBody>
      </p:sp>
    </p:spTree>
    <p:extLst>
      <p:ext uri="{BB962C8B-B14F-4D97-AF65-F5344CB8AC3E}">
        <p14:creationId xmlns:p14="http://schemas.microsoft.com/office/powerpoint/2010/main" val="2550298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Analyzing</a:t>
            </a:r>
            <a:endParaRPr lang="en-US" dirty="0"/>
          </a:p>
        </p:txBody>
      </p:sp>
      <p:sp>
        <p:nvSpPr>
          <p:cNvPr id="3" name="Content Placeholder 2"/>
          <p:cNvSpPr>
            <a:spLocks noGrp="1"/>
          </p:cNvSpPr>
          <p:nvPr>
            <p:ph idx="1"/>
          </p:nvPr>
        </p:nvSpPr>
        <p:spPr/>
        <p:txBody>
          <a:bodyPr/>
          <a:lstStyle/>
          <a:p>
            <a:r>
              <a:rPr lang="en-US" dirty="0" smtClean="0"/>
              <a:t>See </a:t>
            </a:r>
            <a:r>
              <a:rPr lang="en-US" dirty="0" err="1" smtClean="0"/>
              <a:t>Snopes.com’s</a:t>
            </a:r>
            <a:r>
              <a:rPr lang="en-US" dirty="0" smtClean="0"/>
              <a:t> analysis of the prior </a:t>
            </a:r>
            <a:r>
              <a:rPr lang="en-US" dirty="0" smtClean="0">
                <a:hlinkClick r:id="rId2"/>
              </a:rPr>
              <a:t>“Abe Lincoln's failures”</a:t>
            </a:r>
            <a:endParaRPr lang="en-US" dirty="0" smtClean="0"/>
          </a:p>
          <a:p>
            <a:r>
              <a:rPr lang="en-US" dirty="0" smtClean="0"/>
              <a:t>In short, do not believe everything you read</a:t>
            </a:r>
          </a:p>
          <a:p>
            <a:pPr lvl="1"/>
            <a:r>
              <a:rPr lang="en-US" dirty="0" smtClean="0"/>
              <a:t>Critique information by analyzing the source of the information, research key questions in multiple venues, and analyze everything for logic and consistency</a:t>
            </a:r>
            <a:endParaRPr lang="en-US" dirty="0"/>
          </a:p>
        </p:txBody>
      </p:sp>
    </p:spTree>
    <p:extLst>
      <p:ext uri="{BB962C8B-B14F-4D97-AF65-F5344CB8AC3E}">
        <p14:creationId xmlns:p14="http://schemas.microsoft.com/office/powerpoint/2010/main" val="29037693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104</TotalTime>
  <Words>157</Words>
  <Application>Microsoft Office PowerPoint</Application>
  <PresentationFormat>On-screen Show (4:3)</PresentationFormat>
  <Paragraphs>22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Austin</vt:lpstr>
      <vt:lpstr>Legal Environment of Business – Law 2023</vt:lpstr>
      <vt:lpstr>Course Keys for Success</vt:lpstr>
      <vt:lpstr>Seeing &amp;Optical Illusions</vt:lpstr>
      <vt:lpstr>Working &amp; Persevering</vt:lpstr>
      <vt:lpstr>Working &amp; Persevering</vt:lpstr>
      <vt:lpstr>Analyzing</vt:lpstr>
      <vt:lpstr>Analyzing</vt:lpstr>
    </vt:vector>
  </TitlesOfParts>
  <Company>ASUCOB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pittman</dc:creator>
  <cp:lastModifiedBy>pittman</cp:lastModifiedBy>
  <cp:revision>12</cp:revision>
  <dcterms:created xsi:type="dcterms:W3CDTF">2010-07-29T18:21:06Z</dcterms:created>
  <dcterms:modified xsi:type="dcterms:W3CDTF">2011-08-19T14:32:48Z</dcterms:modified>
</cp:coreProperties>
</file>