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31" r:id="rId1"/>
  </p:sldMasterIdLst>
  <p:notesMasterIdLst>
    <p:notesMasterId r:id="rId12"/>
  </p:notesMasterIdLst>
  <p:handoutMasterIdLst>
    <p:handoutMasterId r:id="rId13"/>
  </p:handoutMasterIdLst>
  <p:sldIdLst>
    <p:sldId id="266" r:id="rId2"/>
    <p:sldId id="280" r:id="rId3"/>
    <p:sldId id="281" r:id="rId4"/>
    <p:sldId id="282" r:id="rId5"/>
    <p:sldId id="283" r:id="rId6"/>
    <p:sldId id="284" r:id="rId7"/>
    <p:sldId id="270" r:id="rId8"/>
    <p:sldId id="271" r:id="rId9"/>
    <p:sldId id="275" r:id="rId10"/>
    <p:sldId id="277" r:id="rId11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274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294971-9B67-4991-B5B4-4F76BDBF40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AAC67C-3DC8-4231-A05B-A2CDE043B162}">
      <dgm:prSet phldrT="[Text]"/>
      <dgm:spPr/>
      <dgm:t>
        <a:bodyPr/>
        <a:lstStyle/>
        <a:p>
          <a:r>
            <a:rPr lang="en-US" dirty="0" smtClean="0"/>
            <a:t>Tangible Assets</a:t>
          </a:r>
          <a:endParaRPr lang="en-US" dirty="0"/>
        </a:p>
      </dgm:t>
    </dgm:pt>
    <dgm:pt modelId="{E04E6B1D-1425-4A81-926F-B8839C7DBBE0}" type="parTrans" cxnId="{4D77B7AE-11F1-468C-BC1E-E63BE5630ADC}">
      <dgm:prSet/>
      <dgm:spPr/>
      <dgm:t>
        <a:bodyPr/>
        <a:lstStyle/>
        <a:p>
          <a:endParaRPr lang="en-US"/>
        </a:p>
      </dgm:t>
    </dgm:pt>
    <dgm:pt modelId="{7B8FB730-B67D-4568-9A8D-E8AAC2E707A9}" type="sibTrans" cxnId="{4D77B7AE-11F1-468C-BC1E-E63BE5630ADC}">
      <dgm:prSet/>
      <dgm:spPr/>
      <dgm:t>
        <a:bodyPr/>
        <a:lstStyle/>
        <a:p>
          <a:endParaRPr lang="en-US"/>
        </a:p>
      </dgm:t>
    </dgm:pt>
    <dgm:pt modelId="{D89FAEB4-990F-4A9E-9142-8D1D179FC574}">
      <dgm:prSet phldrT="[Text]"/>
      <dgm:spPr/>
      <dgm:t>
        <a:bodyPr/>
        <a:lstStyle/>
        <a:p>
          <a:r>
            <a:rPr lang="en-US" dirty="0" smtClean="0"/>
            <a:t>Land &amp; buildings</a:t>
          </a:r>
          <a:endParaRPr lang="en-US" dirty="0"/>
        </a:p>
      </dgm:t>
    </dgm:pt>
    <dgm:pt modelId="{76928318-0B67-4696-B2FE-E44578E89931}" type="parTrans" cxnId="{2EBBBE24-C34B-442E-9DE6-1C2622EA83B7}">
      <dgm:prSet/>
      <dgm:spPr/>
      <dgm:t>
        <a:bodyPr/>
        <a:lstStyle/>
        <a:p>
          <a:endParaRPr lang="en-US"/>
        </a:p>
      </dgm:t>
    </dgm:pt>
    <dgm:pt modelId="{FCE78281-0ABD-40CC-A58F-1265BB925D38}" type="sibTrans" cxnId="{2EBBBE24-C34B-442E-9DE6-1C2622EA83B7}">
      <dgm:prSet/>
      <dgm:spPr/>
      <dgm:t>
        <a:bodyPr/>
        <a:lstStyle/>
        <a:p>
          <a:endParaRPr lang="en-US"/>
        </a:p>
      </dgm:t>
    </dgm:pt>
    <dgm:pt modelId="{22CAB5CC-094E-4869-A0D9-1971D9FA2C4A}">
      <dgm:prSet phldrT="[Text]"/>
      <dgm:spPr/>
      <dgm:t>
        <a:bodyPr/>
        <a:lstStyle/>
        <a:p>
          <a:r>
            <a:rPr lang="en-US" dirty="0" smtClean="0"/>
            <a:t>Machinery &amp; inventory</a:t>
          </a:r>
          <a:endParaRPr lang="en-US" dirty="0"/>
        </a:p>
      </dgm:t>
    </dgm:pt>
    <dgm:pt modelId="{99A28BE4-53D6-4693-8822-2A1F900AE1EE}" type="parTrans" cxnId="{3B871947-770E-45DD-A2EA-A6C836418E23}">
      <dgm:prSet/>
      <dgm:spPr/>
      <dgm:t>
        <a:bodyPr/>
        <a:lstStyle/>
        <a:p>
          <a:endParaRPr lang="en-US"/>
        </a:p>
      </dgm:t>
    </dgm:pt>
    <dgm:pt modelId="{6E6947E8-0190-4248-B46F-A2872CE1FF3C}" type="sibTrans" cxnId="{3B871947-770E-45DD-A2EA-A6C836418E23}">
      <dgm:prSet/>
      <dgm:spPr/>
      <dgm:t>
        <a:bodyPr/>
        <a:lstStyle/>
        <a:p>
          <a:endParaRPr lang="en-US"/>
        </a:p>
      </dgm:t>
    </dgm:pt>
    <dgm:pt modelId="{636FF3DC-3FC7-4B92-A70A-88E9A73B2958}">
      <dgm:prSet phldrT="[Text]"/>
      <dgm:spPr/>
      <dgm:t>
        <a:bodyPr/>
        <a:lstStyle/>
        <a:p>
          <a:r>
            <a:rPr lang="en-US" dirty="0" smtClean="0"/>
            <a:t>Other tangible assets</a:t>
          </a:r>
          <a:endParaRPr lang="en-US" dirty="0"/>
        </a:p>
      </dgm:t>
    </dgm:pt>
    <dgm:pt modelId="{E6A902BC-0AD4-42A7-8ABC-3CC2A2538E91}" type="parTrans" cxnId="{4AA3D610-BFC7-44AD-A028-A830F0004ED4}">
      <dgm:prSet/>
      <dgm:spPr/>
      <dgm:t>
        <a:bodyPr/>
        <a:lstStyle/>
        <a:p>
          <a:endParaRPr lang="en-US"/>
        </a:p>
      </dgm:t>
    </dgm:pt>
    <dgm:pt modelId="{4A6E4395-E5A6-4F02-A775-52A6878DE879}" type="sibTrans" cxnId="{4AA3D610-BFC7-44AD-A028-A830F0004ED4}">
      <dgm:prSet/>
      <dgm:spPr/>
      <dgm:t>
        <a:bodyPr/>
        <a:lstStyle/>
        <a:p>
          <a:endParaRPr lang="en-US"/>
        </a:p>
      </dgm:t>
    </dgm:pt>
    <dgm:pt modelId="{18A3EDFD-2425-40F5-BEF3-0F9B4E90CE6F}">
      <dgm:prSet phldrT="[Text]"/>
      <dgm:spPr/>
      <dgm:t>
        <a:bodyPr/>
        <a:lstStyle/>
        <a:p>
          <a:r>
            <a:rPr lang="en-US" dirty="0" smtClean="0"/>
            <a:t>Cash</a:t>
          </a:r>
          <a:endParaRPr lang="en-US" dirty="0"/>
        </a:p>
      </dgm:t>
    </dgm:pt>
    <dgm:pt modelId="{5D53B6AC-252F-4B27-BF1C-A37CA7EBEB23}" type="parTrans" cxnId="{51EEF53E-9BF0-4A82-A36C-82A434BF5E0F}">
      <dgm:prSet/>
      <dgm:spPr/>
      <dgm:t>
        <a:bodyPr/>
        <a:lstStyle/>
        <a:p>
          <a:endParaRPr lang="en-US"/>
        </a:p>
      </dgm:t>
    </dgm:pt>
    <dgm:pt modelId="{E199F525-989B-45DF-B6F9-DE68061EF626}" type="sibTrans" cxnId="{51EEF53E-9BF0-4A82-A36C-82A434BF5E0F}">
      <dgm:prSet/>
      <dgm:spPr/>
      <dgm:t>
        <a:bodyPr/>
        <a:lstStyle/>
        <a:p>
          <a:endParaRPr lang="en-US"/>
        </a:p>
      </dgm:t>
    </dgm:pt>
    <dgm:pt modelId="{A51818AB-70C2-416E-8ED7-895BA8AE43A6}">
      <dgm:prSet phldrT="[Text]"/>
      <dgm:spPr/>
      <dgm:t>
        <a:bodyPr/>
        <a:lstStyle/>
        <a:p>
          <a:r>
            <a:rPr lang="en-US" dirty="0" smtClean="0"/>
            <a:t>Accounts receivable</a:t>
          </a:r>
          <a:endParaRPr lang="en-US" dirty="0"/>
        </a:p>
      </dgm:t>
    </dgm:pt>
    <dgm:pt modelId="{0FC4CBAE-79DC-4731-A2C6-4DC627DE4438}" type="parTrans" cxnId="{4BF21A1D-7BE3-4D53-BAE2-891309AA4CD8}">
      <dgm:prSet/>
      <dgm:spPr/>
      <dgm:t>
        <a:bodyPr/>
        <a:lstStyle/>
        <a:p>
          <a:endParaRPr lang="en-US"/>
        </a:p>
      </dgm:t>
    </dgm:pt>
    <dgm:pt modelId="{7F69871F-A872-48A7-989F-C59274BC6248}" type="sibTrans" cxnId="{4BF21A1D-7BE3-4D53-BAE2-891309AA4CD8}">
      <dgm:prSet/>
      <dgm:spPr/>
      <dgm:t>
        <a:bodyPr/>
        <a:lstStyle/>
        <a:p>
          <a:endParaRPr lang="en-US"/>
        </a:p>
      </dgm:t>
    </dgm:pt>
    <dgm:pt modelId="{80526BF0-3A87-4E01-9325-B7BEAB985B79}" type="pres">
      <dgm:prSet presAssocID="{9B294971-9B67-4991-B5B4-4F76BDBF40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0148AF-1A04-4774-8F62-1F955CEC04FF}" type="pres">
      <dgm:prSet presAssocID="{AEAAC67C-3DC8-4231-A05B-A2CDE043B162}" presName="centerShape" presStyleLbl="node0" presStyleIdx="0" presStyleCnt="1"/>
      <dgm:spPr/>
      <dgm:t>
        <a:bodyPr/>
        <a:lstStyle/>
        <a:p>
          <a:endParaRPr lang="en-US"/>
        </a:p>
      </dgm:t>
    </dgm:pt>
    <dgm:pt modelId="{F9598D31-92A7-46FB-93EF-6A96DFA10BEC}" type="pres">
      <dgm:prSet presAssocID="{D89FAEB4-990F-4A9E-9142-8D1D179FC57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D3760-6FC0-452F-8CCB-DF60FD186735}" type="pres">
      <dgm:prSet presAssocID="{D89FAEB4-990F-4A9E-9142-8D1D179FC574}" presName="dummy" presStyleCnt="0"/>
      <dgm:spPr/>
    </dgm:pt>
    <dgm:pt modelId="{CED63C7C-93A4-4512-A724-0085FDB40807}" type="pres">
      <dgm:prSet presAssocID="{FCE78281-0ABD-40CC-A58F-1265BB925D38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C45BCA9-6CFE-4FBD-85AE-9D3AE876B0EC}" type="pres">
      <dgm:prSet presAssocID="{22CAB5CC-094E-4869-A0D9-1971D9FA2C4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0165C-B784-4744-ABA1-F02A6AA00003}" type="pres">
      <dgm:prSet presAssocID="{22CAB5CC-094E-4869-A0D9-1971D9FA2C4A}" presName="dummy" presStyleCnt="0"/>
      <dgm:spPr/>
    </dgm:pt>
    <dgm:pt modelId="{B37120C6-67FB-4FAD-BE55-2F968D144D20}" type="pres">
      <dgm:prSet presAssocID="{6E6947E8-0190-4248-B46F-A2872CE1FF3C}" presName="sibTrans" presStyleLbl="sibTrans2D1" presStyleIdx="1" presStyleCnt="5"/>
      <dgm:spPr/>
      <dgm:t>
        <a:bodyPr/>
        <a:lstStyle/>
        <a:p>
          <a:endParaRPr lang="en-US"/>
        </a:p>
      </dgm:t>
    </dgm:pt>
    <dgm:pt modelId="{13986838-3D10-49BC-A654-5629232BB694}" type="pres">
      <dgm:prSet presAssocID="{636FF3DC-3FC7-4B92-A70A-88E9A73B295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5A8A4-4C6E-49CC-9DE4-FF5F2F4EFCFB}" type="pres">
      <dgm:prSet presAssocID="{636FF3DC-3FC7-4B92-A70A-88E9A73B2958}" presName="dummy" presStyleCnt="0"/>
      <dgm:spPr/>
    </dgm:pt>
    <dgm:pt modelId="{FD1B8CAD-8D0C-4B76-9708-38791A6A935C}" type="pres">
      <dgm:prSet presAssocID="{4A6E4395-E5A6-4F02-A775-52A6878DE879}" presName="sibTrans" presStyleLbl="sibTrans2D1" presStyleIdx="2" presStyleCnt="5"/>
      <dgm:spPr/>
      <dgm:t>
        <a:bodyPr/>
        <a:lstStyle/>
        <a:p>
          <a:endParaRPr lang="en-US"/>
        </a:p>
      </dgm:t>
    </dgm:pt>
    <dgm:pt modelId="{36D2E764-364B-439E-A215-7E39B3E24CB7}" type="pres">
      <dgm:prSet presAssocID="{A51818AB-70C2-416E-8ED7-895BA8AE43A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AF0E6-9F87-45D9-B72D-C2F11A72DDA1}" type="pres">
      <dgm:prSet presAssocID="{A51818AB-70C2-416E-8ED7-895BA8AE43A6}" presName="dummy" presStyleCnt="0"/>
      <dgm:spPr/>
    </dgm:pt>
    <dgm:pt modelId="{85598E7D-380B-4DEA-9310-4FF724D5E644}" type="pres">
      <dgm:prSet presAssocID="{7F69871F-A872-48A7-989F-C59274BC6248}" presName="sibTrans" presStyleLbl="sibTrans2D1" presStyleIdx="3" presStyleCnt="5"/>
      <dgm:spPr/>
      <dgm:t>
        <a:bodyPr/>
        <a:lstStyle/>
        <a:p>
          <a:endParaRPr lang="en-US"/>
        </a:p>
      </dgm:t>
    </dgm:pt>
    <dgm:pt modelId="{86FCFCD0-EE95-4C8A-B786-3541ABE6E5B1}" type="pres">
      <dgm:prSet presAssocID="{18A3EDFD-2425-40F5-BEF3-0F9B4E90CE6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51568-4ADD-4F55-BA03-D59CDBBD0F3A}" type="pres">
      <dgm:prSet presAssocID="{18A3EDFD-2425-40F5-BEF3-0F9B4E90CE6F}" presName="dummy" presStyleCnt="0"/>
      <dgm:spPr/>
    </dgm:pt>
    <dgm:pt modelId="{05639C02-1891-462C-A026-BFD41ECB40EC}" type="pres">
      <dgm:prSet presAssocID="{E199F525-989B-45DF-B6F9-DE68061EF626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7B6C88DE-AB37-4C63-8AD9-98C761190F7C}" type="presOf" srcId="{A51818AB-70C2-416E-8ED7-895BA8AE43A6}" destId="{36D2E764-364B-439E-A215-7E39B3E24CB7}" srcOrd="0" destOrd="0" presId="urn:microsoft.com/office/officeart/2005/8/layout/radial6"/>
    <dgm:cxn modelId="{4BF21A1D-7BE3-4D53-BAE2-891309AA4CD8}" srcId="{AEAAC67C-3DC8-4231-A05B-A2CDE043B162}" destId="{A51818AB-70C2-416E-8ED7-895BA8AE43A6}" srcOrd="3" destOrd="0" parTransId="{0FC4CBAE-79DC-4731-A2C6-4DC627DE4438}" sibTransId="{7F69871F-A872-48A7-989F-C59274BC6248}"/>
    <dgm:cxn modelId="{3B871947-770E-45DD-A2EA-A6C836418E23}" srcId="{AEAAC67C-3DC8-4231-A05B-A2CDE043B162}" destId="{22CAB5CC-094E-4869-A0D9-1971D9FA2C4A}" srcOrd="1" destOrd="0" parTransId="{99A28BE4-53D6-4693-8822-2A1F900AE1EE}" sibTransId="{6E6947E8-0190-4248-B46F-A2872CE1FF3C}"/>
    <dgm:cxn modelId="{51EEF53E-9BF0-4A82-A36C-82A434BF5E0F}" srcId="{AEAAC67C-3DC8-4231-A05B-A2CDE043B162}" destId="{18A3EDFD-2425-40F5-BEF3-0F9B4E90CE6F}" srcOrd="4" destOrd="0" parTransId="{5D53B6AC-252F-4B27-BF1C-A37CA7EBEB23}" sibTransId="{E199F525-989B-45DF-B6F9-DE68061EF626}"/>
    <dgm:cxn modelId="{87A9BC38-9F2B-494A-8994-A813C81DCFC1}" type="presOf" srcId="{18A3EDFD-2425-40F5-BEF3-0F9B4E90CE6F}" destId="{86FCFCD0-EE95-4C8A-B786-3541ABE6E5B1}" srcOrd="0" destOrd="0" presId="urn:microsoft.com/office/officeart/2005/8/layout/radial6"/>
    <dgm:cxn modelId="{B330E41B-3347-4A06-A314-984AAFA4BD11}" type="presOf" srcId="{4A6E4395-E5A6-4F02-A775-52A6878DE879}" destId="{FD1B8CAD-8D0C-4B76-9708-38791A6A935C}" srcOrd="0" destOrd="0" presId="urn:microsoft.com/office/officeart/2005/8/layout/radial6"/>
    <dgm:cxn modelId="{4D77B7AE-11F1-468C-BC1E-E63BE5630ADC}" srcId="{9B294971-9B67-4991-B5B4-4F76BDBF4072}" destId="{AEAAC67C-3DC8-4231-A05B-A2CDE043B162}" srcOrd="0" destOrd="0" parTransId="{E04E6B1D-1425-4A81-926F-B8839C7DBBE0}" sibTransId="{7B8FB730-B67D-4568-9A8D-E8AAC2E707A9}"/>
    <dgm:cxn modelId="{AF4E83C9-A80C-4E76-BA6D-18BE439D388B}" type="presOf" srcId="{D89FAEB4-990F-4A9E-9142-8D1D179FC574}" destId="{F9598D31-92A7-46FB-93EF-6A96DFA10BEC}" srcOrd="0" destOrd="0" presId="urn:microsoft.com/office/officeart/2005/8/layout/radial6"/>
    <dgm:cxn modelId="{B31DD01B-AB90-4071-84D7-D53F618CE14D}" type="presOf" srcId="{E199F525-989B-45DF-B6F9-DE68061EF626}" destId="{05639C02-1891-462C-A026-BFD41ECB40EC}" srcOrd="0" destOrd="0" presId="urn:microsoft.com/office/officeart/2005/8/layout/radial6"/>
    <dgm:cxn modelId="{179D812E-7E99-44BD-A459-9FEE0B42D0C6}" type="presOf" srcId="{9B294971-9B67-4991-B5B4-4F76BDBF4072}" destId="{80526BF0-3A87-4E01-9325-B7BEAB985B79}" srcOrd="0" destOrd="0" presId="urn:microsoft.com/office/officeart/2005/8/layout/radial6"/>
    <dgm:cxn modelId="{80285697-7ED8-40A2-8D01-DE2503898B05}" type="presOf" srcId="{6E6947E8-0190-4248-B46F-A2872CE1FF3C}" destId="{B37120C6-67FB-4FAD-BE55-2F968D144D20}" srcOrd="0" destOrd="0" presId="urn:microsoft.com/office/officeart/2005/8/layout/radial6"/>
    <dgm:cxn modelId="{95F9D98B-7867-4542-90B3-DDCADAB8CE22}" type="presOf" srcId="{FCE78281-0ABD-40CC-A58F-1265BB925D38}" destId="{CED63C7C-93A4-4512-A724-0085FDB40807}" srcOrd="0" destOrd="0" presId="urn:microsoft.com/office/officeart/2005/8/layout/radial6"/>
    <dgm:cxn modelId="{32263A30-5E86-481A-84A4-E127A044F523}" type="presOf" srcId="{22CAB5CC-094E-4869-A0D9-1971D9FA2C4A}" destId="{7C45BCA9-6CFE-4FBD-85AE-9D3AE876B0EC}" srcOrd="0" destOrd="0" presId="urn:microsoft.com/office/officeart/2005/8/layout/radial6"/>
    <dgm:cxn modelId="{E68F89EF-887C-496C-9624-4F2DD5E248FC}" type="presOf" srcId="{636FF3DC-3FC7-4B92-A70A-88E9A73B2958}" destId="{13986838-3D10-49BC-A654-5629232BB694}" srcOrd="0" destOrd="0" presId="urn:microsoft.com/office/officeart/2005/8/layout/radial6"/>
    <dgm:cxn modelId="{7F66DF60-D731-4F4D-96FA-5D4F7ADBF1EF}" type="presOf" srcId="{7F69871F-A872-48A7-989F-C59274BC6248}" destId="{85598E7D-380B-4DEA-9310-4FF724D5E644}" srcOrd="0" destOrd="0" presId="urn:microsoft.com/office/officeart/2005/8/layout/radial6"/>
    <dgm:cxn modelId="{4AA3D610-BFC7-44AD-A028-A830F0004ED4}" srcId="{AEAAC67C-3DC8-4231-A05B-A2CDE043B162}" destId="{636FF3DC-3FC7-4B92-A70A-88E9A73B2958}" srcOrd="2" destOrd="0" parTransId="{E6A902BC-0AD4-42A7-8ABC-3CC2A2538E91}" sibTransId="{4A6E4395-E5A6-4F02-A775-52A6878DE879}"/>
    <dgm:cxn modelId="{2EBBBE24-C34B-442E-9DE6-1C2622EA83B7}" srcId="{AEAAC67C-3DC8-4231-A05B-A2CDE043B162}" destId="{D89FAEB4-990F-4A9E-9142-8D1D179FC574}" srcOrd="0" destOrd="0" parTransId="{76928318-0B67-4696-B2FE-E44578E89931}" sibTransId="{FCE78281-0ABD-40CC-A58F-1265BB925D38}"/>
    <dgm:cxn modelId="{46EBA4F8-40BB-4A5D-94AD-649C2F85425A}" type="presOf" srcId="{AEAAC67C-3DC8-4231-A05B-A2CDE043B162}" destId="{230148AF-1A04-4774-8F62-1F955CEC04FF}" srcOrd="0" destOrd="0" presId="urn:microsoft.com/office/officeart/2005/8/layout/radial6"/>
    <dgm:cxn modelId="{635061DA-021C-447C-A991-8934D0B46D6C}" type="presParOf" srcId="{80526BF0-3A87-4E01-9325-B7BEAB985B79}" destId="{230148AF-1A04-4774-8F62-1F955CEC04FF}" srcOrd="0" destOrd="0" presId="urn:microsoft.com/office/officeart/2005/8/layout/radial6"/>
    <dgm:cxn modelId="{F3FD5F46-8A3B-41B4-8B49-501751F8E370}" type="presParOf" srcId="{80526BF0-3A87-4E01-9325-B7BEAB985B79}" destId="{F9598D31-92A7-46FB-93EF-6A96DFA10BEC}" srcOrd="1" destOrd="0" presId="urn:microsoft.com/office/officeart/2005/8/layout/radial6"/>
    <dgm:cxn modelId="{37F9CC1F-8BEE-4D85-B29A-0CF37FC12533}" type="presParOf" srcId="{80526BF0-3A87-4E01-9325-B7BEAB985B79}" destId="{BF0D3760-6FC0-452F-8CCB-DF60FD186735}" srcOrd="2" destOrd="0" presId="urn:microsoft.com/office/officeart/2005/8/layout/radial6"/>
    <dgm:cxn modelId="{1D7F23E7-3306-4F33-A703-C709FFB19163}" type="presParOf" srcId="{80526BF0-3A87-4E01-9325-B7BEAB985B79}" destId="{CED63C7C-93A4-4512-A724-0085FDB40807}" srcOrd="3" destOrd="0" presId="urn:microsoft.com/office/officeart/2005/8/layout/radial6"/>
    <dgm:cxn modelId="{E15F7050-6927-4FE3-AB1F-1D668C9960FC}" type="presParOf" srcId="{80526BF0-3A87-4E01-9325-B7BEAB985B79}" destId="{7C45BCA9-6CFE-4FBD-85AE-9D3AE876B0EC}" srcOrd="4" destOrd="0" presId="urn:microsoft.com/office/officeart/2005/8/layout/radial6"/>
    <dgm:cxn modelId="{6162B930-B52C-4363-A484-C7C20508DF54}" type="presParOf" srcId="{80526BF0-3A87-4E01-9325-B7BEAB985B79}" destId="{A8B0165C-B784-4744-ABA1-F02A6AA00003}" srcOrd="5" destOrd="0" presId="urn:microsoft.com/office/officeart/2005/8/layout/radial6"/>
    <dgm:cxn modelId="{8C719D43-03E2-4B06-9269-AF51BD7C350A}" type="presParOf" srcId="{80526BF0-3A87-4E01-9325-B7BEAB985B79}" destId="{B37120C6-67FB-4FAD-BE55-2F968D144D20}" srcOrd="6" destOrd="0" presId="urn:microsoft.com/office/officeart/2005/8/layout/radial6"/>
    <dgm:cxn modelId="{E95015E3-2233-40C9-BFF1-B19A00C380C4}" type="presParOf" srcId="{80526BF0-3A87-4E01-9325-B7BEAB985B79}" destId="{13986838-3D10-49BC-A654-5629232BB694}" srcOrd="7" destOrd="0" presId="urn:microsoft.com/office/officeart/2005/8/layout/radial6"/>
    <dgm:cxn modelId="{837486E0-9A97-4286-8FCD-D84F3A734BE6}" type="presParOf" srcId="{80526BF0-3A87-4E01-9325-B7BEAB985B79}" destId="{D6A5A8A4-4C6E-49CC-9DE4-FF5F2F4EFCFB}" srcOrd="8" destOrd="0" presId="urn:microsoft.com/office/officeart/2005/8/layout/radial6"/>
    <dgm:cxn modelId="{F9609771-4B02-4DCA-A170-E466E0866C90}" type="presParOf" srcId="{80526BF0-3A87-4E01-9325-B7BEAB985B79}" destId="{FD1B8CAD-8D0C-4B76-9708-38791A6A935C}" srcOrd="9" destOrd="0" presId="urn:microsoft.com/office/officeart/2005/8/layout/radial6"/>
    <dgm:cxn modelId="{A9E3E623-CAE3-4903-8C4C-D0B755BA582E}" type="presParOf" srcId="{80526BF0-3A87-4E01-9325-B7BEAB985B79}" destId="{36D2E764-364B-439E-A215-7E39B3E24CB7}" srcOrd="10" destOrd="0" presId="urn:microsoft.com/office/officeart/2005/8/layout/radial6"/>
    <dgm:cxn modelId="{84F70382-A2AA-4034-9860-9DF482A31E7F}" type="presParOf" srcId="{80526BF0-3A87-4E01-9325-B7BEAB985B79}" destId="{087AF0E6-9F87-45D9-B72D-C2F11A72DDA1}" srcOrd="11" destOrd="0" presId="urn:microsoft.com/office/officeart/2005/8/layout/radial6"/>
    <dgm:cxn modelId="{D6CC68AA-1C13-4FC3-950F-BE9634207DCC}" type="presParOf" srcId="{80526BF0-3A87-4E01-9325-B7BEAB985B79}" destId="{85598E7D-380B-4DEA-9310-4FF724D5E644}" srcOrd="12" destOrd="0" presId="urn:microsoft.com/office/officeart/2005/8/layout/radial6"/>
    <dgm:cxn modelId="{4A941EBB-1433-4AA9-AF55-5D08F2EFF152}" type="presParOf" srcId="{80526BF0-3A87-4E01-9325-B7BEAB985B79}" destId="{86FCFCD0-EE95-4C8A-B786-3541ABE6E5B1}" srcOrd="13" destOrd="0" presId="urn:microsoft.com/office/officeart/2005/8/layout/radial6"/>
    <dgm:cxn modelId="{551F8FCD-F6F2-4C8C-BB2F-AE30EAC6D535}" type="presParOf" srcId="{80526BF0-3A87-4E01-9325-B7BEAB985B79}" destId="{3D551568-4ADD-4F55-BA03-D59CDBBD0F3A}" srcOrd="14" destOrd="0" presId="urn:microsoft.com/office/officeart/2005/8/layout/radial6"/>
    <dgm:cxn modelId="{666A087D-A805-4912-A563-8C35D1FFC504}" type="presParOf" srcId="{80526BF0-3A87-4E01-9325-B7BEAB985B79}" destId="{05639C02-1891-462C-A026-BFD41ECB40EC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294971-9B67-4991-B5B4-4F76BDBF40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AAC67C-3DC8-4231-A05B-A2CDE043B162}">
      <dgm:prSet phldrT="[Text]"/>
      <dgm:spPr/>
      <dgm:t>
        <a:bodyPr/>
        <a:lstStyle/>
        <a:p>
          <a:r>
            <a:rPr lang="en-US" dirty="0" smtClean="0"/>
            <a:t>Intellectual Property</a:t>
          </a:r>
          <a:endParaRPr lang="en-US" dirty="0"/>
        </a:p>
      </dgm:t>
    </dgm:pt>
    <dgm:pt modelId="{E04E6B1D-1425-4A81-926F-B8839C7DBBE0}" type="parTrans" cxnId="{4D77B7AE-11F1-468C-BC1E-E63BE5630ADC}">
      <dgm:prSet/>
      <dgm:spPr/>
      <dgm:t>
        <a:bodyPr/>
        <a:lstStyle/>
        <a:p>
          <a:endParaRPr lang="en-US"/>
        </a:p>
      </dgm:t>
    </dgm:pt>
    <dgm:pt modelId="{7B8FB730-B67D-4568-9A8D-E8AAC2E707A9}" type="sibTrans" cxnId="{4D77B7AE-11F1-468C-BC1E-E63BE5630ADC}">
      <dgm:prSet/>
      <dgm:spPr/>
      <dgm:t>
        <a:bodyPr/>
        <a:lstStyle/>
        <a:p>
          <a:endParaRPr lang="en-US"/>
        </a:p>
      </dgm:t>
    </dgm:pt>
    <dgm:pt modelId="{D89FAEB4-990F-4A9E-9142-8D1D179FC574}">
      <dgm:prSet phldrT="[Text]"/>
      <dgm:spPr/>
      <dgm:t>
        <a:bodyPr/>
        <a:lstStyle/>
        <a:p>
          <a:r>
            <a:rPr lang="en-US" dirty="0" smtClean="0"/>
            <a:t>Copyrights</a:t>
          </a:r>
          <a:endParaRPr lang="en-US" dirty="0"/>
        </a:p>
      </dgm:t>
    </dgm:pt>
    <dgm:pt modelId="{76928318-0B67-4696-B2FE-E44578E89931}" type="parTrans" cxnId="{2EBBBE24-C34B-442E-9DE6-1C2622EA83B7}">
      <dgm:prSet/>
      <dgm:spPr/>
      <dgm:t>
        <a:bodyPr/>
        <a:lstStyle/>
        <a:p>
          <a:endParaRPr lang="en-US"/>
        </a:p>
      </dgm:t>
    </dgm:pt>
    <dgm:pt modelId="{FCE78281-0ABD-40CC-A58F-1265BB925D38}" type="sibTrans" cxnId="{2EBBBE24-C34B-442E-9DE6-1C2622EA83B7}">
      <dgm:prSet/>
      <dgm:spPr/>
      <dgm:t>
        <a:bodyPr/>
        <a:lstStyle/>
        <a:p>
          <a:endParaRPr lang="en-US"/>
        </a:p>
      </dgm:t>
    </dgm:pt>
    <dgm:pt modelId="{22CAB5CC-094E-4869-A0D9-1971D9FA2C4A}">
      <dgm:prSet phldrT="[Text]"/>
      <dgm:spPr/>
      <dgm:t>
        <a:bodyPr/>
        <a:lstStyle/>
        <a:p>
          <a:r>
            <a:rPr lang="en-US" dirty="0" smtClean="0"/>
            <a:t>Trade Secrets</a:t>
          </a:r>
          <a:endParaRPr lang="en-US" dirty="0"/>
        </a:p>
      </dgm:t>
    </dgm:pt>
    <dgm:pt modelId="{99A28BE4-53D6-4693-8822-2A1F900AE1EE}" type="parTrans" cxnId="{3B871947-770E-45DD-A2EA-A6C836418E23}">
      <dgm:prSet/>
      <dgm:spPr/>
      <dgm:t>
        <a:bodyPr/>
        <a:lstStyle/>
        <a:p>
          <a:endParaRPr lang="en-US"/>
        </a:p>
      </dgm:t>
    </dgm:pt>
    <dgm:pt modelId="{6E6947E8-0190-4248-B46F-A2872CE1FF3C}" type="sibTrans" cxnId="{3B871947-770E-45DD-A2EA-A6C836418E23}">
      <dgm:prSet/>
      <dgm:spPr/>
      <dgm:t>
        <a:bodyPr/>
        <a:lstStyle/>
        <a:p>
          <a:endParaRPr lang="en-US"/>
        </a:p>
      </dgm:t>
    </dgm:pt>
    <dgm:pt modelId="{636FF3DC-3FC7-4B92-A70A-88E9A73B2958}">
      <dgm:prSet phldrT="[Text]"/>
      <dgm:spPr/>
      <dgm:t>
        <a:bodyPr/>
        <a:lstStyle/>
        <a:p>
          <a:r>
            <a:rPr lang="en-US" dirty="0" smtClean="0"/>
            <a:t>Patents</a:t>
          </a:r>
          <a:endParaRPr lang="en-US" dirty="0"/>
        </a:p>
      </dgm:t>
    </dgm:pt>
    <dgm:pt modelId="{E6A902BC-0AD4-42A7-8ABC-3CC2A2538E91}" type="parTrans" cxnId="{4AA3D610-BFC7-44AD-A028-A830F0004ED4}">
      <dgm:prSet/>
      <dgm:spPr/>
      <dgm:t>
        <a:bodyPr/>
        <a:lstStyle/>
        <a:p>
          <a:endParaRPr lang="en-US"/>
        </a:p>
      </dgm:t>
    </dgm:pt>
    <dgm:pt modelId="{4A6E4395-E5A6-4F02-A775-52A6878DE879}" type="sibTrans" cxnId="{4AA3D610-BFC7-44AD-A028-A830F0004ED4}">
      <dgm:prSet/>
      <dgm:spPr/>
      <dgm:t>
        <a:bodyPr/>
        <a:lstStyle/>
        <a:p>
          <a:endParaRPr lang="en-US"/>
        </a:p>
      </dgm:t>
    </dgm:pt>
    <dgm:pt modelId="{18A3EDFD-2425-40F5-BEF3-0F9B4E90CE6F}">
      <dgm:prSet phldrT="[Text]"/>
      <dgm:spPr/>
      <dgm:t>
        <a:bodyPr/>
        <a:lstStyle/>
        <a:p>
          <a:r>
            <a:rPr lang="en-US" dirty="0" smtClean="0"/>
            <a:t>Trademarks</a:t>
          </a:r>
          <a:endParaRPr lang="en-US" dirty="0"/>
        </a:p>
      </dgm:t>
    </dgm:pt>
    <dgm:pt modelId="{5D53B6AC-252F-4B27-BF1C-A37CA7EBEB23}" type="parTrans" cxnId="{51EEF53E-9BF0-4A82-A36C-82A434BF5E0F}">
      <dgm:prSet/>
      <dgm:spPr/>
      <dgm:t>
        <a:bodyPr/>
        <a:lstStyle/>
        <a:p>
          <a:endParaRPr lang="en-US"/>
        </a:p>
      </dgm:t>
    </dgm:pt>
    <dgm:pt modelId="{E199F525-989B-45DF-B6F9-DE68061EF626}" type="sibTrans" cxnId="{51EEF53E-9BF0-4A82-A36C-82A434BF5E0F}">
      <dgm:prSet/>
      <dgm:spPr/>
      <dgm:t>
        <a:bodyPr/>
        <a:lstStyle/>
        <a:p>
          <a:endParaRPr lang="en-US"/>
        </a:p>
      </dgm:t>
    </dgm:pt>
    <dgm:pt modelId="{80526BF0-3A87-4E01-9325-B7BEAB985B79}" type="pres">
      <dgm:prSet presAssocID="{9B294971-9B67-4991-B5B4-4F76BDBF40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0148AF-1A04-4774-8F62-1F955CEC04FF}" type="pres">
      <dgm:prSet presAssocID="{AEAAC67C-3DC8-4231-A05B-A2CDE043B162}" presName="centerShape" presStyleLbl="node0" presStyleIdx="0" presStyleCnt="1"/>
      <dgm:spPr/>
      <dgm:t>
        <a:bodyPr/>
        <a:lstStyle/>
        <a:p>
          <a:endParaRPr lang="en-US"/>
        </a:p>
      </dgm:t>
    </dgm:pt>
    <dgm:pt modelId="{F9598D31-92A7-46FB-93EF-6A96DFA10BEC}" type="pres">
      <dgm:prSet presAssocID="{D89FAEB4-990F-4A9E-9142-8D1D179FC57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D3760-6FC0-452F-8CCB-DF60FD186735}" type="pres">
      <dgm:prSet presAssocID="{D89FAEB4-990F-4A9E-9142-8D1D179FC574}" presName="dummy" presStyleCnt="0"/>
      <dgm:spPr/>
    </dgm:pt>
    <dgm:pt modelId="{CED63C7C-93A4-4512-A724-0085FDB40807}" type="pres">
      <dgm:prSet presAssocID="{FCE78281-0ABD-40CC-A58F-1265BB925D38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C45BCA9-6CFE-4FBD-85AE-9D3AE876B0EC}" type="pres">
      <dgm:prSet presAssocID="{22CAB5CC-094E-4869-A0D9-1971D9FA2C4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0165C-B784-4744-ABA1-F02A6AA00003}" type="pres">
      <dgm:prSet presAssocID="{22CAB5CC-094E-4869-A0D9-1971D9FA2C4A}" presName="dummy" presStyleCnt="0"/>
      <dgm:spPr/>
    </dgm:pt>
    <dgm:pt modelId="{B37120C6-67FB-4FAD-BE55-2F968D144D20}" type="pres">
      <dgm:prSet presAssocID="{6E6947E8-0190-4248-B46F-A2872CE1FF3C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3986838-3D10-49BC-A654-5629232BB694}" type="pres">
      <dgm:prSet presAssocID="{636FF3DC-3FC7-4B92-A70A-88E9A73B295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A5A8A4-4C6E-49CC-9DE4-FF5F2F4EFCFB}" type="pres">
      <dgm:prSet presAssocID="{636FF3DC-3FC7-4B92-A70A-88E9A73B2958}" presName="dummy" presStyleCnt="0"/>
      <dgm:spPr/>
    </dgm:pt>
    <dgm:pt modelId="{FD1B8CAD-8D0C-4B76-9708-38791A6A935C}" type="pres">
      <dgm:prSet presAssocID="{4A6E4395-E5A6-4F02-A775-52A6878DE87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6FCFCD0-EE95-4C8A-B786-3541ABE6E5B1}" type="pres">
      <dgm:prSet presAssocID="{18A3EDFD-2425-40F5-BEF3-0F9B4E90CE6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51568-4ADD-4F55-BA03-D59CDBBD0F3A}" type="pres">
      <dgm:prSet presAssocID="{18A3EDFD-2425-40F5-BEF3-0F9B4E90CE6F}" presName="dummy" presStyleCnt="0"/>
      <dgm:spPr/>
    </dgm:pt>
    <dgm:pt modelId="{05639C02-1891-462C-A026-BFD41ECB40EC}" type="pres">
      <dgm:prSet presAssocID="{E199F525-989B-45DF-B6F9-DE68061EF626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B871947-770E-45DD-A2EA-A6C836418E23}" srcId="{AEAAC67C-3DC8-4231-A05B-A2CDE043B162}" destId="{22CAB5CC-094E-4869-A0D9-1971D9FA2C4A}" srcOrd="1" destOrd="0" parTransId="{99A28BE4-53D6-4693-8822-2A1F900AE1EE}" sibTransId="{6E6947E8-0190-4248-B46F-A2872CE1FF3C}"/>
    <dgm:cxn modelId="{19F45B0C-4ACB-41FA-A4C7-F5480097514D}" type="presOf" srcId="{22CAB5CC-094E-4869-A0D9-1971D9FA2C4A}" destId="{7C45BCA9-6CFE-4FBD-85AE-9D3AE876B0EC}" srcOrd="0" destOrd="0" presId="urn:microsoft.com/office/officeart/2005/8/layout/radial6"/>
    <dgm:cxn modelId="{51EEF53E-9BF0-4A82-A36C-82A434BF5E0F}" srcId="{AEAAC67C-3DC8-4231-A05B-A2CDE043B162}" destId="{18A3EDFD-2425-40F5-BEF3-0F9B4E90CE6F}" srcOrd="3" destOrd="0" parTransId="{5D53B6AC-252F-4B27-BF1C-A37CA7EBEB23}" sibTransId="{E199F525-989B-45DF-B6F9-DE68061EF626}"/>
    <dgm:cxn modelId="{3F5B826B-5059-4A81-8664-DCDDA10FD825}" type="presOf" srcId="{D89FAEB4-990F-4A9E-9142-8D1D179FC574}" destId="{F9598D31-92A7-46FB-93EF-6A96DFA10BEC}" srcOrd="0" destOrd="0" presId="urn:microsoft.com/office/officeart/2005/8/layout/radial6"/>
    <dgm:cxn modelId="{4D77B7AE-11F1-468C-BC1E-E63BE5630ADC}" srcId="{9B294971-9B67-4991-B5B4-4F76BDBF4072}" destId="{AEAAC67C-3DC8-4231-A05B-A2CDE043B162}" srcOrd="0" destOrd="0" parTransId="{E04E6B1D-1425-4A81-926F-B8839C7DBBE0}" sibTransId="{7B8FB730-B67D-4568-9A8D-E8AAC2E707A9}"/>
    <dgm:cxn modelId="{D32F85BC-270D-4A62-825A-DB9F8DC709F7}" type="presOf" srcId="{18A3EDFD-2425-40F5-BEF3-0F9B4E90CE6F}" destId="{86FCFCD0-EE95-4C8A-B786-3541ABE6E5B1}" srcOrd="0" destOrd="0" presId="urn:microsoft.com/office/officeart/2005/8/layout/radial6"/>
    <dgm:cxn modelId="{5AEA0F05-59E8-4D61-A388-189E4E87FB6D}" type="presOf" srcId="{FCE78281-0ABD-40CC-A58F-1265BB925D38}" destId="{CED63C7C-93A4-4512-A724-0085FDB40807}" srcOrd="0" destOrd="0" presId="urn:microsoft.com/office/officeart/2005/8/layout/radial6"/>
    <dgm:cxn modelId="{F92DD2BD-D806-4613-9522-D9A1C9370C0B}" type="presOf" srcId="{AEAAC67C-3DC8-4231-A05B-A2CDE043B162}" destId="{230148AF-1A04-4774-8F62-1F955CEC04FF}" srcOrd="0" destOrd="0" presId="urn:microsoft.com/office/officeart/2005/8/layout/radial6"/>
    <dgm:cxn modelId="{61F66E4E-C43B-4CA0-9B70-885CED9488F6}" type="presOf" srcId="{9B294971-9B67-4991-B5B4-4F76BDBF4072}" destId="{80526BF0-3A87-4E01-9325-B7BEAB985B79}" srcOrd="0" destOrd="0" presId="urn:microsoft.com/office/officeart/2005/8/layout/radial6"/>
    <dgm:cxn modelId="{BBBFA767-7993-4C76-B5BC-7DC5A1CCED73}" type="presOf" srcId="{6E6947E8-0190-4248-B46F-A2872CE1FF3C}" destId="{B37120C6-67FB-4FAD-BE55-2F968D144D20}" srcOrd="0" destOrd="0" presId="urn:microsoft.com/office/officeart/2005/8/layout/radial6"/>
    <dgm:cxn modelId="{99689A71-4FA5-4F12-9965-C3791E5D27B3}" type="presOf" srcId="{636FF3DC-3FC7-4B92-A70A-88E9A73B2958}" destId="{13986838-3D10-49BC-A654-5629232BB694}" srcOrd="0" destOrd="0" presId="urn:microsoft.com/office/officeart/2005/8/layout/radial6"/>
    <dgm:cxn modelId="{4AA3D610-BFC7-44AD-A028-A830F0004ED4}" srcId="{AEAAC67C-3DC8-4231-A05B-A2CDE043B162}" destId="{636FF3DC-3FC7-4B92-A70A-88E9A73B2958}" srcOrd="2" destOrd="0" parTransId="{E6A902BC-0AD4-42A7-8ABC-3CC2A2538E91}" sibTransId="{4A6E4395-E5A6-4F02-A775-52A6878DE879}"/>
    <dgm:cxn modelId="{C0DE07E0-8E1A-4E9A-BE55-74D116CEFF73}" type="presOf" srcId="{E199F525-989B-45DF-B6F9-DE68061EF626}" destId="{05639C02-1891-462C-A026-BFD41ECB40EC}" srcOrd="0" destOrd="0" presId="urn:microsoft.com/office/officeart/2005/8/layout/radial6"/>
    <dgm:cxn modelId="{2EBBBE24-C34B-442E-9DE6-1C2622EA83B7}" srcId="{AEAAC67C-3DC8-4231-A05B-A2CDE043B162}" destId="{D89FAEB4-990F-4A9E-9142-8D1D179FC574}" srcOrd="0" destOrd="0" parTransId="{76928318-0B67-4696-B2FE-E44578E89931}" sibTransId="{FCE78281-0ABD-40CC-A58F-1265BB925D38}"/>
    <dgm:cxn modelId="{CCFE056D-FEF9-4328-8A92-A4F75E182A1A}" type="presOf" srcId="{4A6E4395-E5A6-4F02-A775-52A6878DE879}" destId="{FD1B8CAD-8D0C-4B76-9708-38791A6A935C}" srcOrd="0" destOrd="0" presId="urn:microsoft.com/office/officeart/2005/8/layout/radial6"/>
    <dgm:cxn modelId="{67636B1D-F059-46AC-855F-126EF2CBA5AD}" type="presParOf" srcId="{80526BF0-3A87-4E01-9325-B7BEAB985B79}" destId="{230148AF-1A04-4774-8F62-1F955CEC04FF}" srcOrd="0" destOrd="0" presId="urn:microsoft.com/office/officeart/2005/8/layout/radial6"/>
    <dgm:cxn modelId="{5054ED87-0B1E-4DDF-B817-83531437B2B2}" type="presParOf" srcId="{80526BF0-3A87-4E01-9325-B7BEAB985B79}" destId="{F9598D31-92A7-46FB-93EF-6A96DFA10BEC}" srcOrd="1" destOrd="0" presId="urn:microsoft.com/office/officeart/2005/8/layout/radial6"/>
    <dgm:cxn modelId="{812E1404-7B78-47FF-A196-08EB39EAF496}" type="presParOf" srcId="{80526BF0-3A87-4E01-9325-B7BEAB985B79}" destId="{BF0D3760-6FC0-452F-8CCB-DF60FD186735}" srcOrd="2" destOrd="0" presId="urn:microsoft.com/office/officeart/2005/8/layout/radial6"/>
    <dgm:cxn modelId="{5497678A-9554-48FB-BB60-C54F81B94A07}" type="presParOf" srcId="{80526BF0-3A87-4E01-9325-B7BEAB985B79}" destId="{CED63C7C-93A4-4512-A724-0085FDB40807}" srcOrd="3" destOrd="0" presId="urn:microsoft.com/office/officeart/2005/8/layout/radial6"/>
    <dgm:cxn modelId="{8CFBCBB5-5548-4251-83FF-EE86032E2662}" type="presParOf" srcId="{80526BF0-3A87-4E01-9325-B7BEAB985B79}" destId="{7C45BCA9-6CFE-4FBD-85AE-9D3AE876B0EC}" srcOrd="4" destOrd="0" presId="urn:microsoft.com/office/officeart/2005/8/layout/radial6"/>
    <dgm:cxn modelId="{D118293B-C88E-4DBD-8D6C-F3AC3F734A29}" type="presParOf" srcId="{80526BF0-3A87-4E01-9325-B7BEAB985B79}" destId="{A8B0165C-B784-4744-ABA1-F02A6AA00003}" srcOrd="5" destOrd="0" presId="urn:microsoft.com/office/officeart/2005/8/layout/radial6"/>
    <dgm:cxn modelId="{987E356C-5DB0-4FB8-A744-71B09A88CBE7}" type="presParOf" srcId="{80526BF0-3A87-4E01-9325-B7BEAB985B79}" destId="{B37120C6-67FB-4FAD-BE55-2F968D144D20}" srcOrd="6" destOrd="0" presId="urn:microsoft.com/office/officeart/2005/8/layout/radial6"/>
    <dgm:cxn modelId="{2C392805-3A4F-4FD5-AFDC-CBBF2952F223}" type="presParOf" srcId="{80526BF0-3A87-4E01-9325-B7BEAB985B79}" destId="{13986838-3D10-49BC-A654-5629232BB694}" srcOrd="7" destOrd="0" presId="urn:microsoft.com/office/officeart/2005/8/layout/radial6"/>
    <dgm:cxn modelId="{3A60522F-B626-483A-99BD-9CA9ECF3FADA}" type="presParOf" srcId="{80526BF0-3A87-4E01-9325-B7BEAB985B79}" destId="{D6A5A8A4-4C6E-49CC-9DE4-FF5F2F4EFCFB}" srcOrd="8" destOrd="0" presId="urn:microsoft.com/office/officeart/2005/8/layout/radial6"/>
    <dgm:cxn modelId="{AA68BC22-9AED-4F2C-B719-6BEDBFC11D06}" type="presParOf" srcId="{80526BF0-3A87-4E01-9325-B7BEAB985B79}" destId="{FD1B8CAD-8D0C-4B76-9708-38791A6A935C}" srcOrd="9" destOrd="0" presId="urn:microsoft.com/office/officeart/2005/8/layout/radial6"/>
    <dgm:cxn modelId="{6698502E-9C57-4FD3-B662-5DE36D01A676}" type="presParOf" srcId="{80526BF0-3A87-4E01-9325-B7BEAB985B79}" destId="{86FCFCD0-EE95-4C8A-B786-3541ABE6E5B1}" srcOrd="10" destOrd="0" presId="urn:microsoft.com/office/officeart/2005/8/layout/radial6"/>
    <dgm:cxn modelId="{E9569623-79EA-4A86-9852-544625D5D6AD}" type="presParOf" srcId="{80526BF0-3A87-4E01-9325-B7BEAB985B79}" destId="{3D551568-4ADD-4F55-BA03-D59CDBBD0F3A}" srcOrd="11" destOrd="0" presId="urn:microsoft.com/office/officeart/2005/8/layout/radial6"/>
    <dgm:cxn modelId="{1CBE36AD-6AFC-4359-B775-11C69B3C2890}" type="presParOf" srcId="{80526BF0-3A87-4E01-9325-B7BEAB985B79}" destId="{05639C02-1891-462C-A026-BFD41ECB40E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288EA3-F6F2-47A7-83A6-4D33ADB0FB5C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5C6CDC-D8C0-4582-AC88-C18BA0B69370}">
      <dgm:prSet/>
      <dgm:spPr/>
      <dgm:t>
        <a:bodyPr/>
        <a:lstStyle/>
        <a:p>
          <a:pPr rtl="0"/>
          <a:r>
            <a:rPr lang="en-US" dirty="0" smtClean="0"/>
            <a:t>Apple</a:t>
          </a:r>
        </a:p>
        <a:p>
          <a:pPr rtl="0"/>
          <a:r>
            <a:rPr lang="en-US" dirty="0" smtClean="0"/>
            <a:t>23%</a:t>
          </a:r>
          <a:endParaRPr lang="en-US" dirty="0"/>
        </a:p>
      </dgm:t>
    </dgm:pt>
    <dgm:pt modelId="{8987CF0D-0044-424E-938C-CA9565005D2C}" type="parTrans" cxnId="{A871D6F0-8F66-4512-B592-DAC04C63CAED}">
      <dgm:prSet/>
      <dgm:spPr/>
      <dgm:t>
        <a:bodyPr/>
        <a:lstStyle/>
        <a:p>
          <a:endParaRPr lang="en-US"/>
        </a:p>
      </dgm:t>
    </dgm:pt>
    <dgm:pt modelId="{AEDEECD7-B85B-4D8F-89D5-47DF9D948E84}" type="sibTrans" cxnId="{A871D6F0-8F66-4512-B592-DAC04C63CAED}">
      <dgm:prSet/>
      <dgm:spPr/>
      <dgm:t>
        <a:bodyPr/>
        <a:lstStyle/>
        <a:p>
          <a:endParaRPr lang="en-US"/>
        </a:p>
      </dgm:t>
    </dgm:pt>
    <dgm:pt modelId="{B15528A5-71F1-407D-8CF0-F718F955799A}">
      <dgm:prSet/>
      <dgm:spPr/>
      <dgm:t>
        <a:bodyPr/>
        <a:lstStyle/>
        <a:p>
          <a:pPr rtl="0"/>
          <a:r>
            <a:rPr lang="en-US" dirty="0" smtClean="0"/>
            <a:t>Samsung</a:t>
          </a:r>
        </a:p>
        <a:p>
          <a:pPr rtl="0"/>
          <a:r>
            <a:rPr lang="en-US" dirty="0" smtClean="0"/>
            <a:t>24%</a:t>
          </a:r>
          <a:endParaRPr lang="en-US" dirty="0"/>
        </a:p>
      </dgm:t>
    </dgm:pt>
    <dgm:pt modelId="{8AA0E0E7-52BE-4095-9D4C-9CDA5D9EBF0C}" type="parTrans" cxnId="{286455AB-0153-44B3-A7B9-FE3F94B96CD0}">
      <dgm:prSet/>
      <dgm:spPr/>
      <dgm:t>
        <a:bodyPr/>
        <a:lstStyle/>
        <a:p>
          <a:endParaRPr lang="en-US"/>
        </a:p>
      </dgm:t>
    </dgm:pt>
    <dgm:pt modelId="{810A1CE7-575B-4AD2-B809-F423F8C8EFF1}" type="sibTrans" cxnId="{286455AB-0153-44B3-A7B9-FE3F94B96CD0}">
      <dgm:prSet/>
      <dgm:spPr/>
      <dgm:t>
        <a:bodyPr/>
        <a:lstStyle/>
        <a:p>
          <a:endParaRPr lang="en-US"/>
        </a:p>
      </dgm:t>
    </dgm:pt>
    <dgm:pt modelId="{72528648-D2F7-4A3A-8F81-6C7384E1317C}">
      <dgm:prSet/>
      <dgm:spPr/>
      <dgm:t>
        <a:bodyPr/>
        <a:lstStyle/>
        <a:p>
          <a:pPr rtl="0"/>
          <a:r>
            <a:rPr lang="en-US" dirty="0" smtClean="0"/>
            <a:t>Google</a:t>
          </a:r>
        </a:p>
        <a:p>
          <a:pPr rtl="0"/>
          <a:r>
            <a:rPr lang="en-US" dirty="0" smtClean="0"/>
            <a:t>30%</a:t>
          </a:r>
          <a:endParaRPr lang="en-US" dirty="0"/>
        </a:p>
      </dgm:t>
    </dgm:pt>
    <dgm:pt modelId="{6909B206-CFDD-4357-AF4A-14E32D1F11BC}" type="parTrans" cxnId="{3943A828-AC9B-4790-9A3C-3FBB7DAEAA4F}">
      <dgm:prSet/>
      <dgm:spPr/>
      <dgm:t>
        <a:bodyPr/>
        <a:lstStyle/>
        <a:p>
          <a:endParaRPr lang="en-US"/>
        </a:p>
      </dgm:t>
    </dgm:pt>
    <dgm:pt modelId="{DFB1CAB2-43DE-4F38-883D-83419DC5A97B}" type="sibTrans" cxnId="{3943A828-AC9B-4790-9A3C-3FBB7DAEAA4F}">
      <dgm:prSet/>
      <dgm:spPr/>
      <dgm:t>
        <a:bodyPr/>
        <a:lstStyle/>
        <a:p>
          <a:endParaRPr lang="en-US"/>
        </a:p>
      </dgm:t>
    </dgm:pt>
    <dgm:pt modelId="{446F6A00-ADDA-4CD2-AE22-25123EE2A418}">
      <dgm:prSet/>
      <dgm:spPr/>
      <dgm:t>
        <a:bodyPr/>
        <a:lstStyle/>
        <a:p>
          <a:pPr rtl="0"/>
          <a:r>
            <a:rPr lang="en-US" dirty="0" smtClean="0"/>
            <a:t>Microsoft</a:t>
          </a:r>
        </a:p>
        <a:p>
          <a:pPr rtl="0"/>
          <a:r>
            <a:rPr lang="en-US" dirty="0" smtClean="0"/>
            <a:t>29</a:t>
          </a:r>
          <a:r>
            <a:rPr lang="en-US" dirty="0" smtClean="0"/>
            <a:t>%</a:t>
          </a:r>
          <a:endParaRPr lang="en-US" dirty="0"/>
        </a:p>
      </dgm:t>
    </dgm:pt>
    <dgm:pt modelId="{F91509E9-E091-44D6-BF7C-FCFE18EDF17B}" type="parTrans" cxnId="{46D8AC76-9DD4-4684-A9BB-4064185DFA9B}">
      <dgm:prSet/>
      <dgm:spPr/>
      <dgm:t>
        <a:bodyPr/>
        <a:lstStyle/>
        <a:p>
          <a:endParaRPr lang="en-US"/>
        </a:p>
      </dgm:t>
    </dgm:pt>
    <dgm:pt modelId="{C4F3BBB8-6FDF-44E0-B45F-E3C4F7F17ED1}" type="sibTrans" cxnId="{46D8AC76-9DD4-4684-A9BB-4064185DFA9B}">
      <dgm:prSet/>
      <dgm:spPr/>
      <dgm:t>
        <a:bodyPr/>
        <a:lstStyle/>
        <a:p>
          <a:endParaRPr lang="en-US"/>
        </a:p>
      </dgm:t>
    </dgm:pt>
    <dgm:pt modelId="{5EAA0953-D1CF-406C-B998-A7AA101CB6F0}">
      <dgm:prSet/>
      <dgm:spPr/>
      <dgm:t>
        <a:bodyPr/>
        <a:lstStyle/>
        <a:p>
          <a:pPr rtl="0"/>
          <a:r>
            <a:rPr lang="en-US" dirty="0" err="1" smtClean="0"/>
            <a:t>Walmart</a:t>
          </a:r>
          <a:endParaRPr lang="en-US" dirty="0" smtClean="0"/>
        </a:p>
        <a:p>
          <a:pPr rtl="0"/>
          <a:r>
            <a:rPr lang="en-US" dirty="0" smtClean="0"/>
            <a:t>23%   </a:t>
          </a:r>
          <a:endParaRPr lang="en-US" dirty="0"/>
        </a:p>
      </dgm:t>
    </dgm:pt>
    <dgm:pt modelId="{7D63E2E7-CB17-45CE-8356-462AD5C3804D}" type="parTrans" cxnId="{6AA675FA-7D60-432E-8532-EF1498C3DD4B}">
      <dgm:prSet/>
      <dgm:spPr/>
      <dgm:t>
        <a:bodyPr/>
        <a:lstStyle/>
        <a:p>
          <a:endParaRPr lang="en-US"/>
        </a:p>
      </dgm:t>
    </dgm:pt>
    <dgm:pt modelId="{726CBC68-8FAF-48EA-9A50-9AD43DA92DA0}" type="sibTrans" cxnId="{6AA675FA-7D60-432E-8532-EF1498C3DD4B}">
      <dgm:prSet/>
      <dgm:spPr/>
      <dgm:t>
        <a:bodyPr/>
        <a:lstStyle/>
        <a:p>
          <a:endParaRPr lang="en-US"/>
        </a:p>
      </dgm:t>
    </dgm:pt>
    <dgm:pt modelId="{A96333DD-1D28-402E-BC63-5483839F737B}" type="pres">
      <dgm:prSet presAssocID="{99288EA3-F6F2-47A7-83A6-4D33ADB0FB5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24C21E-B137-456C-A445-9469E58639B2}" type="pres">
      <dgm:prSet presAssocID="{99288EA3-F6F2-47A7-83A6-4D33ADB0FB5C}" presName="fgShape" presStyleLbl="fgShp" presStyleIdx="0" presStyleCnt="1"/>
      <dgm:spPr/>
    </dgm:pt>
    <dgm:pt modelId="{7E3AF7BA-E92D-4013-AF80-59714755B707}" type="pres">
      <dgm:prSet presAssocID="{99288EA3-F6F2-47A7-83A6-4D33ADB0FB5C}" presName="linComp" presStyleCnt="0"/>
      <dgm:spPr/>
    </dgm:pt>
    <dgm:pt modelId="{B96BDC58-B7BB-4885-94A2-6D217EF67C56}" type="pres">
      <dgm:prSet presAssocID="{525C6CDC-D8C0-4582-AC88-C18BA0B69370}" presName="compNode" presStyleCnt="0"/>
      <dgm:spPr/>
    </dgm:pt>
    <dgm:pt modelId="{76FEAC86-E7DA-4FDA-A11C-46413BA436DB}" type="pres">
      <dgm:prSet presAssocID="{525C6CDC-D8C0-4582-AC88-C18BA0B69370}" presName="bkgdShape" presStyleLbl="node1" presStyleIdx="0" presStyleCnt="5"/>
      <dgm:spPr/>
      <dgm:t>
        <a:bodyPr/>
        <a:lstStyle/>
        <a:p>
          <a:endParaRPr lang="en-US"/>
        </a:p>
      </dgm:t>
    </dgm:pt>
    <dgm:pt modelId="{C47D5295-C268-4076-A04E-54FC7256826C}" type="pres">
      <dgm:prSet presAssocID="{525C6CDC-D8C0-4582-AC88-C18BA0B69370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C460D-76E9-4C0F-964D-459BD1E80AC0}" type="pres">
      <dgm:prSet presAssocID="{525C6CDC-D8C0-4582-AC88-C18BA0B69370}" presName="invisiNode" presStyleLbl="node1" presStyleIdx="0" presStyleCnt="5"/>
      <dgm:spPr/>
    </dgm:pt>
    <dgm:pt modelId="{052945B9-4A7E-460B-9E8A-DFCE26D1230D}" type="pres">
      <dgm:prSet presAssocID="{525C6CDC-D8C0-4582-AC88-C18BA0B69370}" presName="imagNode" presStyleLbl="fgImgPlace1" presStyleIdx="0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D24F35A-B2F7-4B93-A598-98E39D1B17B8}" type="pres">
      <dgm:prSet presAssocID="{AEDEECD7-B85B-4D8F-89D5-47DF9D948E8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556C20F-F75D-4528-B944-A04F73408149}" type="pres">
      <dgm:prSet presAssocID="{B15528A5-71F1-407D-8CF0-F718F955799A}" presName="compNode" presStyleCnt="0"/>
      <dgm:spPr/>
    </dgm:pt>
    <dgm:pt modelId="{ADDF15DE-0835-4A33-BAF9-990E902AB350}" type="pres">
      <dgm:prSet presAssocID="{B15528A5-71F1-407D-8CF0-F718F955799A}" presName="bkgdShape" presStyleLbl="node1" presStyleIdx="1" presStyleCnt="5"/>
      <dgm:spPr/>
      <dgm:t>
        <a:bodyPr/>
        <a:lstStyle/>
        <a:p>
          <a:endParaRPr lang="en-US"/>
        </a:p>
      </dgm:t>
    </dgm:pt>
    <dgm:pt modelId="{01FBF78C-3BA1-48D6-80B3-A2E84BD21133}" type="pres">
      <dgm:prSet presAssocID="{B15528A5-71F1-407D-8CF0-F718F955799A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F5F77-D927-4723-B658-A9EB1B5C7406}" type="pres">
      <dgm:prSet presAssocID="{B15528A5-71F1-407D-8CF0-F718F955799A}" presName="invisiNode" presStyleLbl="node1" presStyleIdx="1" presStyleCnt="5"/>
      <dgm:spPr/>
    </dgm:pt>
    <dgm:pt modelId="{D39AD021-1E6E-4B77-B511-3A109FEA8F92}" type="pres">
      <dgm:prSet presAssocID="{B15528A5-71F1-407D-8CF0-F718F955799A}" presName="imagNode" presStyleLbl="fgImgPlace1" presStyleIdx="1" presStyleCnt="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E4794CB-18E9-484D-A420-57832F962EA7}" type="pres">
      <dgm:prSet presAssocID="{810A1CE7-575B-4AD2-B809-F423F8C8EFF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F925DCD-BB12-4EF4-8359-BBDC26F4001E}" type="pres">
      <dgm:prSet presAssocID="{72528648-D2F7-4A3A-8F81-6C7384E1317C}" presName="compNode" presStyleCnt="0"/>
      <dgm:spPr/>
    </dgm:pt>
    <dgm:pt modelId="{FFFBDAF9-E9EE-4909-9D50-5632D1131F14}" type="pres">
      <dgm:prSet presAssocID="{72528648-D2F7-4A3A-8F81-6C7384E1317C}" presName="bkgdShape" presStyleLbl="node1" presStyleIdx="2" presStyleCnt="5"/>
      <dgm:spPr/>
      <dgm:t>
        <a:bodyPr/>
        <a:lstStyle/>
        <a:p>
          <a:endParaRPr lang="en-US"/>
        </a:p>
      </dgm:t>
    </dgm:pt>
    <dgm:pt modelId="{C19E275B-BD0C-4251-A17C-1CF1147C5F95}" type="pres">
      <dgm:prSet presAssocID="{72528648-D2F7-4A3A-8F81-6C7384E1317C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42143-3DF5-4B6C-8FFE-16B482F1D0E9}" type="pres">
      <dgm:prSet presAssocID="{72528648-D2F7-4A3A-8F81-6C7384E1317C}" presName="invisiNode" presStyleLbl="node1" presStyleIdx="2" presStyleCnt="5"/>
      <dgm:spPr/>
    </dgm:pt>
    <dgm:pt modelId="{3EA8F457-0A71-4074-97CD-1D38D9BE1C38}" type="pres">
      <dgm:prSet presAssocID="{72528648-D2F7-4A3A-8F81-6C7384E1317C}" presName="imagNode" presStyleLbl="fgImgPlace1" presStyleIdx="2" presStyleCnt="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8701FB5-D7B8-42FE-A9BF-6C69A9E7FC71}" type="pres">
      <dgm:prSet presAssocID="{DFB1CAB2-43DE-4F38-883D-83419DC5A97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25C3847-94DD-4228-95BE-BC5AAEAA412C}" type="pres">
      <dgm:prSet presAssocID="{446F6A00-ADDA-4CD2-AE22-25123EE2A418}" presName="compNode" presStyleCnt="0"/>
      <dgm:spPr/>
    </dgm:pt>
    <dgm:pt modelId="{DDF3E396-0FE9-43A6-A84E-AFF2C6B44392}" type="pres">
      <dgm:prSet presAssocID="{446F6A00-ADDA-4CD2-AE22-25123EE2A418}" presName="bkgdShape" presStyleLbl="node1" presStyleIdx="3" presStyleCnt="5"/>
      <dgm:spPr/>
      <dgm:t>
        <a:bodyPr/>
        <a:lstStyle/>
        <a:p>
          <a:endParaRPr lang="en-US"/>
        </a:p>
      </dgm:t>
    </dgm:pt>
    <dgm:pt modelId="{64CBAFDE-40E4-4193-AFEC-382BECA99600}" type="pres">
      <dgm:prSet presAssocID="{446F6A00-ADDA-4CD2-AE22-25123EE2A418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5D2539-3FA1-40CD-A352-97F636AA1B5E}" type="pres">
      <dgm:prSet presAssocID="{446F6A00-ADDA-4CD2-AE22-25123EE2A418}" presName="invisiNode" presStyleLbl="node1" presStyleIdx="3" presStyleCnt="5"/>
      <dgm:spPr/>
    </dgm:pt>
    <dgm:pt modelId="{335A2C96-0B73-4529-B3DA-5C9C5178B593}" type="pres">
      <dgm:prSet presAssocID="{446F6A00-ADDA-4CD2-AE22-25123EE2A418}" presName="imagNode" presStyleLbl="fgImgPlace1" presStyleIdx="3" presStyleCnt="5" custScaleX="95081" custScaleY="94712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7300F10-FBF6-4A9B-AC65-076123AF9ED2}" type="pres">
      <dgm:prSet presAssocID="{C4F3BBB8-6FDF-44E0-B45F-E3C4F7F17ED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0707391-1CA0-413F-A7D0-288DFEFCA4A0}" type="pres">
      <dgm:prSet presAssocID="{5EAA0953-D1CF-406C-B998-A7AA101CB6F0}" presName="compNode" presStyleCnt="0"/>
      <dgm:spPr/>
    </dgm:pt>
    <dgm:pt modelId="{FD77325E-AED9-4557-B997-46B4E7919E14}" type="pres">
      <dgm:prSet presAssocID="{5EAA0953-D1CF-406C-B998-A7AA101CB6F0}" presName="bkgdShape" presStyleLbl="node1" presStyleIdx="4" presStyleCnt="5"/>
      <dgm:spPr/>
      <dgm:t>
        <a:bodyPr/>
        <a:lstStyle/>
        <a:p>
          <a:endParaRPr lang="en-US"/>
        </a:p>
      </dgm:t>
    </dgm:pt>
    <dgm:pt modelId="{B4C5A76F-F9AC-457B-9359-2E8DDD2BEF34}" type="pres">
      <dgm:prSet presAssocID="{5EAA0953-D1CF-406C-B998-A7AA101CB6F0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4AFAC-564D-45EC-B8A7-7AAB7CE5F646}" type="pres">
      <dgm:prSet presAssocID="{5EAA0953-D1CF-406C-B998-A7AA101CB6F0}" presName="invisiNode" presStyleLbl="node1" presStyleIdx="4" presStyleCnt="5"/>
      <dgm:spPr/>
    </dgm:pt>
    <dgm:pt modelId="{99F86037-F791-48AA-80DC-379DD79F1911}" type="pres">
      <dgm:prSet presAssocID="{5EAA0953-D1CF-406C-B998-A7AA101CB6F0}" presName="imagNode" presStyleLbl="fgImgPlace1" presStyleIdx="4" presStyleCnt="5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462E2BE2-40EF-4572-BAF8-C8C08D126C37}" type="presOf" srcId="{C4F3BBB8-6FDF-44E0-B45F-E3C4F7F17ED1}" destId="{67300F10-FBF6-4A9B-AC65-076123AF9ED2}" srcOrd="0" destOrd="0" presId="urn:microsoft.com/office/officeart/2005/8/layout/hList7"/>
    <dgm:cxn modelId="{D11CAA62-EA59-45AA-AF7A-10356B359C9F}" type="presOf" srcId="{DFB1CAB2-43DE-4F38-883D-83419DC5A97B}" destId="{D8701FB5-D7B8-42FE-A9BF-6C69A9E7FC71}" srcOrd="0" destOrd="0" presId="urn:microsoft.com/office/officeart/2005/8/layout/hList7"/>
    <dgm:cxn modelId="{6AA675FA-7D60-432E-8532-EF1498C3DD4B}" srcId="{99288EA3-F6F2-47A7-83A6-4D33ADB0FB5C}" destId="{5EAA0953-D1CF-406C-B998-A7AA101CB6F0}" srcOrd="4" destOrd="0" parTransId="{7D63E2E7-CB17-45CE-8356-462AD5C3804D}" sibTransId="{726CBC68-8FAF-48EA-9A50-9AD43DA92DA0}"/>
    <dgm:cxn modelId="{A871D6F0-8F66-4512-B592-DAC04C63CAED}" srcId="{99288EA3-F6F2-47A7-83A6-4D33ADB0FB5C}" destId="{525C6CDC-D8C0-4582-AC88-C18BA0B69370}" srcOrd="0" destOrd="0" parTransId="{8987CF0D-0044-424E-938C-CA9565005D2C}" sibTransId="{AEDEECD7-B85B-4D8F-89D5-47DF9D948E84}"/>
    <dgm:cxn modelId="{AE9F1A1E-B7D5-4CB3-BBC7-D95C9847E8C8}" type="presOf" srcId="{72528648-D2F7-4A3A-8F81-6C7384E1317C}" destId="{FFFBDAF9-E9EE-4909-9D50-5632D1131F14}" srcOrd="0" destOrd="0" presId="urn:microsoft.com/office/officeart/2005/8/layout/hList7"/>
    <dgm:cxn modelId="{A3E56707-CAC2-4A5C-851A-47DC6A0CBAF4}" type="presOf" srcId="{446F6A00-ADDA-4CD2-AE22-25123EE2A418}" destId="{64CBAFDE-40E4-4193-AFEC-382BECA99600}" srcOrd="1" destOrd="0" presId="urn:microsoft.com/office/officeart/2005/8/layout/hList7"/>
    <dgm:cxn modelId="{72333318-DAD5-447A-BCA4-C6E52AB47DF3}" type="presOf" srcId="{5EAA0953-D1CF-406C-B998-A7AA101CB6F0}" destId="{FD77325E-AED9-4557-B997-46B4E7919E14}" srcOrd="0" destOrd="0" presId="urn:microsoft.com/office/officeart/2005/8/layout/hList7"/>
    <dgm:cxn modelId="{7DDA17E4-1FD9-45CD-A254-ED6E6E414D93}" type="presOf" srcId="{525C6CDC-D8C0-4582-AC88-C18BA0B69370}" destId="{76FEAC86-E7DA-4FDA-A11C-46413BA436DB}" srcOrd="0" destOrd="0" presId="urn:microsoft.com/office/officeart/2005/8/layout/hList7"/>
    <dgm:cxn modelId="{286455AB-0153-44B3-A7B9-FE3F94B96CD0}" srcId="{99288EA3-F6F2-47A7-83A6-4D33ADB0FB5C}" destId="{B15528A5-71F1-407D-8CF0-F718F955799A}" srcOrd="1" destOrd="0" parTransId="{8AA0E0E7-52BE-4095-9D4C-9CDA5D9EBF0C}" sibTransId="{810A1CE7-575B-4AD2-B809-F423F8C8EFF1}"/>
    <dgm:cxn modelId="{46D8AC76-9DD4-4684-A9BB-4064185DFA9B}" srcId="{99288EA3-F6F2-47A7-83A6-4D33ADB0FB5C}" destId="{446F6A00-ADDA-4CD2-AE22-25123EE2A418}" srcOrd="3" destOrd="0" parTransId="{F91509E9-E091-44D6-BF7C-FCFE18EDF17B}" sibTransId="{C4F3BBB8-6FDF-44E0-B45F-E3C4F7F17ED1}"/>
    <dgm:cxn modelId="{7C9432B1-DAA3-4F8A-B659-257CAC379C6B}" type="presOf" srcId="{5EAA0953-D1CF-406C-B998-A7AA101CB6F0}" destId="{B4C5A76F-F9AC-457B-9359-2E8DDD2BEF34}" srcOrd="1" destOrd="0" presId="urn:microsoft.com/office/officeart/2005/8/layout/hList7"/>
    <dgm:cxn modelId="{9A563423-0308-44AB-8B69-473A54132AB7}" type="presOf" srcId="{99288EA3-F6F2-47A7-83A6-4D33ADB0FB5C}" destId="{A96333DD-1D28-402E-BC63-5483839F737B}" srcOrd="0" destOrd="0" presId="urn:microsoft.com/office/officeart/2005/8/layout/hList7"/>
    <dgm:cxn modelId="{44ADFCCB-CD36-4F57-A2A9-5D8A2CBFB015}" type="presOf" srcId="{810A1CE7-575B-4AD2-B809-F423F8C8EFF1}" destId="{1E4794CB-18E9-484D-A420-57832F962EA7}" srcOrd="0" destOrd="0" presId="urn:microsoft.com/office/officeart/2005/8/layout/hList7"/>
    <dgm:cxn modelId="{07E31B5B-1C6A-41DA-AC43-9AA9A682CEB4}" type="presOf" srcId="{B15528A5-71F1-407D-8CF0-F718F955799A}" destId="{01FBF78C-3BA1-48D6-80B3-A2E84BD21133}" srcOrd="1" destOrd="0" presId="urn:microsoft.com/office/officeart/2005/8/layout/hList7"/>
    <dgm:cxn modelId="{C0869845-7E36-4005-97FE-34F6252C1542}" type="presOf" srcId="{AEDEECD7-B85B-4D8F-89D5-47DF9D948E84}" destId="{1D24F35A-B2F7-4B93-A598-98E39D1B17B8}" srcOrd="0" destOrd="0" presId="urn:microsoft.com/office/officeart/2005/8/layout/hList7"/>
    <dgm:cxn modelId="{9B64CD51-6441-475A-AD54-2CB3584208CA}" type="presOf" srcId="{446F6A00-ADDA-4CD2-AE22-25123EE2A418}" destId="{DDF3E396-0FE9-43A6-A84E-AFF2C6B44392}" srcOrd="0" destOrd="0" presId="urn:microsoft.com/office/officeart/2005/8/layout/hList7"/>
    <dgm:cxn modelId="{D7B7F451-DF7D-408D-B06E-14C061E5E2E9}" type="presOf" srcId="{525C6CDC-D8C0-4582-AC88-C18BA0B69370}" destId="{C47D5295-C268-4076-A04E-54FC7256826C}" srcOrd="1" destOrd="0" presId="urn:microsoft.com/office/officeart/2005/8/layout/hList7"/>
    <dgm:cxn modelId="{E0C1E531-DDE9-4568-B0C2-D9B511E1E380}" type="presOf" srcId="{B15528A5-71F1-407D-8CF0-F718F955799A}" destId="{ADDF15DE-0835-4A33-BAF9-990E902AB350}" srcOrd="0" destOrd="0" presId="urn:microsoft.com/office/officeart/2005/8/layout/hList7"/>
    <dgm:cxn modelId="{F21BB4FC-C7BD-46E4-B1D7-92EC80CC9266}" type="presOf" srcId="{72528648-D2F7-4A3A-8F81-6C7384E1317C}" destId="{C19E275B-BD0C-4251-A17C-1CF1147C5F95}" srcOrd="1" destOrd="0" presId="urn:microsoft.com/office/officeart/2005/8/layout/hList7"/>
    <dgm:cxn modelId="{3943A828-AC9B-4790-9A3C-3FBB7DAEAA4F}" srcId="{99288EA3-F6F2-47A7-83A6-4D33ADB0FB5C}" destId="{72528648-D2F7-4A3A-8F81-6C7384E1317C}" srcOrd="2" destOrd="0" parTransId="{6909B206-CFDD-4357-AF4A-14E32D1F11BC}" sibTransId="{DFB1CAB2-43DE-4F38-883D-83419DC5A97B}"/>
    <dgm:cxn modelId="{BDDCC520-9AC7-4076-828D-6054E4E05350}" type="presParOf" srcId="{A96333DD-1D28-402E-BC63-5483839F737B}" destId="{7C24C21E-B137-456C-A445-9469E58639B2}" srcOrd="0" destOrd="0" presId="urn:microsoft.com/office/officeart/2005/8/layout/hList7"/>
    <dgm:cxn modelId="{AD3A2796-FB65-4FCD-BD56-C044903CDDD7}" type="presParOf" srcId="{A96333DD-1D28-402E-BC63-5483839F737B}" destId="{7E3AF7BA-E92D-4013-AF80-59714755B707}" srcOrd="1" destOrd="0" presId="urn:microsoft.com/office/officeart/2005/8/layout/hList7"/>
    <dgm:cxn modelId="{098B4B6E-F1A1-4AFD-A3E3-148E97220EFF}" type="presParOf" srcId="{7E3AF7BA-E92D-4013-AF80-59714755B707}" destId="{B96BDC58-B7BB-4885-94A2-6D217EF67C56}" srcOrd="0" destOrd="0" presId="urn:microsoft.com/office/officeart/2005/8/layout/hList7"/>
    <dgm:cxn modelId="{C068F994-7413-4A5D-AAAC-61736D220CC7}" type="presParOf" srcId="{B96BDC58-B7BB-4885-94A2-6D217EF67C56}" destId="{76FEAC86-E7DA-4FDA-A11C-46413BA436DB}" srcOrd="0" destOrd="0" presId="urn:microsoft.com/office/officeart/2005/8/layout/hList7"/>
    <dgm:cxn modelId="{C35AFC65-C934-4530-A000-BFF971500553}" type="presParOf" srcId="{B96BDC58-B7BB-4885-94A2-6D217EF67C56}" destId="{C47D5295-C268-4076-A04E-54FC7256826C}" srcOrd="1" destOrd="0" presId="urn:microsoft.com/office/officeart/2005/8/layout/hList7"/>
    <dgm:cxn modelId="{A6438A5D-4EF5-47EC-B7D5-836B8CC1A14C}" type="presParOf" srcId="{B96BDC58-B7BB-4885-94A2-6D217EF67C56}" destId="{4EDC460D-76E9-4C0F-964D-459BD1E80AC0}" srcOrd="2" destOrd="0" presId="urn:microsoft.com/office/officeart/2005/8/layout/hList7"/>
    <dgm:cxn modelId="{B0F8FFE1-8BF0-468F-BBD5-2C315E809D52}" type="presParOf" srcId="{B96BDC58-B7BB-4885-94A2-6D217EF67C56}" destId="{052945B9-4A7E-460B-9E8A-DFCE26D1230D}" srcOrd="3" destOrd="0" presId="urn:microsoft.com/office/officeart/2005/8/layout/hList7"/>
    <dgm:cxn modelId="{88F9ECDB-528F-4FCE-849F-EF34B572D51C}" type="presParOf" srcId="{7E3AF7BA-E92D-4013-AF80-59714755B707}" destId="{1D24F35A-B2F7-4B93-A598-98E39D1B17B8}" srcOrd="1" destOrd="0" presId="urn:microsoft.com/office/officeart/2005/8/layout/hList7"/>
    <dgm:cxn modelId="{1F0052EF-0943-493F-84CF-38146A31C956}" type="presParOf" srcId="{7E3AF7BA-E92D-4013-AF80-59714755B707}" destId="{5556C20F-F75D-4528-B944-A04F73408149}" srcOrd="2" destOrd="0" presId="urn:microsoft.com/office/officeart/2005/8/layout/hList7"/>
    <dgm:cxn modelId="{852D335F-831C-4E0C-9DD4-5CB2A0BB1F6F}" type="presParOf" srcId="{5556C20F-F75D-4528-B944-A04F73408149}" destId="{ADDF15DE-0835-4A33-BAF9-990E902AB350}" srcOrd="0" destOrd="0" presId="urn:microsoft.com/office/officeart/2005/8/layout/hList7"/>
    <dgm:cxn modelId="{04D0E95B-F3C5-42B6-A0F3-D77B382BEA24}" type="presParOf" srcId="{5556C20F-F75D-4528-B944-A04F73408149}" destId="{01FBF78C-3BA1-48D6-80B3-A2E84BD21133}" srcOrd="1" destOrd="0" presId="urn:microsoft.com/office/officeart/2005/8/layout/hList7"/>
    <dgm:cxn modelId="{54868DAF-09EB-4DA6-8276-5F671093B458}" type="presParOf" srcId="{5556C20F-F75D-4528-B944-A04F73408149}" destId="{772F5F77-D927-4723-B658-A9EB1B5C7406}" srcOrd="2" destOrd="0" presId="urn:microsoft.com/office/officeart/2005/8/layout/hList7"/>
    <dgm:cxn modelId="{2A05BAC2-61DB-4E90-88A5-4DC41BA65EF0}" type="presParOf" srcId="{5556C20F-F75D-4528-B944-A04F73408149}" destId="{D39AD021-1E6E-4B77-B511-3A109FEA8F92}" srcOrd="3" destOrd="0" presId="urn:microsoft.com/office/officeart/2005/8/layout/hList7"/>
    <dgm:cxn modelId="{7B0A285C-3B3A-47A2-BD6C-586BADA80B35}" type="presParOf" srcId="{7E3AF7BA-E92D-4013-AF80-59714755B707}" destId="{1E4794CB-18E9-484D-A420-57832F962EA7}" srcOrd="3" destOrd="0" presId="urn:microsoft.com/office/officeart/2005/8/layout/hList7"/>
    <dgm:cxn modelId="{437AB0D6-7DA3-473F-8484-6043FA8AAF10}" type="presParOf" srcId="{7E3AF7BA-E92D-4013-AF80-59714755B707}" destId="{FF925DCD-BB12-4EF4-8359-BBDC26F4001E}" srcOrd="4" destOrd="0" presId="urn:microsoft.com/office/officeart/2005/8/layout/hList7"/>
    <dgm:cxn modelId="{4497ADF4-70E9-4C5F-B7EF-D943B5255347}" type="presParOf" srcId="{FF925DCD-BB12-4EF4-8359-BBDC26F4001E}" destId="{FFFBDAF9-E9EE-4909-9D50-5632D1131F14}" srcOrd="0" destOrd="0" presId="urn:microsoft.com/office/officeart/2005/8/layout/hList7"/>
    <dgm:cxn modelId="{88F3780B-F651-4985-A9B8-B13730869C94}" type="presParOf" srcId="{FF925DCD-BB12-4EF4-8359-BBDC26F4001E}" destId="{C19E275B-BD0C-4251-A17C-1CF1147C5F95}" srcOrd="1" destOrd="0" presId="urn:microsoft.com/office/officeart/2005/8/layout/hList7"/>
    <dgm:cxn modelId="{C5DB8DDA-7A9A-41E8-975A-41EDA0ABA3EE}" type="presParOf" srcId="{FF925DCD-BB12-4EF4-8359-BBDC26F4001E}" destId="{8B042143-3DF5-4B6C-8FFE-16B482F1D0E9}" srcOrd="2" destOrd="0" presId="urn:microsoft.com/office/officeart/2005/8/layout/hList7"/>
    <dgm:cxn modelId="{131E6839-5D30-427F-9AAF-B8CD0B48DF06}" type="presParOf" srcId="{FF925DCD-BB12-4EF4-8359-BBDC26F4001E}" destId="{3EA8F457-0A71-4074-97CD-1D38D9BE1C38}" srcOrd="3" destOrd="0" presId="urn:microsoft.com/office/officeart/2005/8/layout/hList7"/>
    <dgm:cxn modelId="{7A82560C-3BAB-45D3-8219-045C20E34F3C}" type="presParOf" srcId="{7E3AF7BA-E92D-4013-AF80-59714755B707}" destId="{D8701FB5-D7B8-42FE-A9BF-6C69A9E7FC71}" srcOrd="5" destOrd="0" presId="urn:microsoft.com/office/officeart/2005/8/layout/hList7"/>
    <dgm:cxn modelId="{A6EFBAFC-174B-4960-AB5E-075E6B824FCF}" type="presParOf" srcId="{7E3AF7BA-E92D-4013-AF80-59714755B707}" destId="{625C3847-94DD-4228-95BE-BC5AAEAA412C}" srcOrd="6" destOrd="0" presId="urn:microsoft.com/office/officeart/2005/8/layout/hList7"/>
    <dgm:cxn modelId="{CB55A999-FEAC-4124-AAFB-5340DCBF0603}" type="presParOf" srcId="{625C3847-94DD-4228-95BE-BC5AAEAA412C}" destId="{DDF3E396-0FE9-43A6-A84E-AFF2C6B44392}" srcOrd="0" destOrd="0" presId="urn:microsoft.com/office/officeart/2005/8/layout/hList7"/>
    <dgm:cxn modelId="{4F476807-D5C9-4973-A3FA-5A9C12F85D54}" type="presParOf" srcId="{625C3847-94DD-4228-95BE-BC5AAEAA412C}" destId="{64CBAFDE-40E4-4193-AFEC-382BECA99600}" srcOrd="1" destOrd="0" presId="urn:microsoft.com/office/officeart/2005/8/layout/hList7"/>
    <dgm:cxn modelId="{E9874392-5E34-4A86-9628-DFC1F159F744}" type="presParOf" srcId="{625C3847-94DD-4228-95BE-BC5AAEAA412C}" destId="{A45D2539-3FA1-40CD-A352-97F636AA1B5E}" srcOrd="2" destOrd="0" presId="urn:microsoft.com/office/officeart/2005/8/layout/hList7"/>
    <dgm:cxn modelId="{76C2B994-2081-4211-BBC8-81764C422E08}" type="presParOf" srcId="{625C3847-94DD-4228-95BE-BC5AAEAA412C}" destId="{335A2C96-0B73-4529-B3DA-5C9C5178B593}" srcOrd="3" destOrd="0" presId="urn:microsoft.com/office/officeart/2005/8/layout/hList7"/>
    <dgm:cxn modelId="{9A9746F1-2DE0-4118-9230-038E217FA9B8}" type="presParOf" srcId="{7E3AF7BA-E92D-4013-AF80-59714755B707}" destId="{67300F10-FBF6-4A9B-AC65-076123AF9ED2}" srcOrd="7" destOrd="0" presId="urn:microsoft.com/office/officeart/2005/8/layout/hList7"/>
    <dgm:cxn modelId="{E8D1A7F5-4371-4DFD-9C63-9AC571FC3E8D}" type="presParOf" srcId="{7E3AF7BA-E92D-4013-AF80-59714755B707}" destId="{F0707391-1CA0-413F-A7D0-288DFEFCA4A0}" srcOrd="8" destOrd="0" presId="urn:microsoft.com/office/officeart/2005/8/layout/hList7"/>
    <dgm:cxn modelId="{00B72E1E-FCC6-4748-BB1B-B457FF2D3401}" type="presParOf" srcId="{F0707391-1CA0-413F-A7D0-288DFEFCA4A0}" destId="{FD77325E-AED9-4557-B997-46B4E7919E14}" srcOrd="0" destOrd="0" presId="urn:microsoft.com/office/officeart/2005/8/layout/hList7"/>
    <dgm:cxn modelId="{1C874EF2-0686-4582-9551-F1491F973B26}" type="presParOf" srcId="{F0707391-1CA0-413F-A7D0-288DFEFCA4A0}" destId="{B4C5A76F-F9AC-457B-9359-2E8DDD2BEF34}" srcOrd="1" destOrd="0" presId="urn:microsoft.com/office/officeart/2005/8/layout/hList7"/>
    <dgm:cxn modelId="{1D38D37E-B792-43BD-9E81-3007A19C48D5}" type="presParOf" srcId="{F0707391-1CA0-413F-A7D0-288DFEFCA4A0}" destId="{7A44AFAC-564D-45EC-B8A7-7AAB7CE5F646}" srcOrd="2" destOrd="0" presId="urn:microsoft.com/office/officeart/2005/8/layout/hList7"/>
    <dgm:cxn modelId="{056F232D-C26D-4ED9-87DF-93CB2BD4843F}" type="presParOf" srcId="{F0707391-1CA0-413F-A7D0-288DFEFCA4A0}" destId="{99F86037-F791-48AA-80DC-379DD79F191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39C02-1891-462C-A026-BFD41ECB40EC}">
      <dsp:nvSpPr>
        <dsp:cNvPr id="0" name=""/>
        <dsp:cNvSpPr/>
      </dsp:nvSpPr>
      <dsp:spPr>
        <a:xfrm>
          <a:off x="2058428" y="387308"/>
          <a:ext cx="2588742" cy="2588742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98E7D-380B-4DEA-9310-4FF724D5E644}">
      <dsp:nvSpPr>
        <dsp:cNvPr id="0" name=""/>
        <dsp:cNvSpPr/>
      </dsp:nvSpPr>
      <dsp:spPr>
        <a:xfrm>
          <a:off x="2058428" y="387308"/>
          <a:ext cx="2588742" cy="2588742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B8CAD-8D0C-4B76-9708-38791A6A935C}">
      <dsp:nvSpPr>
        <dsp:cNvPr id="0" name=""/>
        <dsp:cNvSpPr/>
      </dsp:nvSpPr>
      <dsp:spPr>
        <a:xfrm>
          <a:off x="2058428" y="387308"/>
          <a:ext cx="2588742" cy="2588742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120C6-67FB-4FAD-BE55-2F968D144D20}">
      <dsp:nvSpPr>
        <dsp:cNvPr id="0" name=""/>
        <dsp:cNvSpPr/>
      </dsp:nvSpPr>
      <dsp:spPr>
        <a:xfrm>
          <a:off x="2058428" y="387308"/>
          <a:ext cx="2588742" cy="2588742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63C7C-93A4-4512-A724-0085FDB40807}">
      <dsp:nvSpPr>
        <dsp:cNvPr id="0" name=""/>
        <dsp:cNvSpPr/>
      </dsp:nvSpPr>
      <dsp:spPr>
        <a:xfrm>
          <a:off x="2058428" y="387308"/>
          <a:ext cx="2588742" cy="2588742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148AF-1A04-4774-8F62-1F955CEC04FF}">
      <dsp:nvSpPr>
        <dsp:cNvPr id="0" name=""/>
        <dsp:cNvSpPr/>
      </dsp:nvSpPr>
      <dsp:spPr>
        <a:xfrm>
          <a:off x="2756892" y="1085772"/>
          <a:ext cx="1191815" cy="11918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Tangible Assets</a:t>
          </a:r>
          <a:endParaRPr lang="en-US" sz="1700" kern="1200" dirty="0"/>
        </a:p>
      </dsp:txBody>
      <dsp:txXfrm>
        <a:off x="2931429" y="1260309"/>
        <a:ext cx="842741" cy="842741"/>
      </dsp:txXfrm>
    </dsp:sp>
    <dsp:sp modelId="{F9598D31-92A7-46FB-93EF-6A96DFA10BEC}">
      <dsp:nvSpPr>
        <dsp:cNvPr id="0" name=""/>
        <dsp:cNvSpPr/>
      </dsp:nvSpPr>
      <dsp:spPr>
        <a:xfrm>
          <a:off x="2935664" y="206"/>
          <a:ext cx="834270" cy="834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Land &amp; buildings</a:t>
          </a:r>
          <a:endParaRPr lang="en-US" sz="1000" kern="1200" dirty="0"/>
        </a:p>
      </dsp:txBody>
      <dsp:txXfrm>
        <a:off x="3057840" y="122382"/>
        <a:ext cx="589918" cy="589918"/>
      </dsp:txXfrm>
    </dsp:sp>
    <dsp:sp modelId="{7C45BCA9-6CFE-4FBD-85AE-9D3AE876B0EC}">
      <dsp:nvSpPr>
        <dsp:cNvPr id="0" name=""/>
        <dsp:cNvSpPr/>
      </dsp:nvSpPr>
      <dsp:spPr>
        <a:xfrm>
          <a:off x="4138120" y="873842"/>
          <a:ext cx="834270" cy="834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Machinery &amp; inventory</a:t>
          </a:r>
          <a:endParaRPr lang="en-US" sz="1000" kern="1200" dirty="0"/>
        </a:p>
      </dsp:txBody>
      <dsp:txXfrm>
        <a:off x="4260296" y="996018"/>
        <a:ext cx="589918" cy="589918"/>
      </dsp:txXfrm>
    </dsp:sp>
    <dsp:sp modelId="{13986838-3D10-49BC-A654-5629232BB694}">
      <dsp:nvSpPr>
        <dsp:cNvPr id="0" name=""/>
        <dsp:cNvSpPr/>
      </dsp:nvSpPr>
      <dsp:spPr>
        <a:xfrm>
          <a:off x="3678823" y="2287414"/>
          <a:ext cx="834270" cy="834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Other tangible assets</a:t>
          </a:r>
          <a:endParaRPr lang="en-US" sz="1000" kern="1200" dirty="0"/>
        </a:p>
      </dsp:txBody>
      <dsp:txXfrm>
        <a:off x="3800999" y="2409590"/>
        <a:ext cx="589918" cy="589918"/>
      </dsp:txXfrm>
    </dsp:sp>
    <dsp:sp modelId="{36D2E764-364B-439E-A215-7E39B3E24CB7}">
      <dsp:nvSpPr>
        <dsp:cNvPr id="0" name=""/>
        <dsp:cNvSpPr/>
      </dsp:nvSpPr>
      <dsp:spPr>
        <a:xfrm>
          <a:off x="2192505" y="2287414"/>
          <a:ext cx="834270" cy="834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Accounts receivable</a:t>
          </a:r>
          <a:endParaRPr lang="en-US" sz="1000" kern="1200" dirty="0"/>
        </a:p>
      </dsp:txBody>
      <dsp:txXfrm>
        <a:off x="2314681" y="2409590"/>
        <a:ext cx="589918" cy="589918"/>
      </dsp:txXfrm>
    </dsp:sp>
    <dsp:sp modelId="{86FCFCD0-EE95-4C8A-B786-3541ABE6E5B1}">
      <dsp:nvSpPr>
        <dsp:cNvPr id="0" name=""/>
        <dsp:cNvSpPr/>
      </dsp:nvSpPr>
      <dsp:spPr>
        <a:xfrm>
          <a:off x="1733208" y="873842"/>
          <a:ext cx="834270" cy="834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Cash</a:t>
          </a:r>
          <a:endParaRPr lang="en-US" sz="1000" kern="1200" dirty="0"/>
        </a:p>
      </dsp:txBody>
      <dsp:txXfrm>
        <a:off x="1855384" y="996018"/>
        <a:ext cx="589918" cy="5899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39C02-1891-462C-A026-BFD41ECB40EC}">
      <dsp:nvSpPr>
        <dsp:cNvPr id="0" name=""/>
        <dsp:cNvSpPr/>
      </dsp:nvSpPr>
      <dsp:spPr>
        <a:xfrm>
          <a:off x="2162592" y="376622"/>
          <a:ext cx="2512840" cy="2512840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B8CAD-8D0C-4B76-9708-38791A6A935C}">
      <dsp:nvSpPr>
        <dsp:cNvPr id="0" name=""/>
        <dsp:cNvSpPr/>
      </dsp:nvSpPr>
      <dsp:spPr>
        <a:xfrm>
          <a:off x="2162592" y="376622"/>
          <a:ext cx="2512840" cy="2512840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120C6-67FB-4FAD-BE55-2F968D144D20}">
      <dsp:nvSpPr>
        <dsp:cNvPr id="0" name=""/>
        <dsp:cNvSpPr/>
      </dsp:nvSpPr>
      <dsp:spPr>
        <a:xfrm>
          <a:off x="2162592" y="376622"/>
          <a:ext cx="2512840" cy="2512840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63C7C-93A4-4512-A724-0085FDB40807}">
      <dsp:nvSpPr>
        <dsp:cNvPr id="0" name=""/>
        <dsp:cNvSpPr/>
      </dsp:nvSpPr>
      <dsp:spPr>
        <a:xfrm>
          <a:off x="2162592" y="376622"/>
          <a:ext cx="2512840" cy="2512840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148AF-1A04-4774-8F62-1F955CEC04FF}">
      <dsp:nvSpPr>
        <dsp:cNvPr id="0" name=""/>
        <dsp:cNvSpPr/>
      </dsp:nvSpPr>
      <dsp:spPr>
        <a:xfrm>
          <a:off x="2840552" y="1054582"/>
          <a:ext cx="1156921" cy="11569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Intellectual Property</a:t>
          </a:r>
          <a:endParaRPr lang="en-US" sz="1300" kern="1200" dirty="0"/>
        </a:p>
      </dsp:txBody>
      <dsp:txXfrm>
        <a:off x="3009979" y="1224009"/>
        <a:ext cx="818067" cy="818067"/>
      </dsp:txXfrm>
    </dsp:sp>
    <dsp:sp modelId="{F9598D31-92A7-46FB-93EF-6A96DFA10BEC}">
      <dsp:nvSpPr>
        <dsp:cNvPr id="0" name=""/>
        <dsp:cNvSpPr/>
      </dsp:nvSpPr>
      <dsp:spPr>
        <a:xfrm>
          <a:off x="3014090" y="854"/>
          <a:ext cx="809845" cy="8098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Copyrights</a:t>
          </a:r>
          <a:endParaRPr lang="en-US" sz="800" kern="1200" dirty="0"/>
        </a:p>
      </dsp:txBody>
      <dsp:txXfrm>
        <a:off x="3132689" y="119453"/>
        <a:ext cx="572647" cy="572647"/>
      </dsp:txXfrm>
    </dsp:sp>
    <dsp:sp modelId="{7C45BCA9-6CFE-4FBD-85AE-9D3AE876B0EC}">
      <dsp:nvSpPr>
        <dsp:cNvPr id="0" name=""/>
        <dsp:cNvSpPr/>
      </dsp:nvSpPr>
      <dsp:spPr>
        <a:xfrm>
          <a:off x="4241356" y="1228120"/>
          <a:ext cx="809845" cy="8098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Trade Secrets</a:t>
          </a:r>
          <a:endParaRPr lang="en-US" sz="800" kern="1200" dirty="0"/>
        </a:p>
      </dsp:txBody>
      <dsp:txXfrm>
        <a:off x="4359955" y="1346719"/>
        <a:ext cx="572647" cy="572647"/>
      </dsp:txXfrm>
    </dsp:sp>
    <dsp:sp modelId="{13986838-3D10-49BC-A654-5629232BB694}">
      <dsp:nvSpPr>
        <dsp:cNvPr id="0" name=""/>
        <dsp:cNvSpPr/>
      </dsp:nvSpPr>
      <dsp:spPr>
        <a:xfrm>
          <a:off x="3014090" y="2455386"/>
          <a:ext cx="809845" cy="8098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Patents</a:t>
          </a:r>
          <a:endParaRPr lang="en-US" sz="800" kern="1200" dirty="0"/>
        </a:p>
      </dsp:txBody>
      <dsp:txXfrm>
        <a:off x="3132689" y="2573985"/>
        <a:ext cx="572647" cy="572647"/>
      </dsp:txXfrm>
    </dsp:sp>
    <dsp:sp modelId="{86FCFCD0-EE95-4C8A-B786-3541ABE6E5B1}">
      <dsp:nvSpPr>
        <dsp:cNvPr id="0" name=""/>
        <dsp:cNvSpPr/>
      </dsp:nvSpPr>
      <dsp:spPr>
        <a:xfrm>
          <a:off x="1786824" y="1228120"/>
          <a:ext cx="809845" cy="8098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Trademarks</a:t>
          </a:r>
          <a:endParaRPr lang="en-US" sz="800" kern="1200" dirty="0"/>
        </a:p>
      </dsp:txBody>
      <dsp:txXfrm>
        <a:off x="1905423" y="1346719"/>
        <a:ext cx="572647" cy="5726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EAC86-E7DA-4FDA-A11C-46413BA436DB}">
      <dsp:nvSpPr>
        <dsp:cNvPr id="0" name=""/>
        <dsp:cNvSpPr/>
      </dsp:nvSpPr>
      <dsp:spPr>
        <a:xfrm>
          <a:off x="0" y="0"/>
          <a:ext cx="1447043" cy="2587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Apple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23%</a:t>
          </a:r>
          <a:endParaRPr lang="en-US" sz="2100" kern="1200" dirty="0"/>
        </a:p>
      </dsp:txBody>
      <dsp:txXfrm>
        <a:off x="0" y="1035050"/>
        <a:ext cx="1447043" cy="1035050"/>
      </dsp:txXfrm>
    </dsp:sp>
    <dsp:sp modelId="{052945B9-4A7E-460B-9E8A-DFCE26D1230D}">
      <dsp:nvSpPr>
        <dsp:cNvPr id="0" name=""/>
        <dsp:cNvSpPr/>
      </dsp:nvSpPr>
      <dsp:spPr>
        <a:xfrm>
          <a:off x="292682" y="155257"/>
          <a:ext cx="861679" cy="86167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F15DE-0835-4A33-BAF9-990E902AB350}">
      <dsp:nvSpPr>
        <dsp:cNvPr id="0" name=""/>
        <dsp:cNvSpPr/>
      </dsp:nvSpPr>
      <dsp:spPr>
        <a:xfrm>
          <a:off x="1490454" y="0"/>
          <a:ext cx="1447043" cy="2587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Samsung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24%</a:t>
          </a:r>
          <a:endParaRPr lang="en-US" sz="2100" kern="1200" dirty="0"/>
        </a:p>
      </dsp:txBody>
      <dsp:txXfrm>
        <a:off x="1490454" y="1035050"/>
        <a:ext cx="1447043" cy="1035050"/>
      </dsp:txXfrm>
    </dsp:sp>
    <dsp:sp modelId="{D39AD021-1E6E-4B77-B511-3A109FEA8F92}">
      <dsp:nvSpPr>
        <dsp:cNvPr id="0" name=""/>
        <dsp:cNvSpPr/>
      </dsp:nvSpPr>
      <dsp:spPr>
        <a:xfrm>
          <a:off x="1783136" y="155257"/>
          <a:ext cx="861679" cy="861679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FBDAF9-E9EE-4909-9D50-5632D1131F14}">
      <dsp:nvSpPr>
        <dsp:cNvPr id="0" name=""/>
        <dsp:cNvSpPr/>
      </dsp:nvSpPr>
      <dsp:spPr>
        <a:xfrm>
          <a:off x="2980909" y="0"/>
          <a:ext cx="1447043" cy="2587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Google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30%</a:t>
          </a:r>
          <a:endParaRPr lang="en-US" sz="2100" kern="1200" dirty="0"/>
        </a:p>
      </dsp:txBody>
      <dsp:txXfrm>
        <a:off x="2980909" y="1035050"/>
        <a:ext cx="1447043" cy="1035050"/>
      </dsp:txXfrm>
    </dsp:sp>
    <dsp:sp modelId="{3EA8F457-0A71-4074-97CD-1D38D9BE1C38}">
      <dsp:nvSpPr>
        <dsp:cNvPr id="0" name=""/>
        <dsp:cNvSpPr/>
      </dsp:nvSpPr>
      <dsp:spPr>
        <a:xfrm>
          <a:off x="3273591" y="155257"/>
          <a:ext cx="861679" cy="861679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3E396-0FE9-43A6-A84E-AFF2C6B44392}">
      <dsp:nvSpPr>
        <dsp:cNvPr id="0" name=""/>
        <dsp:cNvSpPr/>
      </dsp:nvSpPr>
      <dsp:spPr>
        <a:xfrm>
          <a:off x="4471363" y="0"/>
          <a:ext cx="1447043" cy="2587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Microsoft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29</a:t>
          </a:r>
          <a:r>
            <a:rPr lang="en-US" sz="2100" kern="1200" dirty="0" smtClean="0"/>
            <a:t>%</a:t>
          </a:r>
          <a:endParaRPr lang="en-US" sz="2100" kern="1200" dirty="0"/>
        </a:p>
      </dsp:txBody>
      <dsp:txXfrm>
        <a:off x="4471363" y="1035050"/>
        <a:ext cx="1447043" cy="1035050"/>
      </dsp:txXfrm>
    </dsp:sp>
    <dsp:sp modelId="{335A2C96-0B73-4529-B3DA-5C9C5178B593}">
      <dsp:nvSpPr>
        <dsp:cNvPr id="0" name=""/>
        <dsp:cNvSpPr/>
      </dsp:nvSpPr>
      <dsp:spPr>
        <a:xfrm>
          <a:off x="4785239" y="178040"/>
          <a:ext cx="819293" cy="816113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7325E-AED9-4557-B997-46B4E7919E14}">
      <dsp:nvSpPr>
        <dsp:cNvPr id="0" name=""/>
        <dsp:cNvSpPr/>
      </dsp:nvSpPr>
      <dsp:spPr>
        <a:xfrm>
          <a:off x="5961818" y="0"/>
          <a:ext cx="1447043" cy="25876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Walmart</a:t>
          </a:r>
          <a:endParaRPr lang="en-US" sz="2100" kern="1200" dirty="0" smtClean="0"/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23%   </a:t>
          </a:r>
          <a:endParaRPr lang="en-US" sz="2100" kern="1200" dirty="0"/>
        </a:p>
      </dsp:txBody>
      <dsp:txXfrm>
        <a:off x="5961818" y="1035050"/>
        <a:ext cx="1447043" cy="1035050"/>
      </dsp:txXfrm>
    </dsp:sp>
    <dsp:sp modelId="{99F86037-F791-48AA-80DC-379DD79F1911}">
      <dsp:nvSpPr>
        <dsp:cNvPr id="0" name=""/>
        <dsp:cNvSpPr/>
      </dsp:nvSpPr>
      <dsp:spPr>
        <a:xfrm>
          <a:off x="6254500" y="155257"/>
          <a:ext cx="861679" cy="861679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24C21E-B137-456C-A445-9469E58639B2}">
      <dsp:nvSpPr>
        <dsp:cNvPr id="0" name=""/>
        <dsp:cNvSpPr/>
      </dsp:nvSpPr>
      <dsp:spPr>
        <a:xfrm>
          <a:off x="296354" y="2070100"/>
          <a:ext cx="6816153" cy="38814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BD624A4-5C28-470E-A728-5D7232F30524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58C6D55-118B-483E-A0D8-A659A824B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34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7EA30B1-82B3-4AB5-AC1B-A62100EA9C7D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 smtClean="0"/>
              <a:t>Click to edit Master text styles</a:t>
            </a:r>
          </a:p>
          <a:p>
            <a:pPr lvl="1"/>
            <a:r>
              <a:rPr lang="pl-PL" noProof="0" smtClean="0"/>
              <a:t>Second level</a:t>
            </a:r>
          </a:p>
          <a:p>
            <a:pPr lvl="2"/>
            <a:r>
              <a:rPr lang="pl-PL" noProof="0" smtClean="0"/>
              <a:t>Third level</a:t>
            </a:r>
          </a:p>
          <a:p>
            <a:pPr lvl="3"/>
            <a:r>
              <a:rPr lang="pl-PL" noProof="0" smtClean="0"/>
              <a:t>Fourth level</a:t>
            </a:r>
          </a:p>
          <a:p>
            <a:pPr lvl="4"/>
            <a:r>
              <a:rPr lang="pl-PL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7228ED-7088-4E69-BD19-14A44F1529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16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4" charset="-128"/>
        <a:cs typeface="ヒラギノ角ゴ Pro W3" pitchFamily="-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71450"/>
            <a:ext cx="8696325" cy="4525963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4014788"/>
            <a:ext cx="8723312" cy="10001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0150"/>
            <a:ext cx="7772400" cy="1335081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1"/>
            <a:ext cx="6400800" cy="11049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DD0318-89ED-4B4D-9E23-D165B59EDBEE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5F22D-3798-4491-9586-F2C5BBDC14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1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AC5C-1767-4C7A-881F-E8A64E342D4D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34EB1-0485-4CEB-B33A-EA834E8ACA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3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171450"/>
            <a:ext cx="8696325" cy="106997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534988"/>
            <a:ext cx="8723312" cy="10001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85850"/>
            <a:ext cx="2057400" cy="336550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85850"/>
            <a:ext cx="6019800" cy="3365501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E268D6-5EB8-4DF2-AA81-BA08E2D3CC7A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001A-BECF-4B95-B3CF-C5E03F88F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6D836-0D62-4C35-A4B0-095D11F002B3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C147-C0A1-4B2B-A49B-EEF313A84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540831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71450"/>
            <a:ext cx="8696325" cy="355282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3152775"/>
            <a:ext cx="2876550" cy="534988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12578069 h 640"/>
              <a:gd name="T6" fmla="*/ 2147483647 w 2706"/>
              <a:gd name="T7" fmla="*/ 26552959 h 640"/>
              <a:gd name="T8" fmla="*/ 2147483647 w 2706"/>
              <a:gd name="T9" fmla="*/ 41925505 h 640"/>
              <a:gd name="T10" fmla="*/ 2147483647 w 2706"/>
              <a:gd name="T11" fmla="*/ 57298051 h 640"/>
              <a:gd name="T12" fmla="*/ 2147483647 w 2706"/>
              <a:gd name="T13" fmla="*/ 75465909 h 640"/>
              <a:gd name="T14" fmla="*/ 2147483647 w 2706"/>
              <a:gd name="T15" fmla="*/ 93633767 h 640"/>
              <a:gd name="T16" fmla="*/ 2088287069 w 2706"/>
              <a:gd name="T17" fmla="*/ 114596937 h 640"/>
              <a:gd name="T18" fmla="*/ 1936864244 w 2706"/>
              <a:gd name="T19" fmla="*/ 135559272 h 640"/>
              <a:gd name="T20" fmla="*/ 1936864244 w 2706"/>
              <a:gd name="T21" fmla="*/ 135559272 h 640"/>
              <a:gd name="T22" fmla="*/ 1663397460 w 2706"/>
              <a:gd name="T23" fmla="*/ 176087957 h 640"/>
              <a:gd name="T24" fmla="*/ 1396711723 w 2706"/>
              <a:gd name="T25" fmla="*/ 212422837 h 640"/>
              <a:gd name="T26" fmla="*/ 1141325958 w 2706"/>
              <a:gd name="T27" fmla="*/ 245963241 h 640"/>
              <a:gd name="T28" fmla="*/ 894980172 w 2706"/>
              <a:gd name="T29" fmla="*/ 278106824 h 640"/>
              <a:gd name="T30" fmla="*/ 659935422 w 2706"/>
              <a:gd name="T31" fmla="*/ 306056604 h 640"/>
              <a:gd name="T32" fmla="*/ 431669593 w 2706"/>
              <a:gd name="T33" fmla="*/ 331211907 h 640"/>
              <a:gd name="T34" fmla="*/ 212444804 w 2706"/>
              <a:gd name="T35" fmla="*/ 354970389 h 640"/>
              <a:gd name="T36" fmla="*/ 0 w 2706"/>
              <a:gd name="T37" fmla="*/ 375932724 h 640"/>
              <a:gd name="T38" fmla="*/ 0 w 2706"/>
              <a:gd name="T39" fmla="*/ 375932724 h 640"/>
              <a:gd name="T40" fmla="*/ 146902836 w 2706"/>
              <a:gd name="T41" fmla="*/ 388510793 h 640"/>
              <a:gd name="T42" fmla="*/ 287026751 w 2706"/>
              <a:gd name="T43" fmla="*/ 399691207 h 640"/>
              <a:gd name="T44" fmla="*/ 422629614 w 2706"/>
              <a:gd name="T45" fmla="*/ 409473128 h 640"/>
              <a:gd name="T46" fmla="*/ 555972483 w 2706"/>
              <a:gd name="T47" fmla="*/ 417858229 h 640"/>
              <a:gd name="T48" fmla="*/ 684795362 w 2706"/>
              <a:gd name="T49" fmla="*/ 426243330 h 640"/>
              <a:gd name="T50" fmla="*/ 809098253 w 2706"/>
              <a:gd name="T51" fmla="*/ 431833954 h 640"/>
              <a:gd name="T52" fmla="*/ 928881154 w 2706"/>
              <a:gd name="T53" fmla="*/ 437423743 h 640"/>
              <a:gd name="T54" fmla="*/ 1046404060 w 2706"/>
              <a:gd name="T55" fmla="*/ 441616712 h 640"/>
              <a:gd name="T56" fmla="*/ 1161665909 w 2706"/>
              <a:gd name="T57" fmla="*/ 444411188 h 640"/>
              <a:gd name="T58" fmla="*/ 1272408832 w 2706"/>
              <a:gd name="T59" fmla="*/ 445808844 h 640"/>
              <a:gd name="T60" fmla="*/ 1378630703 w 2706"/>
              <a:gd name="T61" fmla="*/ 447206500 h 640"/>
              <a:gd name="T62" fmla="*/ 1482593642 w 2706"/>
              <a:gd name="T63" fmla="*/ 447206500 h 640"/>
              <a:gd name="T64" fmla="*/ 1584295524 w 2706"/>
              <a:gd name="T65" fmla="*/ 445808844 h 640"/>
              <a:gd name="T66" fmla="*/ 1683738474 w 2706"/>
              <a:gd name="T67" fmla="*/ 444411188 h 640"/>
              <a:gd name="T68" fmla="*/ 1778660372 w 2706"/>
              <a:gd name="T69" fmla="*/ 441616712 h 640"/>
              <a:gd name="T70" fmla="*/ 1871322275 w 2706"/>
              <a:gd name="T71" fmla="*/ 437423743 h 640"/>
              <a:gd name="T72" fmla="*/ 1959464189 w 2706"/>
              <a:gd name="T73" fmla="*/ 433231611 h 640"/>
              <a:gd name="T74" fmla="*/ 2047606104 w 2706"/>
              <a:gd name="T75" fmla="*/ 427640986 h 640"/>
              <a:gd name="T76" fmla="*/ 2131228029 w 2706"/>
              <a:gd name="T77" fmla="*/ 420653541 h 640"/>
              <a:gd name="T78" fmla="*/ 2147483647 w 2706"/>
              <a:gd name="T79" fmla="*/ 413666096 h 640"/>
              <a:gd name="T80" fmla="*/ 2147483647 w 2706"/>
              <a:gd name="T81" fmla="*/ 405280995 h 640"/>
              <a:gd name="T82" fmla="*/ 2147483647 w 2706"/>
              <a:gd name="T83" fmla="*/ 396895894 h 640"/>
              <a:gd name="T84" fmla="*/ 2147483647 w 2706"/>
              <a:gd name="T85" fmla="*/ 387113137 h 640"/>
              <a:gd name="T86" fmla="*/ 2147483647 w 2706"/>
              <a:gd name="T87" fmla="*/ 377330380 h 640"/>
              <a:gd name="T88" fmla="*/ 2147483647 w 2706"/>
              <a:gd name="T89" fmla="*/ 366149967 h 640"/>
              <a:gd name="T90" fmla="*/ 2147483647 w 2706"/>
              <a:gd name="T91" fmla="*/ 354970389 h 640"/>
              <a:gd name="T92" fmla="*/ 2147483647 w 2706"/>
              <a:gd name="T93" fmla="*/ 342392320 h 640"/>
              <a:gd name="T94" fmla="*/ 2147483647 w 2706"/>
              <a:gd name="T95" fmla="*/ 329815086 h 640"/>
              <a:gd name="T96" fmla="*/ 2147483647 w 2706"/>
              <a:gd name="T97" fmla="*/ 301864471 h 640"/>
              <a:gd name="T98" fmla="*/ 2147483647 w 2706"/>
              <a:gd name="T99" fmla="*/ 272516200 h 640"/>
              <a:gd name="T100" fmla="*/ 2147483647 w 2706"/>
              <a:gd name="T101" fmla="*/ 272516200 h 640"/>
              <a:gd name="T102" fmla="*/ 2147483647 w 2706"/>
              <a:gd name="T103" fmla="*/ 271118544 h 640"/>
              <a:gd name="T104" fmla="*/ 2147483647 w 2706"/>
              <a:gd name="T105" fmla="*/ 271118544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3055938"/>
            <a:ext cx="5545138" cy="638175"/>
          </a:xfrm>
          <a:custGeom>
            <a:avLst/>
            <a:gdLst>
              <a:gd name="T0" fmla="*/ 2147483647 w 5216"/>
              <a:gd name="T1" fmla="*/ 500804063 h 762"/>
              <a:gd name="T2" fmla="*/ 2147483647 w 5216"/>
              <a:gd name="T3" fmla="*/ 481164688 h 762"/>
              <a:gd name="T4" fmla="*/ 2147483647 w 5216"/>
              <a:gd name="T5" fmla="*/ 427857813 h 762"/>
              <a:gd name="T6" fmla="*/ 2147483647 w 5216"/>
              <a:gd name="T7" fmla="*/ 356314375 h 762"/>
              <a:gd name="T8" fmla="*/ 2147483647 w 5216"/>
              <a:gd name="T9" fmla="*/ 262325938 h 762"/>
              <a:gd name="T10" fmla="*/ 2147483647 w 5216"/>
              <a:gd name="T11" fmla="*/ 207616250 h 762"/>
              <a:gd name="T12" fmla="*/ 2147483647 w 5216"/>
              <a:gd name="T13" fmla="*/ 165531875 h 762"/>
              <a:gd name="T14" fmla="*/ 2147483647 w 5216"/>
              <a:gd name="T15" fmla="*/ 129058750 h 762"/>
              <a:gd name="T16" fmla="*/ 2147483647 w 5216"/>
              <a:gd name="T17" fmla="*/ 98196875 h 762"/>
              <a:gd name="T18" fmla="*/ 2147483647 w 5216"/>
              <a:gd name="T19" fmla="*/ 71543438 h 762"/>
              <a:gd name="T20" fmla="*/ 1966522170 w 5216"/>
              <a:gd name="T21" fmla="*/ 50501250 h 762"/>
              <a:gd name="T22" fmla="*/ 1507667316 w 5216"/>
              <a:gd name="T23" fmla="*/ 19639375 h 762"/>
              <a:gd name="T24" fmla="*/ 1096279949 w 5216"/>
              <a:gd name="T25" fmla="*/ 2805625 h 762"/>
              <a:gd name="T26" fmla="*/ 727838697 w 5216"/>
              <a:gd name="T27" fmla="*/ 0 h 762"/>
              <a:gd name="T28" fmla="*/ 404605842 w 5216"/>
              <a:gd name="T29" fmla="*/ 7014063 h 762"/>
              <a:gd name="T30" fmla="*/ 124320165 w 5216"/>
              <a:gd name="T31" fmla="*/ 22445000 h 762"/>
              <a:gd name="T32" fmla="*/ 0 w 5216"/>
              <a:gd name="T33" fmla="*/ 33667500 h 762"/>
              <a:gd name="T34" fmla="*/ 354878201 w 5216"/>
              <a:gd name="T35" fmla="*/ 60320938 h 762"/>
              <a:gd name="T36" fmla="*/ 736880376 w 5216"/>
              <a:gd name="T37" fmla="*/ 98196875 h 762"/>
              <a:gd name="T38" fmla="*/ 1146007590 w 5216"/>
              <a:gd name="T39" fmla="*/ 147295313 h 762"/>
              <a:gd name="T40" fmla="*/ 1584518931 w 5216"/>
              <a:gd name="T41" fmla="*/ 207616250 h 762"/>
              <a:gd name="T42" fmla="*/ 1984604465 w 5216"/>
              <a:gd name="T43" fmla="*/ 265131563 h 762"/>
              <a:gd name="T44" fmla="*/ 2147483647 w 5216"/>
              <a:gd name="T45" fmla="*/ 361925625 h 762"/>
              <a:gd name="T46" fmla="*/ 2147483647 w 5216"/>
              <a:gd name="T47" fmla="*/ 401204375 h 762"/>
              <a:gd name="T48" fmla="*/ 2147483647 w 5216"/>
              <a:gd name="T49" fmla="*/ 434871875 h 762"/>
              <a:gd name="T50" fmla="*/ 2147483647 w 5216"/>
              <a:gd name="T51" fmla="*/ 464330938 h 762"/>
              <a:gd name="T52" fmla="*/ 2147483647 w 5216"/>
              <a:gd name="T53" fmla="*/ 486775938 h 762"/>
              <a:gd name="T54" fmla="*/ 2147483647 w 5216"/>
              <a:gd name="T55" fmla="*/ 506415313 h 762"/>
              <a:gd name="T56" fmla="*/ 2147483647 w 5216"/>
              <a:gd name="T57" fmla="*/ 519040625 h 762"/>
              <a:gd name="T58" fmla="*/ 2147483647 w 5216"/>
              <a:gd name="T59" fmla="*/ 528860313 h 762"/>
              <a:gd name="T60" fmla="*/ 2147483647 w 5216"/>
              <a:gd name="T61" fmla="*/ 534471563 h 762"/>
              <a:gd name="T62" fmla="*/ 2147483647 w 5216"/>
              <a:gd name="T63" fmla="*/ 534471563 h 762"/>
              <a:gd name="T64" fmla="*/ 2147483647 w 5216"/>
              <a:gd name="T65" fmla="*/ 531665938 h 762"/>
              <a:gd name="T66" fmla="*/ 2147483647 w 5216"/>
              <a:gd name="T67" fmla="*/ 524651875 h 762"/>
              <a:gd name="T68" fmla="*/ 2147483647 w 5216"/>
              <a:gd name="T69" fmla="*/ 513429375 h 762"/>
              <a:gd name="T70" fmla="*/ 2147483647 w 5216"/>
              <a:gd name="T71" fmla="*/ 500804063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3065463"/>
            <a:ext cx="5467350" cy="581025"/>
          </a:xfrm>
          <a:custGeom>
            <a:avLst/>
            <a:gdLst>
              <a:gd name="T0" fmla="*/ 0 w 5144"/>
              <a:gd name="T1" fmla="*/ 49064798 h 694"/>
              <a:gd name="T2" fmla="*/ 0 w 5144"/>
              <a:gd name="T3" fmla="*/ 49064798 h 694"/>
              <a:gd name="T4" fmla="*/ 20333568 w 5144"/>
              <a:gd name="T5" fmla="*/ 46260976 h 694"/>
              <a:gd name="T6" fmla="*/ 81336397 w 5144"/>
              <a:gd name="T7" fmla="*/ 39251839 h 694"/>
              <a:gd name="T8" fmla="*/ 185266001 w 5144"/>
              <a:gd name="T9" fmla="*/ 29438879 h 694"/>
              <a:gd name="T10" fmla="*/ 253046686 w 5144"/>
              <a:gd name="T11" fmla="*/ 23831234 h 694"/>
              <a:gd name="T12" fmla="*/ 332123444 w 5144"/>
              <a:gd name="T13" fmla="*/ 18224427 h 694"/>
              <a:gd name="T14" fmla="*/ 420237697 w 5144"/>
              <a:gd name="T15" fmla="*/ 14018275 h 694"/>
              <a:gd name="T16" fmla="*/ 521907662 w 5144"/>
              <a:gd name="T17" fmla="*/ 9812960 h 694"/>
              <a:gd name="T18" fmla="*/ 632615122 w 5144"/>
              <a:gd name="T19" fmla="*/ 5607645 h 694"/>
              <a:gd name="T20" fmla="*/ 756879357 w 5144"/>
              <a:gd name="T21" fmla="*/ 2803822 h 694"/>
              <a:gd name="T22" fmla="*/ 892439664 w 5144"/>
              <a:gd name="T23" fmla="*/ 1401493 h 694"/>
              <a:gd name="T24" fmla="*/ 1039297107 w 5144"/>
              <a:gd name="T25" fmla="*/ 0 h 694"/>
              <a:gd name="T26" fmla="*/ 1197450622 w 5144"/>
              <a:gd name="T27" fmla="*/ 1401493 h 694"/>
              <a:gd name="T28" fmla="*/ 1366901272 w 5144"/>
              <a:gd name="T29" fmla="*/ 4205315 h 694"/>
              <a:gd name="T30" fmla="*/ 1549907633 w 5144"/>
              <a:gd name="T31" fmla="*/ 9812960 h 694"/>
              <a:gd name="T32" fmla="*/ 1744211130 w 5144"/>
              <a:gd name="T33" fmla="*/ 16822097 h 694"/>
              <a:gd name="T34" fmla="*/ 1949811762 w 5144"/>
              <a:gd name="T35" fmla="*/ 28036549 h 694"/>
              <a:gd name="T36" fmla="*/ 2147483647 w 5144"/>
              <a:gd name="T37" fmla="*/ 40653331 h 694"/>
              <a:gd name="T38" fmla="*/ 2147483647 w 5144"/>
              <a:gd name="T39" fmla="*/ 56073936 h 694"/>
              <a:gd name="T40" fmla="*/ 2147483647 w 5144"/>
              <a:gd name="T41" fmla="*/ 74297525 h 694"/>
              <a:gd name="T42" fmla="*/ 2147483647 w 5144"/>
              <a:gd name="T43" fmla="*/ 96727267 h 694"/>
              <a:gd name="T44" fmla="*/ 2147483647 w 5144"/>
              <a:gd name="T45" fmla="*/ 121960831 h 694"/>
              <a:gd name="T46" fmla="*/ 2147483647 w 5144"/>
              <a:gd name="T47" fmla="*/ 151399710 h 694"/>
              <a:gd name="T48" fmla="*/ 2147483647 w 5144"/>
              <a:gd name="T49" fmla="*/ 186445397 h 694"/>
              <a:gd name="T50" fmla="*/ 2147483647 w 5144"/>
              <a:gd name="T51" fmla="*/ 224295743 h 694"/>
              <a:gd name="T52" fmla="*/ 2147483647 w 5144"/>
              <a:gd name="T53" fmla="*/ 266350567 h 694"/>
              <a:gd name="T54" fmla="*/ 2147483647 w 5144"/>
              <a:gd name="T55" fmla="*/ 314013873 h 694"/>
              <a:gd name="T56" fmla="*/ 2147483647 w 5144"/>
              <a:gd name="T57" fmla="*/ 365882494 h 694"/>
              <a:gd name="T58" fmla="*/ 2147483647 w 5144"/>
              <a:gd name="T59" fmla="*/ 423357922 h 694"/>
              <a:gd name="T60" fmla="*/ 2147483647 w 5144"/>
              <a:gd name="T61" fmla="*/ 486440995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3055938"/>
            <a:ext cx="3306763" cy="488950"/>
          </a:xfrm>
          <a:custGeom>
            <a:avLst/>
            <a:gdLst>
              <a:gd name="T0" fmla="*/ 0 w 3112"/>
              <a:gd name="T1" fmla="*/ 409370039 h 584"/>
              <a:gd name="T2" fmla="*/ 0 w 3112"/>
              <a:gd name="T3" fmla="*/ 409370039 h 584"/>
              <a:gd name="T4" fmla="*/ 101618145 w 3112"/>
              <a:gd name="T5" fmla="*/ 392546475 h 584"/>
              <a:gd name="T6" fmla="*/ 379372423 w 3112"/>
              <a:gd name="T7" fmla="*/ 349086020 h 584"/>
              <a:gd name="T8" fmla="*/ 571317689 w 3112"/>
              <a:gd name="T9" fmla="*/ 319645202 h 584"/>
              <a:gd name="T10" fmla="*/ 792617915 w 3112"/>
              <a:gd name="T11" fmla="*/ 287400456 h 584"/>
              <a:gd name="T12" fmla="*/ 1038759242 w 3112"/>
              <a:gd name="T13" fmla="*/ 252351784 h 584"/>
              <a:gd name="T14" fmla="*/ 1302965568 w 3112"/>
              <a:gd name="T15" fmla="*/ 214498346 h 584"/>
              <a:gd name="T16" fmla="*/ 1582977838 w 3112"/>
              <a:gd name="T17" fmla="*/ 178048128 h 584"/>
              <a:gd name="T18" fmla="*/ 1869766210 w 3112"/>
              <a:gd name="T19" fmla="*/ 141597073 h 584"/>
              <a:gd name="T20" fmla="*/ 2147483647 w 3112"/>
              <a:gd name="T21" fmla="*/ 107949946 h 584"/>
              <a:gd name="T22" fmla="*/ 2147483647 w 3112"/>
              <a:gd name="T23" fmla="*/ 75705200 h 584"/>
              <a:gd name="T24" fmla="*/ 2147483647 w 3112"/>
              <a:gd name="T25" fmla="*/ 61685564 h 584"/>
              <a:gd name="T26" fmla="*/ 2147483647 w 3112"/>
              <a:gd name="T27" fmla="*/ 47666764 h 584"/>
              <a:gd name="T28" fmla="*/ 2147483647 w 3112"/>
              <a:gd name="T29" fmla="*/ 36451055 h 584"/>
              <a:gd name="T30" fmla="*/ 2147483647 w 3112"/>
              <a:gd name="T31" fmla="*/ 25235346 h 584"/>
              <a:gd name="T32" fmla="*/ 2147483647 w 3112"/>
              <a:gd name="T33" fmla="*/ 16823564 h 584"/>
              <a:gd name="T34" fmla="*/ 2147483647 w 3112"/>
              <a:gd name="T35" fmla="*/ 9813327 h 584"/>
              <a:gd name="T36" fmla="*/ 2147483647 w 3112"/>
              <a:gd name="T37" fmla="*/ 4205472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3043238"/>
            <a:ext cx="8723312" cy="998537"/>
          </a:xfrm>
          <a:custGeom>
            <a:avLst/>
            <a:gdLst>
              <a:gd name="T0" fmla="*/ 2147483647 w 8196"/>
              <a:gd name="T1" fmla="*/ 359290702 h 1192"/>
              <a:gd name="T2" fmla="*/ 2147483647 w 8196"/>
              <a:gd name="T3" fmla="*/ 399991137 h 1192"/>
              <a:gd name="T4" fmla="*/ 2147483647 w 8196"/>
              <a:gd name="T5" fmla="*/ 435078152 h 1192"/>
              <a:gd name="T6" fmla="*/ 2147483647 w 8196"/>
              <a:gd name="T7" fmla="*/ 467358039 h 1192"/>
              <a:gd name="T8" fmla="*/ 2147483647 w 8196"/>
              <a:gd name="T9" fmla="*/ 492621360 h 1192"/>
              <a:gd name="T10" fmla="*/ 2147483647 w 8196"/>
              <a:gd name="T11" fmla="*/ 512269586 h 1192"/>
              <a:gd name="T12" fmla="*/ 2147483647 w 8196"/>
              <a:gd name="T13" fmla="*/ 526304392 h 1192"/>
              <a:gd name="T14" fmla="*/ 2147483647 w 8196"/>
              <a:gd name="T15" fmla="*/ 534725778 h 1192"/>
              <a:gd name="T16" fmla="*/ 2147483647 w 8196"/>
              <a:gd name="T17" fmla="*/ 533321795 h 1192"/>
              <a:gd name="T18" fmla="*/ 2147483647 w 8196"/>
              <a:gd name="T19" fmla="*/ 526304392 h 1192"/>
              <a:gd name="T20" fmla="*/ 2147483647 w 8196"/>
              <a:gd name="T21" fmla="*/ 509462457 h 1192"/>
              <a:gd name="T22" fmla="*/ 2147483647 w 8196"/>
              <a:gd name="T23" fmla="*/ 484199974 h 1192"/>
              <a:gd name="T24" fmla="*/ 2147483647 w 8196"/>
              <a:gd name="T25" fmla="*/ 450516941 h 1192"/>
              <a:gd name="T26" fmla="*/ 2147483647 w 8196"/>
              <a:gd name="T27" fmla="*/ 405605394 h 1192"/>
              <a:gd name="T28" fmla="*/ 2147483647 w 8196"/>
              <a:gd name="T29" fmla="*/ 350869315 h 1192"/>
              <a:gd name="T30" fmla="*/ 2147483647 w 8196"/>
              <a:gd name="T31" fmla="*/ 284906397 h 1192"/>
              <a:gd name="T32" fmla="*/ 2147483647 w 8196"/>
              <a:gd name="T33" fmla="*/ 207714963 h 1192"/>
              <a:gd name="T34" fmla="*/ 2147483647 w 8196"/>
              <a:gd name="T35" fmla="*/ 168417673 h 1192"/>
              <a:gd name="T36" fmla="*/ 2147483647 w 8196"/>
              <a:gd name="T37" fmla="*/ 103857063 h 1192"/>
              <a:gd name="T38" fmla="*/ 2147483647 w 8196"/>
              <a:gd name="T39" fmla="*/ 57542370 h 1192"/>
              <a:gd name="T40" fmla="*/ 2147483647 w 8196"/>
              <a:gd name="T41" fmla="*/ 25262483 h 1192"/>
              <a:gd name="T42" fmla="*/ 2011879287 w 8196"/>
              <a:gd name="T43" fmla="*/ 7017403 h 1192"/>
              <a:gd name="T44" fmla="*/ 1656175490 w 8196"/>
              <a:gd name="T45" fmla="*/ 0 h 1192"/>
              <a:gd name="T46" fmla="*/ 1338986883 w 8196"/>
              <a:gd name="T47" fmla="*/ 2807129 h 1192"/>
              <a:gd name="T48" fmla="*/ 1058048554 w 8196"/>
              <a:gd name="T49" fmla="*/ 14034806 h 1192"/>
              <a:gd name="T50" fmla="*/ 811095593 w 8196"/>
              <a:gd name="T51" fmla="*/ 30876741 h 1192"/>
              <a:gd name="T52" fmla="*/ 600391847 w 8196"/>
              <a:gd name="T53" fmla="*/ 51928950 h 1192"/>
              <a:gd name="T54" fmla="*/ 423672404 w 8196"/>
              <a:gd name="T55" fmla="*/ 75787450 h 1192"/>
              <a:gd name="T56" fmla="*/ 280938329 w 8196"/>
              <a:gd name="T57" fmla="*/ 101050772 h 1192"/>
              <a:gd name="T58" fmla="*/ 167656607 w 8196"/>
              <a:gd name="T59" fmla="*/ 123506126 h 1192"/>
              <a:gd name="T60" fmla="*/ 54374886 w 8196"/>
              <a:gd name="T61" fmla="*/ 151575739 h 1192"/>
              <a:gd name="T62" fmla="*/ 0 w 8196"/>
              <a:gd name="T63" fmla="*/ 168417673 h 1192"/>
              <a:gd name="T64" fmla="*/ 2147483647 w 8196"/>
              <a:gd name="T65" fmla="*/ 836473272 h 1192"/>
              <a:gd name="T66" fmla="*/ 2147483647 w 8196"/>
              <a:gd name="T67" fmla="*/ 832262998 h 1192"/>
              <a:gd name="T68" fmla="*/ 2147483647 w 8196"/>
              <a:gd name="T69" fmla="*/ 357886718 h 1192"/>
              <a:gd name="T70" fmla="*/ 2147483647 w 8196"/>
              <a:gd name="T71" fmla="*/ 35929070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847670"/>
            <a:ext cx="7772400" cy="1143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078086"/>
            <a:ext cx="6417734" cy="70485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2165B5-B997-4280-9F59-E7598872F52F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A116B-7AD0-4A9D-B927-7D5579BE0D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3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009394"/>
            <a:ext cx="3822192" cy="25854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09394"/>
            <a:ext cx="3822192" cy="25854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16D39-8A2B-4E05-A225-4563EBB4F31A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0DB4B-4289-49F8-843B-37AA43C936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8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571751"/>
            <a:ext cx="3820055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08585"/>
            <a:ext cx="3822192" cy="47982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71751"/>
            <a:ext cx="3822192" cy="20228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33836-A8F5-4D8A-9038-F0E996808448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D6408-3957-4A1C-8535-4E7D793664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9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6073-2781-4876-9D52-1B33C62E6F9A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FFB1D-6793-4901-BED0-45CC53BB04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6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171450"/>
            <a:ext cx="8696325" cy="106997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534988"/>
            <a:ext cx="8723312" cy="998537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121D50-8539-47B5-9391-228CAD42A2A2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879BF-5549-4925-8DC4-B24C09A0D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0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171450"/>
            <a:ext cx="8696325" cy="106997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534988"/>
            <a:ext cx="8723312" cy="10001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686050"/>
            <a:ext cx="3352800" cy="142875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714500"/>
            <a:ext cx="3352800" cy="93954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371600"/>
            <a:ext cx="3904076" cy="28575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5B5196-006E-4EC2-9BC5-F9767EA973B1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5569F-870C-4A79-BE40-BBBD5F6C88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5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171450"/>
            <a:ext cx="8696325" cy="4525963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4014788"/>
            <a:ext cx="8723312" cy="10001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4431875 w 8196"/>
                <a:gd name="T51" fmla="*/ 110886875 h 1192"/>
                <a:gd name="T52" fmla="*/ 1335682813 w 8196"/>
                <a:gd name="T53" fmla="*/ 186491563 h 1192"/>
                <a:gd name="T54" fmla="*/ 942538438 w 8196"/>
                <a:gd name="T55" fmla="*/ 272176875 h 1192"/>
                <a:gd name="T56" fmla="*/ 624998750 w 8196"/>
                <a:gd name="T57" fmla="*/ 362902500 h 1192"/>
                <a:gd name="T58" fmla="*/ 372983125 w 8196"/>
                <a:gd name="T59" fmla="*/ 443547500 h 1192"/>
                <a:gd name="T60" fmla="*/ 120967500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254000"/>
            <a:ext cx="3812645" cy="1822451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089150"/>
            <a:ext cx="3818467" cy="18161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028700"/>
            <a:ext cx="3566160" cy="2194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14A566-FE5C-4530-9874-252A96C574E1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4A12A-C07E-4869-BAF1-38E35EFBAA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171450"/>
            <a:ext cx="8696325" cy="1851025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258888"/>
            <a:ext cx="8723312" cy="998537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45362813 h 640"/>
                <a:gd name="T6" fmla="*/ 2147483647 w 2706"/>
                <a:gd name="T7" fmla="*/ 95765938 h 640"/>
                <a:gd name="T8" fmla="*/ 2147483647 w 2706"/>
                <a:gd name="T9" fmla="*/ 151209375 h 640"/>
                <a:gd name="T10" fmla="*/ 2147483647 w 2706"/>
                <a:gd name="T11" fmla="*/ 206652813 h 640"/>
                <a:gd name="T12" fmla="*/ 2147483647 w 2706"/>
                <a:gd name="T13" fmla="*/ 272176875 h 640"/>
                <a:gd name="T14" fmla="*/ 2147483647 w 2706"/>
                <a:gd name="T15" fmla="*/ 337700938 h 640"/>
                <a:gd name="T16" fmla="*/ 2147483647 w 2706"/>
                <a:gd name="T17" fmla="*/ 413305625 h 640"/>
                <a:gd name="T18" fmla="*/ 2147483647 w 2706"/>
                <a:gd name="T19" fmla="*/ 488910313 h 640"/>
                <a:gd name="T20" fmla="*/ 2147483647 w 2706"/>
                <a:gd name="T21" fmla="*/ 488910313 h 640"/>
                <a:gd name="T22" fmla="*/ 2147483647 w 2706"/>
                <a:gd name="T23" fmla="*/ 635079375 h 640"/>
                <a:gd name="T24" fmla="*/ 2147483647 w 2706"/>
                <a:gd name="T25" fmla="*/ 766127500 h 640"/>
                <a:gd name="T26" fmla="*/ 2147483647 w 2706"/>
                <a:gd name="T27" fmla="*/ 887095000 h 640"/>
                <a:gd name="T28" fmla="*/ 1995963750 w 2706"/>
                <a:gd name="T29" fmla="*/ 1003022188 h 640"/>
                <a:gd name="T30" fmla="*/ 1471771250 w 2706"/>
                <a:gd name="T31" fmla="*/ 1103828438 h 640"/>
                <a:gd name="T32" fmla="*/ 962699688 w 2706"/>
                <a:gd name="T33" fmla="*/ 1194554063 h 640"/>
                <a:gd name="T34" fmla="*/ 473789375 w 2706"/>
                <a:gd name="T35" fmla="*/ 1280239375 h 640"/>
                <a:gd name="T36" fmla="*/ 0 w 2706"/>
                <a:gd name="T37" fmla="*/ 1355844063 h 640"/>
                <a:gd name="T38" fmla="*/ 0 w 2706"/>
                <a:gd name="T39" fmla="*/ 1355844063 h 640"/>
                <a:gd name="T40" fmla="*/ 327620313 w 2706"/>
                <a:gd name="T41" fmla="*/ 1401206875 h 640"/>
                <a:gd name="T42" fmla="*/ 640119688 w 2706"/>
                <a:gd name="T43" fmla="*/ 1441529375 h 640"/>
                <a:gd name="T44" fmla="*/ 942538438 w 2706"/>
                <a:gd name="T45" fmla="*/ 1476811563 h 640"/>
                <a:gd name="T46" fmla="*/ 1239916875 w 2706"/>
                <a:gd name="T47" fmla="*/ 1507053438 h 640"/>
                <a:gd name="T48" fmla="*/ 1527214688 w 2706"/>
                <a:gd name="T49" fmla="*/ 1537295313 h 640"/>
                <a:gd name="T50" fmla="*/ 1804431875 w 2706"/>
                <a:gd name="T51" fmla="*/ 1557456563 h 640"/>
                <a:gd name="T52" fmla="*/ 2071568438 w 2706"/>
                <a:gd name="T53" fmla="*/ 1577617813 h 640"/>
                <a:gd name="T54" fmla="*/ 2147483647 w 2706"/>
                <a:gd name="T55" fmla="*/ 1592738750 h 640"/>
                <a:gd name="T56" fmla="*/ 2147483647 w 2706"/>
                <a:gd name="T57" fmla="*/ 1602819375 h 640"/>
                <a:gd name="T58" fmla="*/ 2147483647 w 2706"/>
                <a:gd name="T59" fmla="*/ 1607859688 h 640"/>
                <a:gd name="T60" fmla="*/ 2147483647 w 2706"/>
                <a:gd name="T61" fmla="*/ 1612900000 h 640"/>
                <a:gd name="T62" fmla="*/ 2147483647 w 2706"/>
                <a:gd name="T63" fmla="*/ 1612900000 h 640"/>
                <a:gd name="T64" fmla="*/ 2147483647 w 2706"/>
                <a:gd name="T65" fmla="*/ 1607859688 h 640"/>
                <a:gd name="T66" fmla="*/ 2147483647 w 2706"/>
                <a:gd name="T67" fmla="*/ 1602819375 h 640"/>
                <a:gd name="T68" fmla="*/ 2147483647 w 2706"/>
                <a:gd name="T69" fmla="*/ 1592738750 h 640"/>
                <a:gd name="T70" fmla="*/ 2147483647 w 2706"/>
                <a:gd name="T71" fmla="*/ 1577617813 h 640"/>
                <a:gd name="T72" fmla="*/ 2147483647 w 2706"/>
                <a:gd name="T73" fmla="*/ 1562496875 h 640"/>
                <a:gd name="T74" fmla="*/ 2147483647 w 2706"/>
                <a:gd name="T75" fmla="*/ 1542335625 h 640"/>
                <a:gd name="T76" fmla="*/ 2147483647 w 2706"/>
                <a:gd name="T77" fmla="*/ 1517134063 h 640"/>
                <a:gd name="T78" fmla="*/ 2147483647 w 2706"/>
                <a:gd name="T79" fmla="*/ 1491932500 h 640"/>
                <a:gd name="T80" fmla="*/ 2147483647 w 2706"/>
                <a:gd name="T81" fmla="*/ 1461690625 h 640"/>
                <a:gd name="T82" fmla="*/ 2147483647 w 2706"/>
                <a:gd name="T83" fmla="*/ 1431448750 h 640"/>
                <a:gd name="T84" fmla="*/ 2147483647 w 2706"/>
                <a:gd name="T85" fmla="*/ 1396166563 h 640"/>
                <a:gd name="T86" fmla="*/ 2147483647 w 2706"/>
                <a:gd name="T87" fmla="*/ 1360884375 h 640"/>
                <a:gd name="T88" fmla="*/ 2147483647 w 2706"/>
                <a:gd name="T89" fmla="*/ 1320561875 h 640"/>
                <a:gd name="T90" fmla="*/ 2147483647 w 2706"/>
                <a:gd name="T91" fmla="*/ 1280239375 h 640"/>
                <a:gd name="T92" fmla="*/ 2147483647 w 2706"/>
                <a:gd name="T93" fmla="*/ 1234876563 h 640"/>
                <a:gd name="T94" fmla="*/ 2147483647 w 2706"/>
                <a:gd name="T95" fmla="*/ 1189513750 h 640"/>
                <a:gd name="T96" fmla="*/ 2147483647 w 2706"/>
                <a:gd name="T97" fmla="*/ 1088707500 h 640"/>
                <a:gd name="T98" fmla="*/ 2147483647 w 2706"/>
                <a:gd name="T99" fmla="*/ 982860938 h 640"/>
                <a:gd name="T100" fmla="*/ 2147483647 w 2706"/>
                <a:gd name="T101" fmla="*/ 982860938 h 640"/>
                <a:gd name="T102" fmla="*/ 2147483647 w 2706"/>
                <a:gd name="T103" fmla="*/ 977820625 h 640"/>
                <a:gd name="T104" fmla="*/ 2147483647 w 2706"/>
                <a:gd name="T105" fmla="*/ 977820625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1799391563 h 762"/>
                <a:gd name="T2" fmla="*/ 2147483647 w 5216"/>
                <a:gd name="T3" fmla="*/ 1728827188 h 762"/>
                <a:gd name="T4" fmla="*/ 2147483647 w 5216"/>
                <a:gd name="T5" fmla="*/ 1537295313 h 762"/>
                <a:gd name="T6" fmla="*/ 2147483647 w 5216"/>
                <a:gd name="T7" fmla="*/ 1280239375 h 762"/>
                <a:gd name="T8" fmla="*/ 2147483647 w 5216"/>
                <a:gd name="T9" fmla="*/ 942538438 h 762"/>
                <a:gd name="T10" fmla="*/ 2147483647 w 5216"/>
                <a:gd name="T11" fmla="*/ 745966250 h 762"/>
                <a:gd name="T12" fmla="*/ 2147483647 w 5216"/>
                <a:gd name="T13" fmla="*/ 594756875 h 762"/>
                <a:gd name="T14" fmla="*/ 2147483647 w 5216"/>
                <a:gd name="T15" fmla="*/ 463708750 h 762"/>
                <a:gd name="T16" fmla="*/ 2147483647 w 5216"/>
                <a:gd name="T17" fmla="*/ 352821875 h 762"/>
                <a:gd name="T18" fmla="*/ 2147483647 w 5216"/>
                <a:gd name="T19" fmla="*/ 257055938 h 762"/>
                <a:gd name="T20" fmla="*/ 2147483647 w 5216"/>
                <a:gd name="T21" fmla="*/ 181451250 h 762"/>
                <a:gd name="T22" fmla="*/ 2147483647 w 5216"/>
                <a:gd name="T23" fmla="*/ 70564375 h 762"/>
                <a:gd name="T24" fmla="*/ 2147483647 w 5216"/>
                <a:gd name="T25" fmla="*/ 10080625 h 762"/>
                <a:gd name="T26" fmla="*/ 1622980821 w 5216"/>
                <a:gd name="T27" fmla="*/ 0 h 762"/>
                <a:gd name="T28" fmla="*/ 902216046 w 5216"/>
                <a:gd name="T29" fmla="*/ 25201563 h 762"/>
                <a:gd name="T30" fmla="*/ 277217221 w 5216"/>
                <a:gd name="T31" fmla="*/ 80645000 h 762"/>
                <a:gd name="T32" fmla="*/ 0 w 5216"/>
                <a:gd name="T33" fmla="*/ 120967500 h 762"/>
                <a:gd name="T34" fmla="*/ 791329158 w 5216"/>
                <a:gd name="T35" fmla="*/ 216733438 h 762"/>
                <a:gd name="T36" fmla="*/ 1643142073 w 5216"/>
                <a:gd name="T37" fmla="*/ 352821875 h 762"/>
                <a:gd name="T38" fmla="*/ 2147483647 w 5216"/>
                <a:gd name="T39" fmla="*/ 529232813 h 762"/>
                <a:gd name="T40" fmla="*/ 2147483647 w 5216"/>
                <a:gd name="T41" fmla="*/ 745966250 h 762"/>
                <a:gd name="T42" fmla="*/ 2147483647 w 5216"/>
                <a:gd name="T43" fmla="*/ 952619063 h 762"/>
                <a:gd name="T44" fmla="*/ 2147483647 w 5216"/>
                <a:gd name="T45" fmla="*/ 1300400625 h 762"/>
                <a:gd name="T46" fmla="*/ 2147483647 w 5216"/>
                <a:gd name="T47" fmla="*/ 1441529375 h 762"/>
                <a:gd name="T48" fmla="*/ 2147483647 w 5216"/>
                <a:gd name="T49" fmla="*/ 1562496875 h 762"/>
                <a:gd name="T50" fmla="*/ 2147483647 w 5216"/>
                <a:gd name="T51" fmla="*/ 1668343438 h 762"/>
                <a:gd name="T52" fmla="*/ 2147483647 w 5216"/>
                <a:gd name="T53" fmla="*/ 1748988438 h 762"/>
                <a:gd name="T54" fmla="*/ 2147483647 w 5216"/>
                <a:gd name="T55" fmla="*/ 1819552813 h 762"/>
                <a:gd name="T56" fmla="*/ 2147483647 w 5216"/>
                <a:gd name="T57" fmla="*/ 1864915625 h 762"/>
                <a:gd name="T58" fmla="*/ 2147483647 w 5216"/>
                <a:gd name="T59" fmla="*/ 1900197813 h 762"/>
                <a:gd name="T60" fmla="*/ 2147483647 w 5216"/>
                <a:gd name="T61" fmla="*/ 1920359063 h 762"/>
                <a:gd name="T62" fmla="*/ 2147483647 w 5216"/>
                <a:gd name="T63" fmla="*/ 1920359063 h 762"/>
                <a:gd name="T64" fmla="*/ 2147483647 w 5216"/>
                <a:gd name="T65" fmla="*/ 1910278438 h 762"/>
                <a:gd name="T66" fmla="*/ 2147483647 w 5216"/>
                <a:gd name="T67" fmla="*/ 1885076875 h 762"/>
                <a:gd name="T68" fmla="*/ 2147483647 w 5216"/>
                <a:gd name="T69" fmla="*/ 1844754375 h 762"/>
                <a:gd name="T70" fmla="*/ 2147483647 w 5216"/>
                <a:gd name="T71" fmla="*/ 1799391563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176410938 h 694"/>
                <a:gd name="T2" fmla="*/ 0 w 5144"/>
                <a:gd name="T3" fmla="*/ 176410938 h 694"/>
                <a:gd name="T4" fmla="*/ 45362813 w 5144"/>
                <a:gd name="T5" fmla="*/ 166330313 h 694"/>
                <a:gd name="T6" fmla="*/ 181451250 w 5144"/>
                <a:gd name="T7" fmla="*/ 141128750 h 694"/>
                <a:gd name="T8" fmla="*/ 413305625 w 5144"/>
                <a:gd name="T9" fmla="*/ 105846563 h 694"/>
                <a:gd name="T10" fmla="*/ 564515000 w 5144"/>
                <a:gd name="T11" fmla="*/ 85685313 h 694"/>
                <a:gd name="T12" fmla="*/ 740925938 w 5144"/>
                <a:gd name="T13" fmla="*/ 65524063 h 694"/>
                <a:gd name="T14" fmla="*/ 937498125 w 5144"/>
                <a:gd name="T15" fmla="*/ 50403125 h 694"/>
                <a:gd name="T16" fmla="*/ 1164312188 w 5144"/>
                <a:gd name="T17" fmla="*/ 35282188 h 694"/>
                <a:gd name="T18" fmla="*/ 1411287500 w 5144"/>
                <a:gd name="T19" fmla="*/ 20161250 h 694"/>
                <a:gd name="T20" fmla="*/ 1688504688 w 5144"/>
                <a:gd name="T21" fmla="*/ 10080625 h 694"/>
                <a:gd name="T22" fmla="*/ 1990923438 w 5144"/>
                <a:gd name="T23" fmla="*/ 5040313 h 694"/>
                <a:gd name="T24" fmla="*/ 2147483647 w 5144"/>
                <a:gd name="T25" fmla="*/ 0 h 694"/>
                <a:gd name="T26" fmla="*/ 2147483647 w 5144"/>
                <a:gd name="T27" fmla="*/ 5040313 h 694"/>
                <a:gd name="T28" fmla="*/ 2147483647 w 5144"/>
                <a:gd name="T29" fmla="*/ 15120938 h 694"/>
                <a:gd name="T30" fmla="*/ 2147483647 w 5144"/>
                <a:gd name="T31" fmla="*/ 35282188 h 694"/>
                <a:gd name="T32" fmla="*/ 2147483647 w 5144"/>
                <a:gd name="T33" fmla="*/ 60483750 h 694"/>
                <a:gd name="T34" fmla="*/ 2147483647 w 5144"/>
                <a:gd name="T35" fmla="*/ 100806250 h 694"/>
                <a:gd name="T36" fmla="*/ 2147483647 w 5144"/>
                <a:gd name="T37" fmla="*/ 146169063 h 694"/>
                <a:gd name="T38" fmla="*/ 2147483647 w 5144"/>
                <a:gd name="T39" fmla="*/ 201612500 h 694"/>
                <a:gd name="T40" fmla="*/ 2147483647 w 5144"/>
                <a:gd name="T41" fmla="*/ 267136563 h 694"/>
                <a:gd name="T42" fmla="*/ 2147483647 w 5144"/>
                <a:gd name="T43" fmla="*/ 347781563 h 694"/>
                <a:gd name="T44" fmla="*/ 2147483647 w 5144"/>
                <a:gd name="T45" fmla="*/ 438507188 h 694"/>
                <a:gd name="T46" fmla="*/ 2147483647 w 5144"/>
                <a:gd name="T47" fmla="*/ 544353750 h 694"/>
                <a:gd name="T48" fmla="*/ 2147483647 w 5144"/>
                <a:gd name="T49" fmla="*/ 670361563 h 694"/>
                <a:gd name="T50" fmla="*/ 2147483647 w 5144"/>
                <a:gd name="T51" fmla="*/ 806450000 h 694"/>
                <a:gd name="T52" fmla="*/ 2147483647 w 5144"/>
                <a:gd name="T53" fmla="*/ 957659375 h 694"/>
                <a:gd name="T54" fmla="*/ 2147483647 w 5144"/>
                <a:gd name="T55" fmla="*/ 1129030000 h 694"/>
                <a:gd name="T56" fmla="*/ 2147483647 w 5144"/>
                <a:gd name="T57" fmla="*/ 1315521563 h 694"/>
                <a:gd name="T58" fmla="*/ 2147483647 w 5144"/>
                <a:gd name="T59" fmla="*/ 1522174375 h 694"/>
                <a:gd name="T60" fmla="*/ 2147483647 w 5144"/>
                <a:gd name="T61" fmla="*/ 174898843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1471771250 h 584"/>
                <a:gd name="T2" fmla="*/ 0 w 3112"/>
                <a:gd name="T3" fmla="*/ 1471771250 h 584"/>
                <a:gd name="T4" fmla="*/ 226814063 w 3112"/>
                <a:gd name="T5" fmla="*/ 1411287500 h 584"/>
                <a:gd name="T6" fmla="*/ 846772500 w 3112"/>
                <a:gd name="T7" fmla="*/ 1255037813 h 584"/>
                <a:gd name="T8" fmla="*/ 1275199063 w 3112"/>
                <a:gd name="T9" fmla="*/ 1149191250 h 584"/>
                <a:gd name="T10" fmla="*/ 1769149688 w 3112"/>
                <a:gd name="T11" fmla="*/ 1033264063 h 584"/>
                <a:gd name="T12" fmla="*/ 2147483647 w 3112"/>
                <a:gd name="T13" fmla="*/ 907256250 h 584"/>
                <a:gd name="T14" fmla="*/ 2147483647 w 3112"/>
                <a:gd name="T15" fmla="*/ 771167813 h 584"/>
                <a:gd name="T16" fmla="*/ 2147483647 w 3112"/>
                <a:gd name="T17" fmla="*/ 640119688 h 584"/>
                <a:gd name="T18" fmla="*/ 2147483647 w 3112"/>
                <a:gd name="T19" fmla="*/ 509071563 h 584"/>
                <a:gd name="T20" fmla="*/ 2147483647 w 3112"/>
                <a:gd name="T21" fmla="*/ 388104063 h 584"/>
                <a:gd name="T22" fmla="*/ 2147483647 w 3112"/>
                <a:gd name="T23" fmla="*/ 272176875 h 584"/>
                <a:gd name="T24" fmla="*/ 2147483647 w 3112"/>
                <a:gd name="T25" fmla="*/ 221773750 h 584"/>
                <a:gd name="T26" fmla="*/ 2147483647 w 3112"/>
                <a:gd name="T27" fmla="*/ 171370625 h 584"/>
                <a:gd name="T28" fmla="*/ 2147483647 w 3112"/>
                <a:gd name="T29" fmla="*/ 131048125 h 584"/>
                <a:gd name="T30" fmla="*/ 2147483647 w 3112"/>
                <a:gd name="T31" fmla="*/ 90725625 h 584"/>
                <a:gd name="T32" fmla="*/ 2147483647 w 3112"/>
                <a:gd name="T33" fmla="*/ 60483750 h 584"/>
                <a:gd name="T34" fmla="*/ 2147483647 w 3112"/>
                <a:gd name="T35" fmla="*/ 35282188 h 584"/>
                <a:gd name="T36" fmla="*/ 2147483647 w 3112"/>
                <a:gd name="T37" fmla="*/ 15120938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1290320000 h 1192"/>
                <a:gd name="T2" fmla="*/ 2147483647 w 8196"/>
                <a:gd name="T3" fmla="*/ 1436489063 h 1192"/>
                <a:gd name="T4" fmla="*/ 2147483647 w 8196"/>
                <a:gd name="T5" fmla="*/ 1562496875 h 1192"/>
                <a:gd name="T6" fmla="*/ 2147483647 w 8196"/>
                <a:gd name="T7" fmla="*/ 1678424063 h 1192"/>
                <a:gd name="T8" fmla="*/ 2147483647 w 8196"/>
                <a:gd name="T9" fmla="*/ 1769149688 h 1192"/>
                <a:gd name="T10" fmla="*/ 2147483647 w 8196"/>
                <a:gd name="T11" fmla="*/ 1839714063 h 1192"/>
                <a:gd name="T12" fmla="*/ 2147483647 w 8196"/>
                <a:gd name="T13" fmla="*/ 1890117188 h 1192"/>
                <a:gd name="T14" fmla="*/ 2147483647 w 8196"/>
                <a:gd name="T15" fmla="*/ 1920359063 h 1192"/>
                <a:gd name="T16" fmla="*/ 2147483647 w 8196"/>
                <a:gd name="T17" fmla="*/ 1915318750 h 1192"/>
                <a:gd name="T18" fmla="*/ 2147483647 w 8196"/>
                <a:gd name="T19" fmla="*/ 1890117188 h 1192"/>
                <a:gd name="T20" fmla="*/ 2147483647 w 8196"/>
                <a:gd name="T21" fmla="*/ 1829633438 h 1192"/>
                <a:gd name="T22" fmla="*/ 2147483647 w 8196"/>
                <a:gd name="T23" fmla="*/ 1738907813 h 1192"/>
                <a:gd name="T24" fmla="*/ 2147483647 w 8196"/>
                <a:gd name="T25" fmla="*/ 1617940313 h 1192"/>
                <a:gd name="T26" fmla="*/ 2147483647 w 8196"/>
                <a:gd name="T27" fmla="*/ 1456650313 h 1192"/>
                <a:gd name="T28" fmla="*/ 2147483647 w 8196"/>
                <a:gd name="T29" fmla="*/ 1260078125 h 1192"/>
                <a:gd name="T30" fmla="*/ 2147483647 w 8196"/>
                <a:gd name="T31" fmla="*/ 1023183438 h 1192"/>
                <a:gd name="T32" fmla="*/ 2147483647 w 8196"/>
                <a:gd name="T33" fmla="*/ 745966250 h 1192"/>
                <a:gd name="T34" fmla="*/ 2147483647 w 8196"/>
                <a:gd name="T35" fmla="*/ 604837500 h 1192"/>
                <a:gd name="T36" fmla="*/ 2147483647 w 8196"/>
                <a:gd name="T37" fmla="*/ 372983125 h 1192"/>
                <a:gd name="T38" fmla="*/ 2147483647 w 8196"/>
                <a:gd name="T39" fmla="*/ 206652813 h 1192"/>
                <a:gd name="T40" fmla="*/ 2147483647 w 8196"/>
                <a:gd name="T41" fmla="*/ 90725625 h 1192"/>
                <a:gd name="T42" fmla="*/ 2147483647 w 8196"/>
                <a:gd name="T43" fmla="*/ 25201563 h 1192"/>
                <a:gd name="T44" fmla="*/ 2147483647 w 8196"/>
                <a:gd name="T45" fmla="*/ 0 h 1192"/>
                <a:gd name="T46" fmla="*/ 2147483647 w 8196"/>
                <a:gd name="T47" fmla="*/ 10080625 h 1192"/>
                <a:gd name="T48" fmla="*/ 2147483647 w 8196"/>
                <a:gd name="T49" fmla="*/ 50403125 h 1192"/>
                <a:gd name="T50" fmla="*/ 1809063908 w 8196"/>
                <a:gd name="T51" fmla="*/ 110886875 h 1192"/>
                <a:gd name="T52" fmla="*/ 1339111161 w 8196"/>
                <a:gd name="T53" fmla="*/ 186491563 h 1192"/>
                <a:gd name="T54" fmla="*/ 944958629 w 8196"/>
                <a:gd name="T55" fmla="*/ 272176875 h 1192"/>
                <a:gd name="T56" fmla="*/ 626603132 w 8196"/>
                <a:gd name="T57" fmla="*/ 362902500 h 1192"/>
                <a:gd name="T58" fmla="*/ 373939989 w 8196"/>
                <a:gd name="T59" fmla="*/ 443547500 h 1192"/>
                <a:gd name="T60" fmla="*/ 121278436 w 8196"/>
                <a:gd name="T61" fmla="*/ 544353750 h 1192"/>
                <a:gd name="T62" fmla="*/ 0 w 8196"/>
                <a:gd name="T63" fmla="*/ 604837500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1285279688 h 1192"/>
                <a:gd name="T70" fmla="*/ 2147483647 w 8196"/>
                <a:gd name="T71" fmla="*/ 12903200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4000"/>
            <a:ext cx="82296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4687888"/>
            <a:ext cx="3786187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14464C9-0B56-4C77-92F1-A5362AD1A5D7}" type="datetime1">
              <a:rPr lang="en-US"/>
              <a:pPr>
                <a:defRPr/>
              </a:pPr>
              <a:t>3/27/2013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4687888"/>
            <a:ext cx="3786188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Legal Environment of Business  - J. Pittman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4687888"/>
            <a:ext cx="11620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6BC566A-E79E-45B1-9730-8BAC4B05B8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006600"/>
            <a:ext cx="7408862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3" r:id="rId2"/>
    <p:sldLayoutId id="2147483989" r:id="rId3"/>
    <p:sldLayoutId id="2147483984" r:id="rId4"/>
    <p:sldLayoutId id="2147483985" r:id="rId5"/>
    <p:sldLayoutId id="2147483986" r:id="rId6"/>
    <p:sldLayoutId id="2147483990" r:id="rId7"/>
    <p:sldLayoutId id="2147483991" r:id="rId8"/>
    <p:sldLayoutId id="2147483992" r:id="rId9"/>
    <p:sldLayoutId id="2147483987" r:id="rId10"/>
    <p:sldLayoutId id="2147483993" r:id="rId11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po.int/treaties/en/conven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randirector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90563" y="184785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Intellectual Property Introduction</a:t>
            </a:r>
          </a:p>
        </p:txBody>
      </p:sp>
      <p:sp>
        <p:nvSpPr>
          <p:cNvPr id="8195" name="Text Placeholder 1"/>
          <p:cNvSpPr>
            <a:spLocks noGrp="1"/>
          </p:cNvSpPr>
          <p:nvPr>
            <p:ph type="body" idx="1"/>
          </p:nvPr>
        </p:nvSpPr>
        <p:spPr>
          <a:xfrm>
            <a:off x="1366838" y="1077913"/>
            <a:ext cx="6418262" cy="704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</a:rPr>
              <a:t>Legal Environment of Business - J. Pittman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 smtClean="0">
                <a:solidFill>
                  <a:srgbClr val="FFFFFF"/>
                </a:solidFill>
                <a:latin typeface="Calibri" pitchFamily="34" charset="0"/>
              </a:rPr>
              <a:t>1-</a:t>
            </a:r>
            <a:fld id="{27FB0FF7-E305-49DA-A58B-C6CAB3C381DD}" type="slidenum">
              <a:rPr lang="en-US" smtClean="0">
                <a:solidFill>
                  <a:srgbClr val="FFFFFF"/>
                </a:solidFill>
                <a:latin typeface="Calibri" pitchFamily="34" charset="0"/>
              </a:rPr>
              <a:pPr eaLnBrk="1" hangingPunct="1"/>
              <a:t>1</a:t>
            </a:fld>
            <a:endParaRPr 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557962"/>
              </p:ext>
            </p:extLst>
          </p:nvPr>
        </p:nvGraphicFramePr>
        <p:xfrm>
          <a:off x="871538" y="2006600"/>
          <a:ext cx="7408862" cy="258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</a:rPr>
              <a:t>Legal Environment of Business  - J. Pittman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57D1FFF3-F6F8-46BE-B526-A3D30E43C6FA}" type="slidenum">
              <a:rPr lang="en-US" smtClean="0">
                <a:solidFill>
                  <a:schemeClr val="tx2"/>
                </a:solidFill>
              </a:rPr>
              <a:pPr eaLnBrk="1" hangingPunct="1"/>
              <a:t>10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Brand Value as a Percentage of Market Capitalization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term intellectual property refers broadly to creations of the human mind</a:t>
            </a:r>
          </a:p>
          <a:p>
            <a:pPr eaLnBrk="1" hangingPunct="1"/>
            <a:r>
              <a:rPr lang="en-US" smtClean="0"/>
              <a:t>Intellectual property rights protect the interests of creators by giving them property rights over their creations</a:t>
            </a:r>
          </a:p>
        </p:txBody>
      </p:sp>
      <p:sp>
        <p:nvSpPr>
          <p:cNvPr id="921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/>
              <a:t>Legal Environment of Business  - J. Pittman</a:t>
            </a:r>
            <a:endParaRPr lang="fr-FR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7EDA1967-20C3-48BF-BF4D-64599AF8D494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922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Intellectual Property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71538" y="1687513"/>
            <a:ext cx="7408862" cy="2906712"/>
          </a:xfrm>
        </p:spPr>
        <p:txBody>
          <a:bodyPr rtlCol="0">
            <a:normAutofit fontScale="77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900" dirty="0"/>
              <a:t>The </a:t>
            </a:r>
            <a:r>
              <a:rPr lang="en-US" sz="2900" i="1" dirty="0">
                <a:hlinkClick r:id="rId2" action="ppaction://hlinkfile"/>
              </a:rPr>
              <a:t>Convention Establishing the World Intellectual Property Organization</a:t>
            </a:r>
            <a:r>
              <a:rPr lang="en-US" sz="2900" dirty="0"/>
              <a:t> </a:t>
            </a:r>
            <a:r>
              <a:rPr lang="en-US" sz="2900" dirty="0" smtClean="0"/>
              <a:t> provides the following list of subject matter protected by intellectual property rights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literary, artistic and scientific works;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performances of performing artists, phonograms, and broadcasts;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inventions in all fields of human endeavor;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scientific discoveries;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industrial designs;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trademarks, service marks, and commercial names and designations;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protection against unfair competition; and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/>
              <a:t>“all other rights resulting from intellectual activity in the industrial, scientific, literary or artistic fields.” </a:t>
            </a:r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/>
              <a:t>Legal Environment of Business  - J. Pittman</a:t>
            </a:r>
            <a:endParaRPr lang="fr-FR"/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47C90430-AC12-4618-AEBF-F60AABA1CDA3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024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Intellectual Property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fr-FR" smtClean="0"/>
              <a:t>To give statutory expression to the moral and economic rights of creators in their creations and to the rights of the public in accessing those creations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r>
              <a:rPr lang="fr-FR" smtClean="0"/>
              <a:t>To promote creativity, and the dissemination and application of its results, and to encourage fair trade, which would contribute to economic and social development </a:t>
            </a:r>
          </a:p>
        </p:txBody>
      </p:sp>
      <p:sp>
        <p:nvSpPr>
          <p:cNvPr id="1126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/>
              <a:t>Legal Environment of Business  - J. Pittman</a:t>
            </a:r>
            <a:endParaRPr lang="fr-FR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823EEADF-FDDA-4B9C-BFC8-C50DC7826D06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126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 smtClean="0"/>
              <a:t>Why Protect Intellectual Property?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27225"/>
            <a:ext cx="8229600" cy="2667000"/>
          </a:xfrm>
        </p:spPr>
        <p:txBody>
          <a:bodyPr/>
          <a:lstStyle/>
          <a:p>
            <a:pPr eaLnBrk="1" hangingPunct="1">
              <a:buClrTx/>
              <a:buFont typeface="Arial" charset="0"/>
              <a:buNone/>
            </a:pPr>
            <a:r>
              <a:rPr lang="en-US" smtClean="0"/>
              <a:t>The two branches of intellectual property are </a:t>
            </a:r>
            <a:r>
              <a:rPr lang="en-US" b="1" smtClean="0"/>
              <a:t>industrial property</a:t>
            </a:r>
            <a:r>
              <a:rPr lang="en-US" smtClean="0"/>
              <a:t> (the international term used outside the United States) and </a:t>
            </a:r>
            <a:r>
              <a:rPr lang="en-US" b="1" smtClean="0"/>
              <a:t>copyright</a:t>
            </a:r>
          </a:p>
        </p:txBody>
      </p:sp>
      <p:sp>
        <p:nvSpPr>
          <p:cNvPr id="1229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/>
              <a:t>Legal Environment of Business  - J. Pittman</a:t>
            </a:r>
            <a:endParaRPr lang="fr-FR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3346D21F-EE0D-433E-8A3E-9BD6020C7EB2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229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Branches of Intellectual Property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Industrial property</a:t>
            </a:r>
            <a:r>
              <a:rPr lang="en-US" smtClean="0"/>
              <a:t> includes (among other items):</a:t>
            </a:r>
          </a:p>
          <a:p>
            <a:pPr eaLnBrk="1" hangingPunct="1"/>
            <a:r>
              <a:rPr lang="en-US" smtClean="0"/>
              <a:t>Patents to protect inventions and industrial designs (aesthetic creations determining the appearance of industrial products)</a:t>
            </a:r>
          </a:p>
          <a:p>
            <a:pPr eaLnBrk="1" hangingPunct="1"/>
            <a:r>
              <a:rPr lang="en-US" smtClean="0"/>
              <a:t>Trademarks (&amp; service marks)</a:t>
            </a:r>
          </a:p>
          <a:p>
            <a:pPr eaLnBrk="1" hangingPunct="1"/>
            <a:r>
              <a:rPr lang="en-US" smtClean="0"/>
              <a:t>Protection against unfair competition </a:t>
            </a:r>
          </a:p>
          <a:p>
            <a:pPr eaLnBrk="1" hangingPunct="1"/>
            <a:endParaRPr lang="fr-FR" smtClean="0"/>
          </a:p>
        </p:txBody>
      </p:sp>
      <p:sp>
        <p:nvSpPr>
          <p:cNvPr id="13315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/>
              <a:t>Legal Environment of Business  - J. Pittman</a:t>
            </a:r>
            <a:endParaRPr lang="fr-FR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5E68712F-16C6-4168-8075-133E3748D3B2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331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Industrial Property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37948" y="1350516"/>
          <a:ext cx="6705600" cy="3143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</a:rPr>
              <a:t>Legal Environment of Business  - J. Pittman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00717559-B88A-40D5-956B-BE57E66953E1}" type="slidenum">
              <a:rPr lang="en-US" smtClean="0">
                <a:solidFill>
                  <a:schemeClr val="tx2"/>
                </a:solidFill>
              </a:rPr>
              <a:pPr eaLnBrk="1" hangingPunct="1"/>
              <a:t>7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143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Traditional Business Assets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20932" y="1421537"/>
          <a:ext cx="6838026" cy="3266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</a:rPr>
              <a:t>Legal Environment of Business  - J. Pittman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80B8DBC6-8400-4F17-8FE1-BEDCB90ABEF2}" type="slidenum">
              <a:rPr lang="en-US" smtClean="0">
                <a:solidFill>
                  <a:schemeClr val="tx2"/>
                </a:solidFill>
              </a:rPr>
              <a:pPr eaLnBrk="1" hangingPunct="1"/>
              <a:t>8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153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Non-tangible Assets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25450" y="1314450"/>
            <a:ext cx="8229600" cy="327977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r>
              <a:rPr lang="en-US">
                <a:solidFill>
                  <a:schemeClr val="tx2"/>
                </a:solidFill>
              </a:rPr>
              <a:t>Legal Environment of Business  - J. Pittman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4" charset="-128"/>
              </a:defRPr>
            </a:lvl9pPr>
          </a:lstStyle>
          <a:p>
            <a:pPr eaLnBrk="1" hangingPunct="1"/>
            <a:fld id="{79AED5D3-04B6-4DF7-8B31-0FE027CD2F6F}" type="slidenum">
              <a:rPr lang="en-US" smtClean="0">
                <a:solidFill>
                  <a:schemeClr val="tx2"/>
                </a:solidFill>
              </a:rPr>
              <a:pPr eaLnBrk="1" hangingPunct="1"/>
              <a:t>9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Brand Value </a:t>
            </a:r>
            <a:br>
              <a:rPr lang="en-US" sz="3600" dirty="0" smtClean="0"/>
            </a:br>
            <a:r>
              <a:rPr lang="en-US" sz="3600" dirty="0" smtClean="0"/>
              <a:t>(According to </a:t>
            </a:r>
            <a:r>
              <a:rPr lang="en-US" sz="3600" dirty="0" err="1" smtClean="0">
                <a:hlinkClick r:id="rId2"/>
              </a:rPr>
              <a:t>Brandirectory</a:t>
            </a:r>
            <a:r>
              <a:rPr lang="en-US" sz="3600" dirty="0" smtClean="0"/>
              <a:t> - 2013)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70517"/>
              </p:ext>
            </p:extLst>
          </p:nvPr>
        </p:nvGraphicFramePr>
        <p:xfrm>
          <a:off x="506413" y="1416676"/>
          <a:ext cx="8180387" cy="310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978"/>
                <a:gridCol w="2098215"/>
                <a:gridCol w="2045097"/>
                <a:gridCol w="2045097"/>
              </a:tblGrid>
              <a:tr h="12464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World Leaders in Brand Value -</a:t>
                      </a:r>
                      <a:r>
                        <a:rPr lang="en-US" sz="1800" dirty="0" smtClean="0"/>
                        <a:t>2013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Brand Value (USD $</a:t>
                      </a:r>
                      <a:r>
                        <a:rPr lang="en-US" sz="1800" baseline="0" dirty="0" smtClean="0"/>
                        <a:t> millions)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Market Capitalization (USD $ millions)</a:t>
                      </a:r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Brand Value as a percentage of Market Capitalization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</a:tr>
              <a:tr h="3725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Apple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87,304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382,490 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23%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</a:tr>
              <a:tr h="3725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Samsung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58,771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242,668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24%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</a:tr>
              <a:tr h="3725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Google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52,132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173,628</a:t>
                      </a:r>
                      <a:endParaRPr lang="en-US" sz="1800" dirty="0" smtClean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30%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</a:tr>
              <a:tr h="3725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Microsoft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45,535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155,489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</a:tr>
              <a:tr h="3725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Walmart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42,303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184,743</a:t>
                      </a:r>
                      <a:endParaRPr lang="en-US" sz="1800" dirty="0" smtClean="0"/>
                    </a:p>
                  </a:txBody>
                  <a:tcPr marL="91436" marR="91436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23%</a:t>
                      </a:r>
                      <a:endParaRPr lang="en-US" sz="1800" dirty="0"/>
                    </a:p>
                  </a:txBody>
                  <a:tcPr marL="91436" marR="91436" marT="45732" marB="45732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2212</TotalTime>
  <Words>434</Words>
  <Application>Microsoft Office PowerPoint</Application>
  <PresentationFormat>On-screen Show (16:9)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ヒラギノ角ゴ Pro W3</vt:lpstr>
      <vt:lpstr>Candara</vt:lpstr>
      <vt:lpstr>Symbol</vt:lpstr>
      <vt:lpstr>Calibri</vt:lpstr>
      <vt:lpstr>Wingdings</vt:lpstr>
      <vt:lpstr>Waveform</vt:lpstr>
      <vt:lpstr>Intellectual Property Introduction</vt:lpstr>
      <vt:lpstr>Intellectual Property</vt:lpstr>
      <vt:lpstr>Intellectual Property</vt:lpstr>
      <vt:lpstr>Why Protect Intellectual Property?</vt:lpstr>
      <vt:lpstr>Branches of Intellectual Property</vt:lpstr>
      <vt:lpstr>Industrial Property</vt:lpstr>
      <vt:lpstr>Traditional Business Assets</vt:lpstr>
      <vt:lpstr>Non-tangible Assets</vt:lpstr>
      <vt:lpstr> Brand Value  (According to Brandirectory - 2013) </vt:lpstr>
      <vt:lpstr>Brand Value as a Percentage of Market Capitalization</vt:lpstr>
    </vt:vector>
  </TitlesOfParts>
  <Company>IIPM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IIPM</dc:creator>
  <cp:lastModifiedBy>Jeff Pittman</cp:lastModifiedBy>
  <cp:revision>207</cp:revision>
  <dcterms:created xsi:type="dcterms:W3CDTF">2010-09-30T10:50:37Z</dcterms:created>
  <dcterms:modified xsi:type="dcterms:W3CDTF">2013-03-27T14:33:47Z</dcterms:modified>
</cp:coreProperties>
</file>