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5" r:id="rId1"/>
  </p:sldMasterIdLst>
  <p:notesMasterIdLst>
    <p:notesMasterId r:id="rId18"/>
  </p:notesMasterIdLst>
  <p:sldIdLst>
    <p:sldId id="256" r:id="rId2"/>
    <p:sldId id="292" r:id="rId3"/>
    <p:sldId id="299" r:id="rId4"/>
    <p:sldId id="301" r:id="rId5"/>
    <p:sldId id="300" r:id="rId6"/>
    <p:sldId id="302" r:id="rId7"/>
    <p:sldId id="304" r:id="rId8"/>
    <p:sldId id="303" r:id="rId9"/>
    <p:sldId id="305" r:id="rId10"/>
    <p:sldId id="306" r:id="rId11"/>
    <p:sldId id="307" r:id="rId12"/>
    <p:sldId id="308" r:id="rId13"/>
    <p:sldId id="309" r:id="rId14"/>
    <p:sldId id="296" r:id="rId15"/>
    <p:sldId id="297" r:id="rId16"/>
    <p:sldId id="298"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7CE269-7854-4E0E-93D2-D00D66393904}" type="datetimeFigureOut">
              <a:rPr lang="en-US" smtClean="0"/>
              <a:pPr/>
              <a:t>7/30/2009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4FD88F-5F8E-4FCF-AA24-64275106B8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D88F-5F8E-4FCF-AA24-64275106B81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914650" y="1600200"/>
            <a:ext cx="5238750" cy="1600200"/>
          </a:xfrm>
        </p:spPr>
        <p:txBody>
          <a:bodyPr anchor="t" anchorCtr="0"/>
          <a:lstStyle/>
          <a:p>
            <a:r>
              <a:rPr lang="en-US" smtClean="0"/>
              <a:t>Click to edit Master title style</a:t>
            </a:r>
            <a:endParaRPr/>
          </a:p>
        </p:txBody>
      </p:sp>
      <p:sp>
        <p:nvSpPr>
          <p:cNvPr id="3" name="Subtitle 2"/>
          <p:cNvSpPr>
            <a:spLocks noGrp="1"/>
          </p:cNvSpPr>
          <p:nvPr>
            <p:ph type="subTitle" idx="1"/>
          </p:nvPr>
        </p:nvSpPr>
        <p:spPr>
          <a:xfrm>
            <a:off x="3317502" y="3276600"/>
            <a:ext cx="4433047" cy="685800"/>
          </a:xfrm>
        </p:spPr>
        <p:txBody>
          <a:bodyPr>
            <a:normAutofit/>
          </a:bodyPr>
          <a:lstStyle>
            <a:lvl1pPr marL="0" indent="0" algn="l">
              <a:buNone/>
              <a:defRPr sz="1800" spc="100" baseline="0">
                <a:gradFill>
                  <a:gsLst>
                    <a:gs pos="0">
                      <a:schemeClr val="tx1">
                        <a:alpha val="90000"/>
                      </a:schemeClr>
                    </a:gs>
                    <a:gs pos="100000">
                      <a:schemeClr val="tx1">
                        <a:lumMod val="75000"/>
                        <a:lumOff val="25000"/>
                        <a:alpha val="90000"/>
                      </a:schemeClr>
                    </a:gs>
                  </a:gsLst>
                  <a:lin ang="5400000" scaled="0"/>
                </a:gra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528816"/>
            <a:ext cx="2133600" cy="256032"/>
          </a:xfrm>
        </p:spPr>
        <p:txBody>
          <a:bodyPr/>
          <a:lstStyle>
            <a:lvl1pPr algn="l">
              <a:defRPr/>
            </a:lvl1pPr>
          </a:lstStyle>
          <a:p>
            <a:pPr>
              <a:defRPr/>
            </a:pPr>
            <a:fld id="{988FFF49-47F5-4208-93F1-05AF6BC1372A}" type="datetime1">
              <a:rPr lang="en-US" smtClean="0"/>
              <a:t>7/30/2009</a:t>
            </a:fld>
            <a:endParaRPr lang="en-US"/>
          </a:p>
        </p:txBody>
      </p:sp>
      <p:sp>
        <p:nvSpPr>
          <p:cNvPr id="5" name="Footer Placeholder 4"/>
          <p:cNvSpPr>
            <a:spLocks noGrp="1"/>
          </p:cNvSpPr>
          <p:nvPr>
            <p:ph type="ftr" sz="quarter" idx="11"/>
          </p:nvPr>
        </p:nvSpPr>
        <p:spPr>
          <a:xfrm>
            <a:off x="457200" y="6263640"/>
            <a:ext cx="2895600" cy="255494"/>
          </a:xfrm>
        </p:spPr>
        <p:txBody>
          <a:bodyPr/>
          <a:lstStyle>
            <a:lvl1pPr algn="l">
              <a:defRPr/>
            </a:lvl1pPr>
          </a:lstStyle>
          <a:p>
            <a:pPr>
              <a:defRPr/>
            </a:pPr>
            <a:r>
              <a:rPr lang="en-US" smtClean="0"/>
              <a:t>Cyberlaw - Jeffrey Pittman</a:t>
            </a:r>
            <a:endParaRPr lang="en-US" dirty="0"/>
          </a:p>
        </p:txBody>
      </p:sp>
      <p:sp>
        <p:nvSpPr>
          <p:cNvPr id="6" name="Slide Number Placeholder 5"/>
          <p:cNvSpPr>
            <a:spLocks noGrp="1"/>
          </p:cNvSpPr>
          <p:nvPr>
            <p:ph type="sldNum" sz="quarter" idx="12"/>
          </p:nvPr>
        </p:nvSpPr>
        <p:spPr/>
        <p:txBody>
          <a:bodyPr/>
          <a:lstStyle/>
          <a:p>
            <a:pPr>
              <a:defRPr/>
            </a:pPr>
            <a:fld id="{F991D13C-0A32-46EA-A557-EE24C2F1C328}" type="slidenum">
              <a:rPr lang="en-US" smtClean="0"/>
              <a:pPr>
                <a:defRPr/>
              </a:pPr>
              <a:t>‹#›</a:t>
            </a:fld>
            <a:endParaRPr lang="en-US"/>
          </a:p>
        </p:txBody>
      </p:sp>
      <p:sp>
        <p:nvSpPr>
          <p:cNvPr id="11" name="Freeform 10"/>
          <p:cNvSpPr/>
          <p:nvPr/>
        </p:nvSpPr>
        <p:spPr>
          <a:xfrm flipH="1">
            <a:off x="215153" y="381001"/>
            <a:ext cx="2639924" cy="5029200"/>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29730 w 2928136"/>
              <a:gd name="connsiteY1" fmla="*/ 1463460 h 5548763"/>
              <a:gd name="connsiteX2" fmla="*/ 958067 w 2928136"/>
              <a:gd name="connsiteY2" fmla="*/ 1554822 h 5548763"/>
              <a:gd name="connsiteX3" fmla="*/ 2928136 w 2928136"/>
              <a:gd name="connsiteY3" fmla="*/ 107023 h 5548763"/>
              <a:gd name="connsiteX4" fmla="*/ 228600 w 2928136"/>
              <a:gd name="connsiteY4" fmla="*/ 2501761 h 5548763"/>
              <a:gd name="connsiteX5" fmla="*/ 2470934 w 2928136"/>
              <a:gd name="connsiteY5" fmla="*/ 1696096 h 5548763"/>
              <a:gd name="connsiteX6" fmla="*/ 0 w 2928136"/>
              <a:gd name="connsiteY6" fmla="*/ 1053958 h 5548763"/>
              <a:gd name="connsiteX7" fmla="*/ 0 w 2928136"/>
              <a:gd name="connsiteY7" fmla="*/ 1053955 h 5548763"/>
              <a:gd name="connsiteX0" fmla="*/ 0 w 2928136"/>
              <a:gd name="connsiteY0" fmla="*/ 1053955 h 5548763"/>
              <a:gd name="connsiteX1" fmla="*/ 620013 w 2928136"/>
              <a:gd name="connsiteY1" fmla="*/ 1301228 h 5548763"/>
              <a:gd name="connsiteX2" fmla="*/ 929730 w 2928136"/>
              <a:gd name="connsiteY2" fmla="*/ 14634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48763"/>
              <a:gd name="connsiteX1" fmla="*/ 620013 w 2928136"/>
              <a:gd name="connsiteY1" fmla="*/ 1301228 h 5548763"/>
              <a:gd name="connsiteX2" fmla="*/ 929730 w 2928136"/>
              <a:gd name="connsiteY2" fmla="*/ 14634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102755 w 3030891"/>
              <a:gd name="connsiteY0" fmla="*/ 1053955 h 5548763"/>
              <a:gd name="connsiteX1" fmla="*/ 722768 w 3030891"/>
              <a:gd name="connsiteY1" fmla="*/ 1301228 h 5548763"/>
              <a:gd name="connsiteX2" fmla="*/ 1032485 w 3030891"/>
              <a:gd name="connsiteY2" fmla="*/ 1463460 h 5548763"/>
              <a:gd name="connsiteX3" fmla="*/ 1060822 w 3030891"/>
              <a:gd name="connsiteY3" fmla="*/ 1554822 h 5548763"/>
              <a:gd name="connsiteX4" fmla="*/ 3030891 w 3030891"/>
              <a:gd name="connsiteY4" fmla="*/ 107023 h 5548763"/>
              <a:gd name="connsiteX5" fmla="*/ 331355 w 3030891"/>
              <a:gd name="connsiteY5" fmla="*/ 2501761 h 5548763"/>
              <a:gd name="connsiteX6" fmla="*/ 2573689 w 3030891"/>
              <a:gd name="connsiteY6" fmla="*/ 1696096 h 5548763"/>
              <a:gd name="connsiteX7" fmla="*/ 102755 w 3030891"/>
              <a:gd name="connsiteY7" fmla="*/ 1053958 h 5548763"/>
              <a:gd name="connsiteX8" fmla="*/ 102755 w 3030891"/>
              <a:gd name="connsiteY8" fmla="*/ 1053955 h 5548763"/>
              <a:gd name="connsiteX0" fmla="*/ 0 w 2928136"/>
              <a:gd name="connsiteY0" fmla="*/ 1053955 h 5548763"/>
              <a:gd name="connsiteX1" fmla="*/ 620013 w 2928136"/>
              <a:gd name="connsiteY1" fmla="*/ 1301228 h 5548763"/>
              <a:gd name="connsiteX2" fmla="*/ 929730 w 2928136"/>
              <a:gd name="connsiteY2" fmla="*/ 14634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48763"/>
              <a:gd name="connsiteX1" fmla="*/ 620013 w 2928136"/>
              <a:gd name="connsiteY1" fmla="*/ 1301228 h 5548763"/>
              <a:gd name="connsiteX2" fmla="*/ 657466 w 2928136"/>
              <a:gd name="connsiteY2" fmla="*/ 54258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48763"/>
              <a:gd name="connsiteX1" fmla="*/ 620013 w 2928136"/>
              <a:gd name="connsiteY1" fmla="*/ 1301228 h 5548763"/>
              <a:gd name="connsiteX2" fmla="*/ 690002 w 2928136"/>
              <a:gd name="connsiteY2" fmla="*/ 47400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48763"/>
              <a:gd name="connsiteX1" fmla="*/ 620013 w 2928136"/>
              <a:gd name="connsiteY1" fmla="*/ 1301228 h 5548763"/>
              <a:gd name="connsiteX2" fmla="*/ 690002 w 2928136"/>
              <a:gd name="connsiteY2" fmla="*/ 4740060 h 5548763"/>
              <a:gd name="connsiteX3" fmla="*/ 958067 w 2928136"/>
              <a:gd name="connsiteY3" fmla="*/ 1554822 h 5548763"/>
              <a:gd name="connsiteX4" fmla="*/ 2928136 w 2928136"/>
              <a:gd name="connsiteY4" fmla="*/ 107023 h 5548763"/>
              <a:gd name="connsiteX5" fmla="*/ 228600 w 2928136"/>
              <a:gd name="connsiteY5" fmla="*/ 2501761 h 5548763"/>
              <a:gd name="connsiteX6" fmla="*/ 2470934 w 2928136"/>
              <a:gd name="connsiteY6" fmla="*/ 1696096 h 5548763"/>
              <a:gd name="connsiteX7" fmla="*/ 0 w 2928136"/>
              <a:gd name="connsiteY7" fmla="*/ 1053958 h 5548763"/>
              <a:gd name="connsiteX8" fmla="*/ 0 w 2928136"/>
              <a:gd name="connsiteY8" fmla="*/ 1053955 h 5548763"/>
              <a:gd name="connsiteX0" fmla="*/ 0 w 2928136"/>
              <a:gd name="connsiteY0" fmla="*/ 1053955 h 5578260"/>
              <a:gd name="connsiteX1" fmla="*/ 620013 w 2928136"/>
              <a:gd name="connsiteY1" fmla="*/ 1301228 h 5578260"/>
              <a:gd name="connsiteX2" fmla="*/ 690002 w 2928136"/>
              <a:gd name="connsiteY2" fmla="*/ 4740060 h 5578260"/>
              <a:gd name="connsiteX3" fmla="*/ 958067 w 2928136"/>
              <a:gd name="connsiteY3" fmla="*/ 1554822 h 5578260"/>
              <a:gd name="connsiteX4" fmla="*/ 2928136 w 2928136"/>
              <a:gd name="connsiteY4" fmla="*/ 107023 h 5578260"/>
              <a:gd name="connsiteX5" fmla="*/ 228600 w 2928136"/>
              <a:gd name="connsiteY5" fmla="*/ 2501761 h 5578260"/>
              <a:gd name="connsiteX6" fmla="*/ 2470934 w 2928136"/>
              <a:gd name="connsiteY6" fmla="*/ 1696096 h 5578260"/>
              <a:gd name="connsiteX7" fmla="*/ 0 w 2928136"/>
              <a:gd name="connsiteY7" fmla="*/ 1053958 h 5578260"/>
              <a:gd name="connsiteX8" fmla="*/ 0 w 2928136"/>
              <a:gd name="connsiteY8" fmla="*/ 1053955 h 5578260"/>
              <a:gd name="connsiteX0" fmla="*/ 296942 w 3225078"/>
              <a:gd name="connsiteY0" fmla="*/ 1053955 h 5578260"/>
              <a:gd name="connsiteX1" fmla="*/ 916955 w 3225078"/>
              <a:gd name="connsiteY1" fmla="*/ 1301228 h 5578260"/>
              <a:gd name="connsiteX2" fmla="*/ 986944 w 3225078"/>
              <a:gd name="connsiteY2" fmla="*/ 4740060 h 5578260"/>
              <a:gd name="connsiteX3" fmla="*/ 1255009 w 3225078"/>
              <a:gd name="connsiteY3" fmla="*/ 1554822 h 5578260"/>
              <a:gd name="connsiteX4" fmla="*/ 3225078 w 3225078"/>
              <a:gd name="connsiteY4" fmla="*/ 107023 h 5578260"/>
              <a:gd name="connsiteX5" fmla="*/ 525542 w 3225078"/>
              <a:gd name="connsiteY5" fmla="*/ 2501761 h 5578260"/>
              <a:gd name="connsiteX6" fmla="*/ 2767876 w 3225078"/>
              <a:gd name="connsiteY6" fmla="*/ 1696096 h 5578260"/>
              <a:gd name="connsiteX7" fmla="*/ 296942 w 3225078"/>
              <a:gd name="connsiteY7" fmla="*/ 1053958 h 5578260"/>
              <a:gd name="connsiteX8" fmla="*/ 296942 w 3225078"/>
              <a:gd name="connsiteY8" fmla="*/ 1053955 h 5578260"/>
              <a:gd name="connsiteX0" fmla="*/ 0 w 2928136"/>
              <a:gd name="connsiteY0" fmla="*/ 1053955 h 5578260"/>
              <a:gd name="connsiteX1" fmla="*/ 620013 w 2928136"/>
              <a:gd name="connsiteY1" fmla="*/ 1301228 h 5578260"/>
              <a:gd name="connsiteX2" fmla="*/ 690002 w 2928136"/>
              <a:gd name="connsiteY2" fmla="*/ 4740060 h 5578260"/>
              <a:gd name="connsiteX3" fmla="*/ 958067 w 2928136"/>
              <a:gd name="connsiteY3" fmla="*/ 1554822 h 5578260"/>
              <a:gd name="connsiteX4" fmla="*/ 2928136 w 2928136"/>
              <a:gd name="connsiteY4" fmla="*/ 107023 h 5578260"/>
              <a:gd name="connsiteX5" fmla="*/ 228600 w 2928136"/>
              <a:gd name="connsiteY5" fmla="*/ 2501761 h 5578260"/>
              <a:gd name="connsiteX6" fmla="*/ 2470934 w 2928136"/>
              <a:gd name="connsiteY6" fmla="*/ 1696096 h 5578260"/>
              <a:gd name="connsiteX7" fmla="*/ 0 w 2928136"/>
              <a:gd name="connsiteY7" fmla="*/ 1053958 h 5578260"/>
              <a:gd name="connsiteX8" fmla="*/ 0 w 2928136"/>
              <a:gd name="connsiteY8" fmla="*/ 1053955 h 5578260"/>
              <a:gd name="connsiteX0" fmla="*/ 493587 w 3421723"/>
              <a:gd name="connsiteY0" fmla="*/ 1053955 h 5578260"/>
              <a:gd name="connsiteX1" fmla="*/ 1113600 w 3421723"/>
              <a:gd name="connsiteY1" fmla="*/ 1301228 h 5578260"/>
              <a:gd name="connsiteX2" fmla="*/ 1183589 w 3421723"/>
              <a:gd name="connsiteY2" fmla="*/ 4740060 h 5578260"/>
              <a:gd name="connsiteX3" fmla="*/ 1451654 w 3421723"/>
              <a:gd name="connsiteY3" fmla="*/ 1554822 h 5578260"/>
              <a:gd name="connsiteX4" fmla="*/ 3421723 w 3421723"/>
              <a:gd name="connsiteY4" fmla="*/ 107023 h 5578260"/>
              <a:gd name="connsiteX5" fmla="*/ 722187 w 3421723"/>
              <a:gd name="connsiteY5" fmla="*/ 2501761 h 5578260"/>
              <a:gd name="connsiteX6" fmla="*/ 2964521 w 3421723"/>
              <a:gd name="connsiteY6" fmla="*/ 1696096 h 5578260"/>
              <a:gd name="connsiteX7" fmla="*/ 493587 w 3421723"/>
              <a:gd name="connsiteY7" fmla="*/ 1053958 h 5578260"/>
              <a:gd name="connsiteX8" fmla="*/ 493587 w 3421723"/>
              <a:gd name="connsiteY8" fmla="*/ 1053955 h 5578260"/>
              <a:gd name="connsiteX0" fmla="*/ 493587 w 3421723"/>
              <a:gd name="connsiteY0" fmla="*/ 1053955 h 5578260"/>
              <a:gd name="connsiteX1" fmla="*/ 1113600 w 3421723"/>
              <a:gd name="connsiteY1" fmla="*/ 1301228 h 5578260"/>
              <a:gd name="connsiteX2" fmla="*/ 1183589 w 3421723"/>
              <a:gd name="connsiteY2" fmla="*/ 4740060 h 5578260"/>
              <a:gd name="connsiteX3" fmla="*/ 1451654 w 3421723"/>
              <a:gd name="connsiteY3" fmla="*/ 1554822 h 5578260"/>
              <a:gd name="connsiteX4" fmla="*/ 3421723 w 3421723"/>
              <a:gd name="connsiteY4" fmla="*/ 107023 h 5578260"/>
              <a:gd name="connsiteX5" fmla="*/ 722187 w 3421723"/>
              <a:gd name="connsiteY5" fmla="*/ 2501761 h 5578260"/>
              <a:gd name="connsiteX6" fmla="*/ 2964521 w 3421723"/>
              <a:gd name="connsiteY6" fmla="*/ 1696096 h 5578260"/>
              <a:gd name="connsiteX7" fmla="*/ 493587 w 3421723"/>
              <a:gd name="connsiteY7" fmla="*/ 1053958 h 5578260"/>
              <a:gd name="connsiteX8" fmla="*/ 493587 w 3421723"/>
              <a:gd name="connsiteY8" fmla="*/ 1053955 h 5578260"/>
              <a:gd name="connsiteX0" fmla="*/ 0 w 2928136"/>
              <a:gd name="connsiteY0" fmla="*/ 1053955 h 5578260"/>
              <a:gd name="connsiteX1" fmla="*/ 690002 w 2928136"/>
              <a:gd name="connsiteY1" fmla="*/ 4740060 h 5578260"/>
              <a:gd name="connsiteX2" fmla="*/ 958067 w 2928136"/>
              <a:gd name="connsiteY2" fmla="*/ 1554822 h 5578260"/>
              <a:gd name="connsiteX3" fmla="*/ 2928136 w 2928136"/>
              <a:gd name="connsiteY3" fmla="*/ 107023 h 5578260"/>
              <a:gd name="connsiteX4" fmla="*/ 228600 w 2928136"/>
              <a:gd name="connsiteY4" fmla="*/ 2501761 h 5578260"/>
              <a:gd name="connsiteX5" fmla="*/ 2470934 w 2928136"/>
              <a:gd name="connsiteY5" fmla="*/ 1696096 h 5578260"/>
              <a:gd name="connsiteX6" fmla="*/ 0 w 2928136"/>
              <a:gd name="connsiteY6" fmla="*/ 1053958 h 5578260"/>
              <a:gd name="connsiteX7" fmla="*/ 0 w 2928136"/>
              <a:gd name="connsiteY7" fmla="*/ 1053955 h 5578260"/>
              <a:gd name="connsiteX0" fmla="*/ 0 w 2928136"/>
              <a:gd name="connsiteY0" fmla="*/ 1053955 h 5578260"/>
              <a:gd name="connsiteX1" fmla="*/ 690002 w 2928136"/>
              <a:gd name="connsiteY1" fmla="*/ 4740060 h 5578260"/>
              <a:gd name="connsiteX2" fmla="*/ 958067 w 2928136"/>
              <a:gd name="connsiteY2" fmla="*/ 1554822 h 5578260"/>
              <a:gd name="connsiteX3" fmla="*/ 2928136 w 2928136"/>
              <a:gd name="connsiteY3" fmla="*/ 107023 h 5578260"/>
              <a:gd name="connsiteX4" fmla="*/ 228600 w 2928136"/>
              <a:gd name="connsiteY4" fmla="*/ 2501761 h 5578260"/>
              <a:gd name="connsiteX5" fmla="*/ 2470934 w 2928136"/>
              <a:gd name="connsiteY5" fmla="*/ 1696096 h 5578260"/>
              <a:gd name="connsiteX6" fmla="*/ 0 w 2928136"/>
              <a:gd name="connsiteY6" fmla="*/ 1053958 h 5578260"/>
              <a:gd name="connsiteX7" fmla="*/ 0 w 2928136"/>
              <a:gd name="connsiteY7" fmla="*/ 1053955 h 5578260"/>
              <a:gd name="connsiteX0" fmla="*/ 0 w 2928136"/>
              <a:gd name="connsiteY0" fmla="*/ 1053955 h 5578260"/>
              <a:gd name="connsiteX1" fmla="*/ 690002 w 2928136"/>
              <a:gd name="connsiteY1" fmla="*/ 4740060 h 5578260"/>
              <a:gd name="connsiteX2" fmla="*/ 958067 w 2928136"/>
              <a:gd name="connsiteY2" fmla="*/ 1554822 h 5578260"/>
              <a:gd name="connsiteX3" fmla="*/ 2928136 w 2928136"/>
              <a:gd name="connsiteY3" fmla="*/ 107023 h 5578260"/>
              <a:gd name="connsiteX4" fmla="*/ 228600 w 2928136"/>
              <a:gd name="connsiteY4" fmla="*/ 2501761 h 5578260"/>
              <a:gd name="connsiteX5" fmla="*/ 2470934 w 2928136"/>
              <a:gd name="connsiteY5" fmla="*/ 1696096 h 5578260"/>
              <a:gd name="connsiteX6" fmla="*/ 0 w 2928136"/>
              <a:gd name="connsiteY6" fmla="*/ 1053958 h 5578260"/>
              <a:gd name="connsiteX7" fmla="*/ 0 w 2928136"/>
              <a:gd name="connsiteY7" fmla="*/ 1053955 h 557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28136" h="5578260">
                <a:moveTo>
                  <a:pt x="0" y="1053955"/>
                </a:moveTo>
                <a:cubicBezTo>
                  <a:pt x="849961" y="667873"/>
                  <a:pt x="530324" y="4656582"/>
                  <a:pt x="690002" y="4740060"/>
                </a:cubicBezTo>
                <a:cubicBezTo>
                  <a:pt x="746344" y="4782326"/>
                  <a:pt x="625000" y="1780895"/>
                  <a:pt x="958067" y="1554822"/>
                </a:cubicBezTo>
                <a:cubicBezTo>
                  <a:pt x="1204042" y="2617693"/>
                  <a:pt x="2516314" y="0"/>
                  <a:pt x="2928136" y="107023"/>
                </a:cubicBezTo>
                <a:cubicBezTo>
                  <a:pt x="1435513" y="2045643"/>
                  <a:pt x="468189" y="5267469"/>
                  <a:pt x="228600" y="2501761"/>
                </a:cubicBezTo>
                <a:cubicBezTo>
                  <a:pt x="360324" y="5578260"/>
                  <a:pt x="2153781" y="2236695"/>
                  <a:pt x="2470934" y="1696096"/>
                </a:cubicBezTo>
                <a:cubicBezTo>
                  <a:pt x="429222" y="2772608"/>
                  <a:pt x="411822" y="1160981"/>
                  <a:pt x="0" y="1053958"/>
                </a:cubicBezTo>
                <a:lnTo>
                  <a:pt x="0" y="1053955"/>
                </a:lnTo>
                <a:close/>
              </a:path>
            </a:pathLst>
          </a:custGeom>
          <a:gradFill>
            <a:gsLst>
              <a:gs pos="25000">
                <a:schemeClr val="tx1"/>
              </a:gs>
              <a:gs pos="100000">
                <a:schemeClr val="tx1">
                  <a:lumMod val="75000"/>
                  <a:lumOff val="25000"/>
                </a:schemeClr>
              </a:gs>
            </a:gsLst>
            <a:lin ang="5400000" scaled="0"/>
          </a:gradFill>
          <a:ln>
            <a:noFill/>
          </a:ln>
          <a:effectLst>
            <a:outerShdw blurRad="63500" sx="101000" sy="101000" algn="ctr" rotWithShape="0">
              <a:schemeClr val="tx1">
                <a:lumMod val="75000"/>
                <a:lumOff val="25000"/>
                <a:alpha val="40000"/>
              </a:schemeClr>
            </a:outerShdw>
            <a:reflection blurRad="6350" stA="35000" endA="100" endPos="40000" dist="101600" dir="5400000" sy="-100000" algn="bl" rotWithShape="0"/>
          </a:effectLst>
          <a:scene3d>
            <a:camera prst="orthographicFront"/>
            <a:lightRig rig="morning" dir="t">
              <a:rot lat="0" lon="0" rev="12600000"/>
            </a:lightRig>
          </a:scene3d>
          <a:sp3d>
            <a:bevelT w="25400" h="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nvGrpSpPr>
          <p:cNvPr id="7" name="Group 32"/>
          <p:cNvGrpSpPr/>
          <p:nvPr/>
        </p:nvGrpSpPr>
        <p:grpSpPr>
          <a:xfrm>
            <a:off x="6941417" y="5105400"/>
            <a:ext cx="2238442" cy="2005669"/>
            <a:chOff x="2810256" y="4943398"/>
            <a:chExt cx="2238442" cy="2005669"/>
          </a:xfrm>
        </p:grpSpPr>
        <p:sp>
          <p:nvSpPr>
            <p:cNvPr id="10" name="Freeform 9"/>
            <p:cNvSpPr>
              <a:spLocks noChangeAspect="1"/>
            </p:cNvSpPr>
            <p:nvPr/>
          </p:nvSpPr>
          <p:spPr>
            <a:xfrm rot="6563566" flipH="1" flipV="1">
              <a:off x="2928137" y="5442737"/>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0000"/>
                  </a:schemeClr>
                </a:gs>
                <a:gs pos="100000">
                  <a:schemeClr val="tx1">
                    <a:alpha val="5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Freeform 7"/>
            <p:cNvSpPr>
              <a:spLocks noChangeAspect="1"/>
            </p:cNvSpPr>
            <p:nvPr/>
          </p:nvSpPr>
          <p:spPr>
            <a:xfrm rot="6563566" flipH="1" flipV="1">
              <a:off x="3359071" y="4825517"/>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35000"/>
                  </a:schemeClr>
                </a:gs>
                <a:gs pos="100000">
                  <a:schemeClr val="tx1">
                    <a:alpha val="2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Freeform 8"/>
            <p:cNvSpPr>
              <a:spLocks noChangeAspect="1"/>
            </p:cNvSpPr>
            <p:nvPr/>
          </p:nvSpPr>
          <p:spPr>
            <a:xfrm rot="6563566" flipH="1" flipV="1">
              <a:off x="3613937" y="5236996"/>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5000"/>
                  </a:schemeClr>
                </a:gs>
                <a:gs pos="100000">
                  <a:schemeClr val="tx1">
                    <a:alpha val="1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3" name="Freeform 12"/>
            <p:cNvSpPr>
              <a:spLocks noChangeAspect="1"/>
            </p:cNvSpPr>
            <p:nvPr/>
          </p:nvSpPr>
          <p:spPr>
            <a:xfrm rot="6563566" flipH="1" flipV="1">
              <a:off x="3209136" y="5914804"/>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10000"/>
                  </a:schemeClr>
                </a:gs>
                <a:gs pos="100000">
                  <a:schemeClr val="tx1">
                    <a:alpha val="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Freeform 15"/>
            <p:cNvSpPr>
              <a:spLocks noChangeAspect="1"/>
            </p:cNvSpPr>
            <p:nvPr/>
          </p:nvSpPr>
          <p:spPr>
            <a:xfrm rot="6563566" flipH="1" flipV="1">
              <a:off x="4014435" y="565845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15000"/>
                  </a:schemeClr>
                </a:gs>
                <a:gs pos="100000">
                  <a:schemeClr val="tx1">
                    <a:alpha val="5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919B3AB1-45EC-4AB7-91B1-4E83990FC795}" type="datetime1">
              <a:rPr lang="en-US" smtClean="0"/>
              <a:t>7/30/2009</a:t>
            </a:fld>
            <a:endParaRPr lang="en-US"/>
          </a:p>
        </p:txBody>
      </p:sp>
      <p:sp>
        <p:nvSpPr>
          <p:cNvPr id="5" name="Footer Placeholder 4"/>
          <p:cNvSpPr>
            <a:spLocks noGrp="1"/>
          </p:cNvSpPr>
          <p:nvPr>
            <p:ph type="ftr" sz="quarter" idx="11"/>
          </p:nvPr>
        </p:nvSpPr>
        <p:spPr/>
        <p:txBody>
          <a:bodyPr/>
          <a:lstStyle/>
          <a:p>
            <a:pPr>
              <a:defRPr/>
            </a:pPr>
            <a:r>
              <a:rPr lang="en-US" smtClean="0"/>
              <a:t>Cyberlaw - Jeffrey Pittman</a:t>
            </a:r>
            <a:endParaRPr lang="en-US" dirty="0"/>
          </a:p>
        </p:txBody>
      </p:sp>
      <p:sp>
        <p:nvSpPr>
          <p:cNvPr id="6" name="Slide Number Placeholder 5"/>
          <p:cNvSpPr>
            <a:spLocks noGrp="1"/>
          </p:cNvSpPr>
          <p:nvPr>
            <p:ph type="sldNum" sz="quarter" idx="12"/>
          </p:nvPr>
        </p:nvSpPr>
        <p:spPr/>
        <p:txBody>
          <a:bodyPr/>
          <a:lstStyle/>
          <a:p>
            <a:pPr>
              <a:defRPr/>
            </a:pPr>
            <a:fld id="{60EA71F4-B3A8-4A56-A483-BD18A88E5F1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65163"/>
            <a:ext cx="1411288" cy="54610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989138" y="665163"/>
            <a:ext cx="4487862" cy="5461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0021C6BB-7452-426B-880A-5F09CCE66B00}" type="datetime1">
              <a:rPr lang="en-US" smtClean="0"/>
              <a:t>7/30/2009</a:t>
            </a:fld>
            <a:endParaRPr lang="en-US"/>
          </a:p>
        </p:txBody>
      </p:sp>
      <p:sp>
        <p:nvSpPr>
          <p:cNvPr id="5" name="Footer Placeholder 4"/>
          <p:cNvSpPr>
            <a:spLocks noGrp="1"/>
          </p:cNvSpPr>
          <p:nvPr>
            <p:ph type="ftr" sz="quarter" idx="11"/>
          </p:nvPr>
        </p:nvSpPr>
        <p:spPr/>
        <p:txBody>
          <a:bodyPr/>
          <a:lstStyle/>
          <a:p>
            <a:pPr>
              <a:defRPr/>
            </a:pPr>
            <a:r>
              <a:rPr lang="en-US" smtClean="0"/>
              <a:t>Cyberlaw - Jeffrey Pittman</a:t>
            </a:r>
            <a:endParaRPr lang="en-US" dirty="0"/>
          </a:p>
        </p:txBody>
      </p:sp>
      <p:sp>
        <p:nvSpPr>
          <p:cNvPr id="6" name="Slide Number Placeholder 5"/>
          <p:cNvSpPr>
            <a:spLocks noGrp="1"/>
          </p:cNvSpPr>
          <p:nvPr>
            <p:ph type="sldNum" sz="quarter" idx="12"/>
          </p:nvPr>
        </p:nvSpPr>
        <p:spPr/>
        <p:txBody>
          <a:bodyPr/>
          <a:lstStyle/>
          <a:p>
            <a:pPr>
              <a:defRPr/>
            </a:pPr>
            <a:fld id="{7CE8B624-A272-4246-868D-4F8FECA2FDB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pPr>
              <a:defRPr/>
            </a:pPr>
            <a:fld id="{FD159CF5-08C2-4885-8894-F23806143C25}" type="datetime1">
              <a:rPr lang="en-US" smtClean="0"/>
              <a:t>7/30/2009</a:t>
            </a:fld>
            <a:endParaRPr lang="en-US"/>
          </a:p>
        </p:txBody>
      </p:sp>
      <p:sp>
        <p:nvSpPr>
          <p:cNvPr id="5" name="Footer Placeholder 4"/>
          <p:cNvSpPr>
            <a:spLocks noGrp="1"/>
          </p:cNvSpPr>
          <p:nvPr>
            <p:ph type="ftr" sz="quarter" idx="11"/>
          </p:nvPr>
        </p:nvSpPr>
        <p:spPr/>
        <p:txBody>
          <a:bodyPr/>
          <a:lstStyle/>
          <a:p>
            <a:pPr>
              <a:defRPr/>
            </a:pPr>
            <a:r>
              <a:rPr lang="en-US" smtClean="0"/>
              <a:t>Cyberlaw - Jeffrey Pittman</a:t>
            </a:r>
            <a:endParaRPr lang="en-US" dirty="0"/>
          </a:p>
        </p:txBody>
      </p:sp>
      <p:sp>
        <p:nvSpPr>
          <p:cNvPr id="6" name="Slide Number Placeholder 5"/>
          <p:cNvSpPr>
            <a:spLocks noGrp="1"/>
          </p:cNvSpPr>
          <p:nvPr>
            <p:ph type="sldNum" sz="quarter" idx="12"/>
          </p:nvPr>
        </p:nvSpPr>
        <p:spPr/>
        <p:txBody>
          <a:bodyPr/>
          <a:lstStyle/>
          <a:p>
            <a:pPr>
              <a:defRPr/>
            </a:pPr>
            <a:fld id="{D8236F70-2FE1-427A-9CC3-F99B30EB169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538413"/>
            <a:ext cx="6665913" cy="1362075"/>
          </a:xfrm>
        </p:spPr>
        <p:txBody>
          <a:bodyPr vert="horz" lIns="91440" tIns="45720" rIns="91440" bIns="45720" rtlCol="0" anchor="b" anchorCtr="0">
            <a:normAutofit/>
          </a:bodyPr>
          <a:lstStyle>
            <a:lvl1pPr algn="r" defTabSz="914400" rtl="0" eaLnBrk="1" latinLnBrk="0" hangingPunct="1">
              <a:spcBef>
                <a:spcPct val="0"/>
              </a:spcBef>
              <a:buNone/>
              <a:defRPr sz="3600" kern="1200">
                <a:gradFill>
                  <a:gsLst>
                    <a:gs pos="0">
                      <a:schemeClr val="tx1">
                        <a:alpha val="90000"/>
                      </a:schemeClr>
                    </a:gs>
                    <a:gs pos="50000">
                      <a:schemeClr val="tx1">
                        <a:lumMod val="75000"/>
                        <a:lumOff val="25000"/>
                        <a:alpha val="90000"/>
                      </a:schemeClr>
                    </a:gs>
                    <a:gs pos="100000">
                      <a:schemeClr val="tx1">
                        <a:lumMod val="50000"/>
                        <a:lumOff val="50000"/>
                        <a:alpha val="90000"/>
                      </a:schemeClr>
                    </a:gs>
                  </a:gsLst>
                  <a:lin ang="5400000" scaled="0"/>
                </a:gra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3352799" y="3910013"/>
            <a:ext cx="4532313" cy="814387"/>
          </a:xfrm>
        </p:spPr>
        <p:txBody>
          <a:bodyPr vert="horz" lIns="91440" tIns="45720" rIns="91440" bIns="45720" rtlCol="0">
            <a:normAutofit/>
          </a:bodyPr>
          <a:lstStyle>
            <a:lvl1pPr marL="0" indent="0" algn="r" defTabSz="914400" rtl="0" eaLnBrk="1" latinLnBrk="0" hangingPunct="1">
              <a:spcBef>
                <a:spcPts val="2000"/>
              </a:spcBef>
              <a:buClr>
                <a:schemeClr val="tx1"/>
              </a:buClr>
              <a:buSzPct val="80000"/>
              <a:buFont typeface="Wingdings" pitchFamily="2" charset="2"/>
              <a:buNone/>
              <a:defRPr sz="1800" kern="1200" spc="100" baseline="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525768"/>
            <a:ext cx="2133600" cy="256032"/>
          </a:xfrm>
        </p:spPr>
        <p:txBody>
          <a:bodyPr/>
          <a:lstStyle>
            <a:lvl1pPr algn="l">
              <a:defRPr/>
            </a:lvl1pPr>
          </a:lstStyle>
          <a:p>
            <a:pPr>
              <a:defRPr/>
            </a:pPr>
            <a:fld id="{894C04D0-30A6-4AE0-8D6E-65CB8185B13F}" type="datetime1">
              <a:rPr lang="en-US" smtClean="0"/>
              <a:t>7/30/2009</a:t>
            </a:fld>
            <a:endParaRPr lang="en-US"/>
          </a:p>
        </p:txBody>
      </p:sp>
      <p:sp>
        <p:nvSpPr>
          <p:cNvPr id="5" name="Footer Placeholder 4"/>
          <p:cNvSpPr>
            <a:spLocks noGrp="1"/>
          </p:cNvSpPr>
          <p:nvPr>
            <p:ph type="ftr" sz="quarter" idx="11"/>
          </p:nvPr>
        </p:nvSpPr>
        <p:spPr>
          <a:xfrm>
            <a:off x="457200" y="6261309"/>
            <a:ext cx="2895600" cy="255494"/>
          </a:xfrm>
        </p:spPr>
        <p:txBody>
          <a:bodyPr/>
          <a:lstStyle/>
          <a:p>
            <a:pPr>
              <a:defRPr/>
            </a:pPr>
            <a:r>
              <a:rPr lang="en-US" smtClean="0"/>
              <a:t>Cyberlaw - Jeffrey Pittman</a:t>
            </a:r>
            <a:endParaRPr lang="en-US" dirty="0"/>
          </a:p>
        </p:txBody>
      </p:sp>
      <p:sp>
        <p:nvSpPr>
          <p:cNvPr id="6" name="Slide Number Placeholder 5"/>
          <p:cNvSpPr>
            <a:spLocks noGrp="1"/>
          </p:cNvSpPr>
          <p:nvPr>
            <p:ph type="sldNum" sz="quarter" idx="12"/>
          </p:nvPr>
        </p:nvSpPr>
        <p:spPr>
          <a:xfrm>
            <a:off x="8028432" y="6208059"/>
            <a:ext cx="1048872" cy="685800"/>
          </a:xfrm>
        </p:spPr>
        <p:txBody>
          <a:bodyPr/>
          <a:lstStyle/>
          <a:p>
            <a:pPr>
              <a:defRPr/>
            </a:pPr>
            <a:fld id="{E2530AC2-23BB-4106-965D-7B32FB362CC2}" type="slidenum">
              <a:rPr lang="en-US" smtClean="0"/>
              <a:pPr>
                <a:defRPr/>
              </a:pPr>
              <a:t>‹#›</a:t>
            </a:fld>
            <a:endParaRPr lang="en-US"/>
          </a:p>
        </p:txBody>
      </p:sp>
      <p:sp>
        <p:nvSpPr>
          <p:cNvPr id="7" name="Freeform 6"/>
          <p:cNvSpPr/>
          <p:nvPr/>
        </p:nvSpPr>
        <p:spPr>
          <a:xfrm rot="5400000" flipH="1" flipV="1">
            <a:off x="5782442" y="1304158"/>
            <a:ext cx="4208515" cy="3124199"/>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2685372 w 6756508"/>
              <a:gd name="connsiteY0" fmla="*/ 2531921 h 5551239"/>
              <a:gd name="connsiteX1" fmla="*/ 3643439 w 6756508"/>
              <a:gd name="connsiteY1" fmla="*/ 3032788 h 5551239"/>
              <a:gd name="connsiteX2" fmla="*/ 6756508 w 6756508"/>
              <a:gd name="connsiteY2" fmla="*/ 2423189 h 5551239"/>
              <a:gd name="connsiteX3" fmla="*/ 0 w 6756508"/>
              <a:gd name="connsiteY3" fmla="*/ 2498978 h 5551239"/>
              <a:gd name="connsiteX4" fmla="*/ 5384906 w 6756508"/>
              <a:gd name="connsiteY4" fmla="*/ 3174062 h 5551239"/>
              <a:gd name="connsiteX5" fmla="*/ 2685372 w 6756508"/>
              <a:gd name="connsiteY5" fmla="*/ 2531924 h 5551239"/>
              <a:gd name="connsiteX6" fmla="*/ 2685372 w 6756508"/>
              <a:gd name="connsiteY6" fmla="*/ 2531921 h 5551239"/>
              <a:gd name="connsiteX0" fmla="*/ 2685372 w 6756508"/>
              <a:gd name="connsiteY0" fmla="*/ 2531921 h 5663722"/>
              <a:gd name="connsiteX1" fmla="*/ 3643439 w 6756508"/>
              <a:gd name="connsiteY1" fmla="*/ 3032788 h 5663722"/>
              <a:gd name="connsiteX2" fmla="*/ 6756508 w 6756508"/>
              <a:gd name="connsiteY2" fmla="*/ 2423189 h 5663722"/>
              <a:gd name="connsiteX3" fmla="*/ 0 w 6756508"/>
              <a:gd name="connsiteY3" fmla="*/ 2498978 h 5663722"/>
              <a:gd name="connsiteX4" fmla="*/ 5384906 w 6756508"/>
              <a:gd name="connsiteY4" fmla="*/ 3174062 h 5663722"/>
              <a:gd name="connsiteX5" fmla="*/ 2685372 w 6756508"/>
              <a:gd name="connsiteY5" fmla="*/ 2531924 h 5663722"/>
              <a:gd name="connsiteX6" fmla="*/ 2685372 w 6756508"/>
              <a:gd name="connsiteY6" fmla="*/ 2531921 h 5663722"/>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 name="connsiteX0" fmla="*/ 2685372 w 6756508"/>
              <a:gd name="connsiteY0" fmla="*/ 1071887 h 4203685"/>
              <a:gd name="connsiteX1" fmla="*/ 3643439 w 6756508"/>
              <a:gd name="connsiteY1" fmla="*/ 1572751 h 4203685"/>
              <a:gd name="connsiteX2" fmla="*/ 6756508 w 6756508"/>
              <a:gd name="connsiteY2" fmla="*/ 963152 h 4203685"/>
              <a:gd name="connsiteX3" fmla="*/ 0 w 6756508"/>
              <a:gd name="connsiteY3" fmla="*/ 1038941 h 4203685"/>
              <a:gd name="connsiteX4" fmla="*/ 5384906 w 6756508"/>
              <a:gd name="connsiteY4" fmla="*/ 1714025 h 4203685"/>
              <a:gd name="connsiteX5" fmla="*/ 2685372 w 6756508"/>
              <a:gd name="connsiteY5" fmla="*/ 1071887 h 420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56508" h="4203685">
                <a:moveTo>
                  <a:pt x="2685372" y="1071887"/>
                </a:moveTo>
                <a:cubicBezTo>
                  <a:pt x="3004728" y="1238842"/>
                  <a:pt x="3929746" y="843385"/>
                  <a:pt x="3643439" y="1572751"/>
                </a:cubicBezTo>
                <a:cubicBezTo>
                  <a:pt x="5291114" y="2384738"/>
                  <a:pt x="5802321" y="0"/>
                  <a:pt x="6756508" y="963152"/>
                </a:cubicBezTo>
                <a:cubicBezTo>
                  <a:pt x="5263885" y="2901772"/>
                  <a:pt x="583602" y="3607661"/>
                  <a:pt x="0" y="1038941"/>
                </a:cubicBezTo>
                <a:cubicBezTo>
                  <a:pt x="438400" y="4203685"/>
                  <a:pt x="5067753" y="2254624"/>
                  <a:pt x="5384906" y="1714025"/>
                </a:cubicBezTo>
                <a:cubicBezTo>
                  <a:pt x="4622906" y="1421925"/>
                  <a:pt x="3135294" y="1178910"/>
                  <a:pt x="2685372" y="1071887"/>
                </a:cubicBezTo>
                <a:close/>
              </a:path>
            </a:pathLst>
          </a:custGeom>
          <a:gradFill>
            <a:gsLst>
              <a:gs pos="25000">
                <a:schemeClr val="tx1"/>
              </a:gs>
              <a:gs pos="100000">
                <a:schemeClr val="tx1">
                  <a:lumMod val="75000"/>
                  <a:lumOff val="25000"/>
                </a:schemeClr>
              </a:gs>
            </a:gsLst>
            <a:lin ang="5400000" scaled="0"/>
          </a:gradFill>
          <a:ln>
            <a:noFill/>
          </a:ln>
          <a:effectLst>
            <a:outerShdw blurRad="63500" sx="101000" sy="101000" algn="ctr" rotWithShape="0">
              <a:schemeClr val="tx1">
                <a:lumMod val="75000"/>
                <a:lumOff val="25000"/>
                <a:alpha val="40000"/>
              </a:schemeClr>
            </a:outerShdw>
            <a:reflection blurRad="12050" stA="35000" endA="100" endPos="40000" dist="101600" dir="5400000" sy="-100000" algn="bl" rotWithShape="0"/>
          </a:effectLst>
          <a:scene3d>
            <a:camera prst="orthographicFront"/>
            <a:lightRig rig="morning" dir="t">
              <a:rot lat="0" lon="0" rev="6000000"/>
            </a:lightRig>
          </a:scene3d>
          <a:sp3d>
            <a:bevelT w="25400" h="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199" y="76200"/>
            <a:ext cx="6803679" cy="1371600"/>
          </a:xfrm>
        </p:spPr>
        <p:txBody>
          <a:bodyPr/>
          <a:lstStyle/>
          <a:p>
            <a:r>
              <a:rPr lang="en-US" smtClean="0"/>
              <a:t>Click to edit Master title style</a:t>
            </a:r>
            <a:endParaRPr/>
          </a:p>
        </p:txBody>
      </p:sp>
      <p:sp>
        <p:nvSpPr>
          <p:cNvPr id="3" name="Content Placeholder 2"/>
          <p:cNvSpPr>
            <a:spLocks noGrp="1"/>
          </p:cNvSpPr>
          <p:nvPr>
            <p:ph sz="half" idx="1"/>
          </p:nvPr>
        </p:nvSpPr>
        <p:spPr>
          <a:xfrm>
            <a:off x="1737360" y="1755648"/>
            <a:ext cx="3063240" cy="4394327"/>
          </a:xfrm>
        </p:spPr>
        <p:txBody>
          <a:bodyPr>
            <a:normAutofit/>
          </a:bodyPr>
          <a:lstStyle>
            <a:lvl1pPr>
              <a:defRPr sz="1800"/>
            </a:lvl1pPr>
            <a:lvl2pPr>
              <a:defRPr sz="1600"/>
            </a:lvl2pPr>
            <a:lvl3pPr>
              <a:defRPr sz="1600"/>
            </a:lvl3pPr>
            <a:lvl4pPr>
              <a:defRPr sz="1600"/>
            </a:lvl4pPr>
            <a:lvl5pPr>
              <a:defRPr sz="1600"/>
            </a:lvl5pPr>
            <a:lvl6pPr>
              <a:defRPr sz="1600" baseline="0"/>
            </a:lvl6pPr>
            <a:lvl7pPr>
              <a:defRPr sz="1600" baseline="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959638" y="1755648"/>
            <a:ext cx="3063240" cy="4394327"/>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a:defRPr/>
            </a:pPr>
            <a:fld id="{2A7840E7-B1AE-4F67-840C-ABA22FC48553}" type="datetime1">
              <a:rPr lang="en-US" smtClean="0"/>
              <a:t>7/30/2009</a:t>
            </a:fld>
            <a:endParaRPr lang="en-US"/>
          </a:p>
        </p:txBody>
      </p:sp>
      <p:sp>
        <p:nvSpPr>
          <p:cNvPr id="6" name="Footer Placeholder 5"/>
          <p:cNvSpPr>
            <a:spLocks noGrp="1"/>
          </p:cNvSpPr>
          <p:nvPr>
            <p:ph type="ftr" sz="quarter" idx="11"/>
          </p:nvPr>
        </p:nvSpPr>
        <p:spPr/>
        <p:txBody>
          <a:bodyPr/>
          <a:lstStyle/>
          <a:p>
            <a:pPr>
              <a:defRPr/>
            </a:pPr>
            <a:r>
              <a:rPr lang="en-US" smtClean="0"/>
              <a:t>Cyberlaw - Jeffrey Pittman</a:t>
            </a:r>
            <a:endParaRPr lang="en-US" dirty="0"/>
          </a:p>
        </p:txBody>
      </p:sp>
      <p:sp>
        <p:nvSpPr>
          <p:cNvPr id="7" name="Slide Number Placeholder 6"/>
          <p:cNvSpPr>
            <a:spLocks noGrp="1"/>
          </p:cNvSpPr>
          <p:nvPr>
            <p:ph type="sldNum" sz="quarter" idx="12"/>
          </p:nvPr>
        </p:nvSpPr>
        <p:spPr/>
        <p:txBody>
          <a:bodyPr/>
          <a:lstStyle/>
          <a:p>
            <a:pPr>
              <a:defRPr/>
            </a:pPr>
            <a:fld id="{44A4EF31-84CB-4E54-BD70-F592DD5C35EF}"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51660" y="1722279"/>
            <a:ext cx="2834640" cy="639762"/>
          </a:xfrm>
        </p:spPr>
        <p:txBody>
          <a:bodyPr anchor="ctr" anchorCtr="0">
            <a:noAutofit/>
          </a:bodyPr>
          <a:lstStyle>
            <a:lvl1pPr marL="0" indent="0" algn="ctr">
              <a:buNone/>
              <a:defRPr sz="2000" b="1">
                <a:gradFill>
                  <a:gsLst>
                    <a:gs pos="0">
                      <a:schemeClr val="tx1"/>
                    </a:gs>
                    <a:gs pos="100000">
                      <a:schemeClr val="tx1">
                        <a:lumMod val="75000"/>
                        <a:lumOff val="25000"/>
                      </a:schemeClr>
                    </a:gs>
                  </a:gsLst>
                  <a:lin ang="54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073938" y="1722279"/>
            <a:ext cx="2834640" cy="639762"/>
          </a:xfrm>
        </p:spPr>
        <p:txBody>
          <a:bodyPr vert="horz" lIns="91440" tIns="45720" rIns="91440" bIns="45720" rtlCol="0" anchor="ctr" anchorCtr="0">
            <a:noAutofit/>
          </a:bodyPr>
          <a:lstStyle>
            <a:lvl1pPr marL="0" indent="0" algn="ctr">
              <a:buNone/>
              <a:defRPr sz="2000" b="1" kern="1200">
                <a:gradFill>
                  <a:gsLst>
                    <a:gs pos="0">
                      <a:schemeClr val="tx1"/>
                    </a:gs>
                    <a:gs pos="100000">
                      <a:schemeClr val="tx1">
                        <a:lumMod val="75000"/>
                        <a:lumOff val="25000"/>
                      </a:schemeClr>
                    </a:gs>
                  </a:gsLst>
                  <a:lin ang="5400000" scaled="0"/>
                </a:gra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ts val="2000"/>
              </a:spcBef>
              <a:buClr>
                <a:schemeClr val="tx1"/>
              </a:buClr>
              <a:buSzPct val="80000"/>
              <a:buFont typeface="Wingdings" pitchFamily="2" charset="2"/>
              <a:buNone/>
            </a:pPr>
            <a:r>
              <a:rPr lang="en-US" smtClean="0"/>
              <a:t>Click to edit Master text styles</a:t>
            </a:r>
          </a:p>
        </p:txBody>
      </p:sp>
      <p:sp>
        <p:nvSpPr>
          <p:cNvPr id="10" name="Freeform 9"/>
          <p:cNvSpPr/>
          <p:nvPr/>
        </p:nvSpPr>
        <p:spPr>
          <a:xfrm>
            <a:off x="1737360" y="2423160"/>
            <a:ext cx="3063240" cy="45720"/>
          </a:xfrm>
          <a:custGeom>
            <a:avLst/>
            <a:gdLst>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00" h="5728260">
                <a:moveTo>
                  <a:pt x="134471" y="125506"/>
                </a:moveTo>
                <a:cubicBezTo>
                  <a:pt x="1456765" y="327212"/>
                  <a:pt x="2770095" y="0"/>
                  <a:pt x="4020671" y="125506"/>
                </a:cubicBezTo>
                <a:cubicBezTo>
                  <a:pt x="4114800" y="1963271"/>
                  <a:pt x="3859306" y="3756212"/>
                  <a:pt x="4020671" y="5611906"/>
                </a:cubicBezTo>
                <a:cubicBezTo>
                  <a:pt x="2792506" y="5459319"/>
                  <a:pt x="1425389" y="5728260"/>
                  <a:pt x="134471" y="5611906"/>
                </a:cubicBezTo>
                <a:cubicBezTo>
                  <a:pt x="0" y="3818965"/>
                  <a:pt x="313765" y="1963271"/>
                  <a:pt x="134471" y="125506"/>
                </a:cubicBezTo>
                <a:close/>
              </a:path>
            </a:pathLst>
          </a:custGeom>
          <a:gradFill>
            <a:gsLst>
              <a:gs pos="25000">
                <a:schemeClr val="tx1"/>
              </a:gs>
              <a:gs pos="100000">
                <a:schemeClr val="tx1">
                  <a:lumMod val="75000"/>
                  <a:lumOff val="25000"/>
                </a:schemeClr>
              </a:gs>
            </a:gsLst>
            <a:lin ang="5400000" scaled="0"/>
          </a:gradFill>
          <a:ln>
            <a:noFill/>
          </a:ln>
          <a:effectLst>
            <a:outerShdw blurRad="76200" sx="102000" sy="102000" algn="ctr" rotWithShape="0">
              <a:schemeClr val="tx1">
                <a:lumMod val="75000"/>
                <a:lumOff val="25000"/>
                <a:alpha val="40000"/>
              </a:schemeClr>
            </a:outerShdw>
          </a:effectLst>
          <a:scene3d>
            <a:camera prst="orthographicFront"/>
            <a:lightRig rig="morning" dir="t"/>
          </a:scene3d>
          <a:sp3d>
            <a:bevelT w="25400" h="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Freeform 10"/>
          <p:cNvSpPr/>
          <p:nvPr/>
        </p:nvSpPr>
        <p:spPr>
          <a:xfrm>
            <a:off x="4959638" y="2423160"/>
            <a:ext cx="3063240" cy="45720"/>
          </a:xfrm>
          <a:custGeom>
            <a:avLst/>
            <a:gdLst>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00" h="5728260">
                <a:moveTo>
                  <a:pt x="134471" y="125506"/>
                </a:moveTo>
                <a:cubicBezTo>
                  <a:pt x="1456765" y="327212"/>
                  <a:pt x="2770095" y="0"/>
                  <a:pt x="4020671" y="125506"/>
                </a:cubicBezTo>
                <a:cubicBezTo>
                  <a:pt x="4114800" y="1963271"/>
                  <a:pt x="3859306" y="3756212"/>
                  <a:pt x="4020671" y="5611906"/>
                </a:cubicBezTo>
                <a:cubicBezTo>
                  <a:pt x="2792506" y="5459319"/>
                  <a:pt x="1425389" y="5728260"/>
                  <a:pt x="134471" y="5611906"/>
                </a:cubicBezTo>
                <a:cubicBezTo>
                  <a:pt x="0" y="3818965"/>
                  <a:pt x="313765" y="1963271"/>
                  <a:pt x="134471" y="125506"/>
                </a:cubicBezTo>
                <a:close/>
              </a:path>
            </a:pathLst>
          </a:custGeom>
          <a:gradFill>
            <a:gsLst>
              <a:gs pos="25000">
                <a:schemeClr val="tx1"/>
              </a:gs>
              <a:gs pos="100000">
                <a:schemeClr val="tx1">
                  <a:lumMod val="75000"/>
                  <a:lumOff val="25000"/>
                </a:schemeClr>
              </a:gs>
            </a:gsLst>
            <a:lin ang="5400000" scaled="0"/>
          </a:gradFill>
          <a:ln>
            <a:noFill/>
          </a:ln>
          <a:effectLst>
            <a:outerShdw blurRad="76200" sx="102000" sy="102000" algn="ctr" rotWithShape="0">
              <a:schemeClr val="tx1">
                <a:lumMod val="75000"/>
                <a:lumOff val="25000"/>
                <a:alpha val="40000"/>
              </a:schemeClr>
            </a:outerShdw>
          </a:effectLst>
          <a:scene3d>
            <a:camera prst="orthographicFront"/>
            <a:lightRig rig="morning" dir="t"/>
          </a:scene3d>
          <a:sp3d>
            <a:bevelT w="25400" h="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 name="Title 1"/>
          <p:cNvSpPr>
            <a:spLocks noGrp="1"/>
          </p:cNvSpPr>
          <p:nvPr>
            <p:ph type="title"/>
          </p:nvPr>
        </p:nvSpPr>
        <p:spPr>
          <a:xfrm>
            <a:off x="1219199" y="76200"/>
            <a:ext cx="6803679" cy="1371600"/>
          </a:xfrm>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1737360" y="2590799"/>
            <a:ext cx="3063240" cy="3535363"/>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959638" y="2590799"/>
            <a:ext cx="3063240" cy="3535363"/>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pPr>
              <a:defRPr/>
            </a:pPr>
            <a:fld id="{63D26564-0D39-4EB9-9C12-345AB6D3ACBC}" type="datetime1">
              <a:rPr lang="en-US" smtClean="0"/>
              <a:t>7/30/2009</a:t>
            </a:fld>
            <a:endParaRPr lang="en-US"/>
          </a:p>
        </p:txBody>
      </p:sp>
      <p:sp>
        <p:nvSpPr>
          <p:cNvPr id="8" name="Footer Placeholder 7"/>
          <p:cNvSpPr>
            <a:spLocks noGrp="1"/>
          </p:cNvSpPr>
          <p:nvPr>
            <p:ph type="ftr" sz="quarter" idx="11"/>
          </p:nvPr>
        </p:nvSpPr>
        <p:spPr/>
        <p:txBody>
          <a:bodyPr/>
          <a:lstStyle/>
          <a:p>
            <a:pPr>
              <a:defRPr/>
            </a:pPr>
            <a:r>
              <a:rPr lang="en-US" smtClean="0"/>
              <a:t>Cyberlaw - Jeffrey Pittman</a:t>
            </a:r>
            <a:endParaRPr lang="en-US" dirty="0"/>
          </a:p>
        </p:txBody>
      </p:sp>
      <p:sp>
        <p:nvSpPr>
          <p:cNvPr id="9" name="Slide Number Placeholder 8"/>
          <p:cNvSpPr>
            <a:spLocks noGrp="1"/>
          </p:cNvSpPr>
          <p:nvPr>
            <p:ph type="sldNum" sz="quarter" idx="12"/>
          </p:nvPr>
        </p:nvSpPr>
        <p:spPr/>
        <p:txBody>
          <a:bodyPr/>
          <a:lstStyle/>
          <a:p>
            <a:pPr>
              <a:defRPr/>
            </a:pPr>
            <a:fld id="{7AA65424-0EFC-42A6-90D7-AEE8F89E2D8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pPr>
              <a:defRPr/>
            </a:pPr>
            <a:fld id="{9763A5A7-A547-4C49-AF99-36E14E6FBA7A}" type="datetime1">
              <a:rPr lang="en-US" smtClean="0"/>
              <a:t>7/30/2009</a:t>
            </a:fld>
            <a:endParaRPr lang="en-US"/>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0CB2B75-0CA1-4C3E-AA46-141ED3B662AC}" type="slidenum">
              <a:rPr lang="en-US" smtClean="0"/>
              <a:pPr>
                <a:defRPr/>
              </a:pPr>
              <a:t>‹#›</a:t>
            </a:fld>
            <a:endParaRPr lang="en-US"/>
          </a:p>
        </p:txBody>
      </p:sp>
      <p:grpSp>
        <p:nvGrpSpPr>
          <p:cNvPr id="6" name="Group 5"/>
          <p:cNvGrpSpPr/>
          <p:nvPr/>
        </p:nvGrpSpPr>
        <p:grpSpPr>
          <a:xfrm>
            <a:off x="7339001" y="5311513"/>
            <a:ext cx="1837944" cy="1533602"/>
            <a:chOff x="7339001" y="5311513"/>
            <a:chExt cx="1837944" cy="1533602"/>
          </a:xfrm>
        </p:grpSpPr>
        <p:sp>
          <p:nvSpPr>
            <p:cNvPr id="7" name="Freeform 6"/>
            <p:cNvSpPr>
              <a:spLocks noChangeAspect="1"/>
            </p:cNvSpPr>
            <p:nvPr/>
          </p:nvSpPr>
          <p:spPr>
            <a:xfrm rot="6563566" flipH="1" flipV="1">
              <a:off x="7456882" y="581085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0000"/>
                  </a:schemeClr>
                </a:gs>
                <a:gs pos="100000">
                  <a:schemeClr val="tx1">
                    <a:alpha val="5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Freeform 7"/>
            <p:cNvSpPr>
              <a:spLocks noChangeAspect="1"/>
            </p:cNvSpPr>
            <p:nvPr/>
          </p:nvSpPr>
          <p:spPr>
            <a:xfrm rot="6563566" flipH="1" flipV="1">
              <a:off x="7887816" y="519363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35000"/>
                  </a:schemeClr>
                </a:gs>
                <a:gs pos="100000">
                  <a:schemeClr val="tx1">
                    <a:alpha val="2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Freeform 8"/>
            <p:cNvSpPr>
              <a:spLocks noChangeAspect="1"/>
            </p:cNvSpPr>
            <p:nvPr/>
          </p:nvSpPr>
          <p:spPr>
            <a:xfrm rot="6563566" flipH="1" flipV="1">
              <a:off x="8142682" y="5605111"/>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5000"/>
                  </a:schemeClr>
                </a:gs>
                <a:gs pos="100000">
                  <a:schemeClr val="tx1">
                    <a:alpha val="1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FFBD461-6398-4864-889A-724E62107079}" type="datetime1">
              <a:rPr lang="en-US" smtClean="0"/>
              <a:t>7/30/2009</a:t>
            </a:fld>
            <a:endParaRPr lang="en-US"/>
          </a:p>
        </p:txBody>
      </p:sp>
      <p:sp>
        <p:nvSpPr>
          <p:cNvPr id="3" name="Footer Placeholder 2"/>
          <p:cNvSpPr>
            <a:spLocks noGrp="1"/>
          </p:cNvSpPr>
          <p:nvPr>
            <p:ph type="ftr" sz="quarter" idx="11"/>
          </p:nvPr>
        </p:nvSpPr>
        <p:spPr/>
        <p:txBody>
          <a:bodyPr/>
          <a:lstStyle/>
          <a:p>
            <a:pPr>
              <a:defRPr/>
            </a:pPr>
            <a:r>
              <a:rPr lang="en-US" smtClean="0"/>
              <a:t>Cyberlaw - Jeffrey Pittman</a:t>
            </a:r>
            <a:endParaRPr lang="en-US" dirty="0"/>
          </a:p>
        </p:txBody>
      </p:sp>
      <p:sp>
        <p:nvSpPr>
          <p:cNvPr id="4" name="Slide Number Placeholder 3"/>
          <p:cNvSpPr>
            <a:spLocks noGrp="1"/>
          </p:cNvSpPr>
          <p:nvPr>
            <p:ph type="sldNum" sz="quarter" idx="12"/>
          </p:nvPr>
        </p:nvSpPr>
        <p:spPr/>
        <p:txBody>
          <a:bodyPr/>
          <a:lstStyle/>
          <a:p>
            <a:pPr>
              <a:defRPr/>
            </a:pPr>
            <a:fld id="{8A5C9D3B-8C7A-4FBB-914B-3E7CE05F6ACC}" type="slidenum">
              <a:rPr lang="en-US" smtClean="0"/>
              <a:pPr>
                <a:defRPr/>
              </a:pPr>
              <a:t>‹#›</a:t>
            </a:fld>
            <a:endParaRPr lang="en-US"/>
          </a:p>
        </p:txBody>
      </p:sp>
      <p:grpSp>
        <p:nvGrpSpPr>
          <p:cNvPr id="8" name="Group 7"/>
          <p:cNvGrpSpPr/>
          <p:nvPr/>
        </p:nvGrpSpPr>
        <p:grpSpPr>
          <a:xfrm>
            <a:off x="7339001" y="5311513"/>
            <a:ext cx="1837944" cy="1533602"/>
            <a:chOff x="7339001" y="5311513"/>
            <a:chExt cx="1837944" cy="1533602"/>
          </a:xfrm>
        </p:grpSpPr>
        <p:sp>
          <p:nvSpPr>
            <p:cNvPr id="5" name="Freeform 4"/>
            <p:cNvSpPr>
              <a:spLocks noChangeAspect="1"/>
            </p:cNvSpPr>
            <p:nvPr/>
          </p:nvSpPr>
          <p:spPr>
            <a:xfrm rot="6563566" flipH="1" flipV="1">
              <a:off x="7456882" y="581085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0000"/>
                  </a:schemeClr>
                </a:gs>
                <a:gs pos="100000">
                  <a:schemeClr val="tx1">
                    <a:alpha val="5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 name="Freeform 5"/>
            <p:cNvSpPr>
              <a:spLocks noChangeAspect="1"/>
            </p:cNvSpPr>
            <p:nvPr/>
          </p:nvSpPr>
          <p:spPr>
            <a:xfrm rot="6563566" flipH="1" flipV="1">
              <a:off x="7887816" y="5193632"/>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35000"/>
                  </a:schemeClr>
                </a:gs>
                <a:gs pos="100000">
                  <a:schemeClr val="tx1">
                    <a:alpha val="2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 name="Freeform 6"/>
            <p:cNvSpPr>
              <a:spLocks noChangeAspect="1"/>
            </p:cNvSpPr>
            <p:nvPr/>
          </p:nvSpPr>
          <p:spPr>
            <a:xfrm rot="6563566" flipH="1" flipV="1">
              <a:off x="8142682" y="5605111"/>
              <a:ext cx="916382" cy="1152144"/>
            </a:xfrm>
            <a:custGeom>
              <a:avLst/>
              <a:gdLst>
                <a:gd name="connsiteX0" fmla="*/ 0 w 3657600"/>
                <a:gd name="connsiteY0" fmla="*/ 685800 h 1371600"/>
                <a:gd name="connsiteX1" fmla="*/ 1186667 w 3657600"/>
                <a:gd name="connsiteY1" fmla="*/ 43667 h 1371600"/>
                <a:gd name="connsiteX2" fmla="*/ 1828801 w 3657600"/>
                <a:gd name="connsiteY2" fmla="*/ 2 h 1371600"/>
                <a:gd name="connsiteX3" fmla="*/ 2470936 w 3657600"/>
                <a:gd name="connsiteY3" fmla="*/ 43668 h 1371600"/>
                <a:gd name="connsiteX4" fmla="*/ 3657600 w 3657600"/>
                <a:gd name="connsiteY4" fmla="*/ 685806 h 1371600"/>
                <a:gd name="connsiteX5" fmla="*/ 2470934 w 3657600"/>
                <a:gd name="connsiteY5" fmla="*/ 1327941 h 1371600"/>
                <a:gd name="connsiteX6" fmla="*/ 1828799 w 3657600"/>
                <a:gd name="connsiteY6" fmla="*/ 1371606 h 1371600"/>
                <a:gd name="connsiteX7" fmla="*/ 1186664 w 3657600"/>
                <a:gd name="connsiteY7" fmla="*/ 1327940 h 1371600"/>
                <a:gd name="connsiteX8" fmla="*/ 0 w 3657600"/>
                <a:gd name="connsiteY8" fmla="*/ 685803 h 1371600"/>
                <a:gd name="connsiteX9" fmla="*/ 0 w 3657600"/>
                <a:gd name="connsiteY9" fmla="*/ 685800 h 1371600"/>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761447 h 1447253"/>
                <a:gd name="connsiteX1" fmla="*/ 1186670 w 3672351"/>
                <a:gd name="connsiteY1" fmla="*/ 119314 h 1447253"/>
                <a:gd name="connsiteX2" fmla="*/ 1828804 w 3672351"/>
                <a:gd name="connsiteY2" fmla="*/ 75649 h 1447253"/>
                <a:gd name="connsiteX3" fmla="*/ 2470939 w 3672351"/>
                <a:gd name="connsiteY3" fmla="*/ 119315 h 1447253"/>
                <a:gd name="connsiteX4" fmla="*/ 2559427 w 3672351"/>
                <a:gd name="connsiteY4" fmla="*/ 107023 h 1447253"/>
                <a:gd name="connsiteX5" fmla="*/ 3657603 w 3672351"/>
                <a:gd name="connsiteY5" fmla="*/ 761453 h 1447253"/>
                <a:gd name="connsiteX6" fmla="*/ 2470937 w 3672351"/>
                <a:gd name="connsiteY6" fmla="*/ 1403588 h 1447253"/>
                <a:gd name="connsiteX7" fmla="*/ 1828802 w 3672351"/>
                <a:gd name="connsiteY7" fmla="*/ 1447253 h 1447253"/>
                <a:gd name="connsiteX8" fmla="*/ 1186667 w 3672351"/>
                <a:gd name="connsiteY8" fmla="*/ 1403587 h 1447253"/>
                <a:gd name="connsiteX9" fmla="*/ 3 w 3672351"/>
                <a:gd name="connsiteY9" fmla="*/ 761450 h 1447253"/>
                <a:gd name="connsiteX10" fmla="*/ 3 w 3672351"/>
                <a:gd name="connsiteY10" fmla="*/ 761447 h 1447253"/>
                <a:gd name="connsiteX0" fmla="*/ 3 w 3672351"/>
                <a:gd name="connsiteY0" fmla="*/ 685798 h 2004163"/>
                <a:gd name="connsiteX1" fmla="*/ 1186670 w 3672351"/>
                <a:gd name="connsiteY1" fmla="*/ 43665 h 2004163"/>
                <a:gd name="connsiteX2" fmla="*/ 1828804 w 3672351"/>
                <a:gd name="connsiteY2" fmla="*/ 0 h 2004163"/>
                <a:gd name="connsiteX3" fmla="*/ 2470939 w 3672351"/>
                <a:gd name="connsiteY3" fmla="*/ 43666 h 2004163"/>
                <a:gd name="connsiteX4" fmla="*/ 2559427 w 3672351"/>
                <a:gd name="connsiteY4" fmla="*/ 31374 h 2004163"/>
                <a:gd name="connsiteX5" fmla="*/ 3657603 w 3672351"/>
                <a:gd name="connsiteY5" fmla="*/ 685804 h 2004163"/>
                <a:gd name="connsiteX6" fmla="*/ 2470937 w 3672351"/>
                <a:gd name="connsiteY6" fmla="*/ 1327939 h 2004163"/>
                <a:gd name="connsiteX7" fmla="*/ 1828802 w 3672351"/>
                <a:gd name="connsiteY7" fmla="*/ 1371604 h 2004163"/>
                <a:gd name="connsiteX8" fmla="*/ 1186667 w 3672351"/>
                <a:gd name="connsiteY8" fmla="*/ 1327938 h 2004163"/>
                <a:gd name="connsiteX9" fmla="*/ 3 w 3672351"/>
                <a:gd name="connsiteY9" fmla="*/ 685801 h 2004163"/>
                <a:gd name="connsiteX10" fmla="*/ 3 w 3672351"/>
                <a:gd name="connsiteY10" fmla="*/ 685798 h 2004163"/>
                <a:gd name="connsiteX0" fmla="*/ 3 w 3657603"/>
                <a:gd name="connsiteY0" fmla="*/ 756433 h 1442239"/>
                <a:gd name="connsiteX1" fmla="*/ 1186670 w 3657603"/>
                <a:gd name="connsiteY1" fmla="*/ 114300 h 1442239"/>
                <a:gd name="connsiteX2" fmla="*/ 1828804 w 3657603"/>
                <a:gd name="connsiteY2" fmla="*/ 70635 h 1442239"/>
                <a:gd name="connsiteX3" fmla="*/ 2470939 w 3657603"/>
                <a:gd name="connsiteY3" fmla="*/ 114301 h 1442239"/>
                <a:gd name="connsiteX4" fmla="*/ 3657603 w 3657603"/>
                <a:gd name="connsiteY4" fmla="*/ 756439 h 1442239"/>
                <a:gd name="connsiteX5" fmla="*/ 2470937 w 3657603"/>
                <a:gd name="connsiteY5" fmla="*/ 1398574 h 1442239"/>
                <a:gd name="connsiteX6" fmla="*/ 1828802 w 3657603"/>
                <a:gd name="connsiteY6" fmla="*/ 1442239 h 1442239"/>
                <a:gd name="connsiteX7" fmla="*/ 1186667 w 3657603"/>
                <a:gd name="connsiteY7" fmla="*/ 1398573 h 1442239"/>
                <a:gd name="connsiteX8" fmla="*/ 3 w 3657603"/>
                <a:gd name="connsiteY8" fmla="*/ 756436 h 1442239"/>
                <a:gd name="connsiteX9" fmla="*/ 3 w 3657603"/>
                <a:gd name="connsiteY9" fmla="*/ 756433 h 1442239"/>
                <a:gd name="connsiteX0" fmla="*/ 527758 w 4185358"/>
                <a:gd name="connsiteY0" fmla="*/ 756433 h 1442239"/>
                <a:gd name="connsiteX1" fmla="*/ 1714425 w 4185358"/>
                <a:gd name="connsiteY1" fmla="*/ 114300 h 1442239"/>
                <a:gd name="connsiteX2" fmla="*/ 2356559 w 4185358"/>
                <a:gd name="connsiteY2" fmla="*/ 70635 h 1442239"/>
                <a:gd name="connsiteX3" fmla="*/ 2998694 w 4185358"/>
                <a:gd name="connsiteY3" fmla="*/ 114301 h 1442239"/>
                <a:gd name="connsiteX4" fmla="*/ 4185358 w 4185358"/>
                <a:gd name="connsiteY4" fmla="*/ 756439 h 1442239"/>
                <a:gd name="connsiteX5" fmla="*/ 2998692 w 4185358"/>
                <a:gd name="connsiteY5" fmla="*/ 1398574 h 1442239"/>
                <a:gd name="connsiteX6" fmla="*/ 2356557 w 4185358"/>
                <a:gd name="connsiteY6" fmla="*/ 1442239 h 1442239"/>
                <a:gd name="connsiteX7" fmla="*/ 1714422 w 4185358"/>
                <a:gd name="connsiteY7" fmla="*/ 1398573 h 1442239"/>
                <a:gd name="connsiteX8" fmla="*/ 527758 w 4185358"/>
                <a:gd name="connsiteY8" fmla="*/ 756436 h 1442239"/>
                <a:gd name="connsiteX9" fmla="*/ 527758 w 4185358"/>
                <a:gd name="connsiteY9" fmla="*/ 756433 h 1442239"/>
                <a:gd name="connsiteX0" fmla="*/ 527758 w 4185358"/>
                <a:gd name="connsiteY0" fmla="*/ 685798 h 1731271"/>
                <a:gd name="connsiteX1" fmla="*/ 1714425 w 4185358"/>
                <a:gd name="connsiteY1" fmla="*/ 43665 h 1731271"/>
                <a:gd name="connsiteX2" fmla="*/ 2356559 w 4185358"/>
                <a:gd name="connsiteY2" fmla="*/ 0 h 1731271"/>
                <a:gd name="connsiteX3" fmla="*/ 2998694 w 4185358"/>
                <a:gd name="connsiteY3" fmla="*/ 43666 h 1731271"/>
                <a:gd name="connsiteX4" fmla="*/ 4185358 w 4185358"/>
                <a:gd name="connsiteY4" fmla="*/ 685804 h 1731271"/>
                <a:gd name="connsiteX5" fmla="*/ 2998692 w 4185358"/>
                <a:gd name="connsiteY5" fmla="*/ 1327939 h 1731271"/>
                <a:gd name="connsiteX6" fmla="*/ 2356557 w 4185358"/>
                <a:gd name="connsiteY6" fmla="*/ 1371604 h 1731271"/>
                <a:gd name="connsiteX7" fmla="*/ 1714422 w 4185358"/>
                <a:gd name="connsiteY7" fmla="*/ 1327938 h 1731271"/>
                <a:gd name="connsiteX8" fmla="*/ 527758 w 4185358"/>
                <a:gd name="connsiteY8" fmla="*/ 685801 h 1731271"/>
                <a:gd name="connsiteX9" fmla="*/ 527758 w 4185358"/>
                <a:gd name="connsiteY9" fmla="*/ 685798 h 1731271"/>
                <a:gd name="connsiteX0" fmla="*/ 1174716 w 4832316"/>
                <a:gd name="connsiteY0" fmla="*/ 685798 h 2451847"/>
                <a:gd name="connsiteX1" fmla="*/ 2361383 w 4832316"/>
                <a:gd name="connsiteY1" fmla="*/ 43665 h 2451847"/>
                <a:gd name="connsiteX2" fmla="*/ 3003517 w 4832316"/>
                <a:gd name="connsiteY2" fmla="*/ 0 h 2451847"/>
                <a:gd name="connsiteX3" fmla="*/ 3645652 w 4832316"/>
                <a:gd name="connsiteY3" fmla="*/ 43666 h 2451847"/>
                <a:gd name="connsiteX4" fmla="*/ 4832316 w 4832316"/>
                <a:gd name="connsiteY4" fmla="*/ 685804 h 2451847"/>
                <a:gd name="connsiteX5" fmla="*/ 3645650 w 4832316"/>
                <a:gd name="connsiteY5" fmla="*/ 1327939 h 2451847"/>
                <a:gd name="connsiteX6" fmla="*/ 3003515 w 4832316"/>
                <a:gd name="connsiteY6" fmla="*/ 1371604 h 2451847"/>
                <a:gd name="connsiteX7" fmla="*/ 2361380 w 4832316"/>
                <a:gd name="connsiteY7" fmla="*/ 1327938 h 2451847"/>
                <a:gd name="connsiteX8" fmla="*/ 1174716 w 4832316"/>
                <a:gd name="connsiteY8" fmla="*/ 685801 h 2451847"/>
                <a:gd name="connsiteX9" fmla="*/ 1174716 w 4832316"/>
                <a:gd name="connsiteY9" fmla="*/ 685798 h 2451847"/>
                <a:gd name="connsiteX0" fmla="*/ 1174716 w 5193374"/>
                <a:gd name="connsiteY0" fmla="*/ 685798 h 2451847"/>
                <a:gd name="connsiteX1" fmla="*/ 2361383 w 5193374"/>
                <a:gd name="connsiteY1" fmla="*/ 43665 h 2451847"/>
                <a:gd name="connsiteX2" fmla="*/ 3003517 w 5193374"/>
                <a:gd name="connsiteY2" fmla="*/ 0 h 2451847"/>
                <a:gd name="connsiteX3" fmla="*/ 3645652 w 5193374"/>
                <a:gd name="connsiteY3" fmla="*/ 43666 h 2451847"/>
                <a:gd name="connsiteX4" fmla="*/ 4832316 w 5193374"/>
                <a:gd name="connsiteY4" fmla="*/ 685804 h 2451847"/>
                <a:gd name="connsiteX5" fmla="*/ 3645650 w 5193374"/>
                <a:gd name="connsiteY5" fmla="*/ 1327939 h 2451847"/>
                <a:gd name="connsiteX6" fmla="*/ 3003515 w 5193374"/>
                <a:gd name="connsiteY6" fmla="*/ 1371604 h 2451847"/>
                <a:gd name="connsiteX7" fmla="*/ 2361380 w 5193374"/>
                <a:gd name="connsiteY7" fmla="*/ 1327938 h 2451847"/>
                <a:gd name="connsiteX8" fmla="*/ 1174716 w 5193374"/>
                <a:gd name="connsiteY8" fmla="*/ 685801 h 2451847"/>
                <a:gd name="connsiteX9" fmla="*/ 1174716 w 5193374"/>
                <a:gd name="connsiteY9" fmla="*/ 685798 h 2451847"/>
                <a:gd name="connsiteX0" fmla="*/ 1174716 w 5193374"/>
                <a:gd name="connsiteY0" fmla="*/ 685798 h 3407194"/>
                <a:gd name="connsiteX1" fmla="*/ 2361383 w 5193374"/>
                <a:gd name="connsiteY1" fmla="*/ 43665 h 3407194"/>
                <a:gd name="connsiteX2" fmla="*/ 3003517 w 5193374"/>
                <a:gd name="connsiteY2" fmla="*/ 0 h 3407194"/>
                <a:gd name="connsiteX3" fmla="*/ 3645652 w 5193374"/>
                <a:gd name="connsiteY3" fmla="*/ 43666 h 3407194"/>
                <a:gd name="connsiteX4" fmla="*/ 4832316 w 5193374"/>
                <a:gd name="connsiteY4" fmla="*/ 685804 h 3407194"/>
                <a:gd name="connsiteX5" fmla="*/ 3645650 w 5193374"/>
                <a:gd name="connsiteY5" fmla="*/ 1327939 h 3407194"/>
                <a:gd name="connsiteX6" fmla="*/ 3003515 w 5193374"/>
                <a:gd name="connsiteY6" fmla="*/ 1371604 h 3407194"/>
                <a:gd name="connsiteX7" fmla="*/ 2361380 w 5193374"/>
                <a:gd name="connsiteY7" fmla="*/ 1327938 h 3407194"/>
                <a:gd name="connsiteX8" fmla="*/ 1174716 w 5193374"/>
                <a:gd name="connsiteY8" fmla="*/ 685801 h 3407194"/>
                <a:gd name="connsiteX9" fmla="*/ 1174716 w 5193374"/>
                <a:gd name="connsiteY9" fmla="*/ 685798 h 3407194"/>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960216 h 3681612"/>
                <a:gd name="connsiteX1" fmla="*/ 2361383 w 5193374"/>
                <a:gd name="connsiteY1" fmla="*/ 318083 h 3681612"/>
                <a:gd name="connsiteX2" fmla="*/ 3003517 w 5193374"/>
                <a:gd name="connsiteY2" fmla="*/ 274418 h 3681612"/>
                <a:gd name="connsiteX3" fmla="*/ 3645652 w 5193374"/>
                <a:gd name="connsiteY3" fmla="*/ 318084 h 3681612"/>
                <a:gd name="connsiteX4" fmla="*/ 4832316 w 5193374"/>
                <a:gd name="connsiteY4" fmla="*/ 960222 h 3681612"/>
                <a:gd name="connsiteX5" fmla="*/ 3645650 w 5193374"/>
                <a:gd name="connsiteY5" fmla="*/ 1602357 h 3681612"/>
                <a:gd name="connsiteX6" fmla="*/ 3003515 w 5193374"/>
                <a:gd name="connsiteY6" fmla="*/ 1646022 h 3681612"/>
                <a:gd name="connsiteX7" fmla="*/ 2361380 w 5193374"/>
                <a:gd name="connsiteY7" fmla="*/ 1602356 h 3681612"/>
                <a:gd name="connsiteX8" fmla="*/ 1174716 w 5193374"/>
                <a:gd name="connsiteY8" fmla="*/ 960219 h 3681612"/>
                <a:gd name="connsiteX9" fmla="*/ 1174716 w 5193374"/>
                <a:gd name="connsiteY9" fmla="*/ 960216 h 3681612"/>
                <a:gd name="connsiteX0" fmla="*/ 1174716 w 5193374"/>
                <a:gd name="connsiteY0" fmla="*/ 2033989 h 4755385"/>
                <a:gd name="connsiteX1" fmla="*/ 2361383 w 5193374"/>
                <a:gd name="connsiteY1" fmla="*/ 1391856 h 4755385"/>
                <a:gd name="connsiteX2" fmla="*/ 3003517 w 5193374"/>
                <a:gd name="connsiteY2" fmla="*/ 1348191 h 4755385"/>
                <a:gd name="connsiteX3" fmla="*/ 3645652 w 5193374"/>
                <a:gd name="connsiteY3" fmla="*/ 1391857 h 4755385"/>
                <a:gd name="connsiteX4" fmla="*/ 4832316 w 5193374"/>
                <a:gd name="connsiteY4" fmla="*/ 2033995 h 4755385"/>
                <a:gd name="connsiteX5" fmla="*/ 3645650 w 5193374"/>
                <a:gd name="connsiteY5" fmla="*/ 2676130 h 4755385"/>
                <a:gd name="connsiteX6" fmla="*/ 3003515 w 5193374"/>
                <a:gd name="connsiteY6" fmla="*/ 2719795 h 4755385"/>
                <a:gd name="connsiteX7" fmla="*/ 2361380 w 5193374"/>
                <a:gd name="connsiteY7" fmla="*/ 2676129 h 4755385"/>
                <a:gd name="connsiteX8" fmla="*/ 1174716 w 5193374"/>
                <a:gd name="connsiteY8" fmla="*/ 2033992 h 4755385"/>
                <a:gd name="connsiteX9" fmla="*/ 1174716 w 5193374"/>
                <a:gd name="connsiteY9" fmla="*/ 2033989 h 4755385"/>
                <a:gd name="connsiteX0" fmla="*/ 1174716 w 4832316"/>
                <a:gd name="connsiteY0" fmla="*/ 2033989 h 4755385"/>
                <a:gd name="connsiteX1" fmla="*/ 2361383 w 4832316"/>
                <a:gd name="connsiteY1" fmla="*/ 1391856 h 4755385"/>
                <a:gd name="connsiteX2" fmla="*/ 3003517 w 4832316"/>
                <a:gd name="connsiteY2" fmla="*/ 1348191 h 4755385"/>
                <a:gd name="connsiteX3" fmla="*/ 3645652 w 4832316"/>
                <a:gd name="connsiteY3" fmla="*/ 1391857 h 4755385"/>
                <a:gd name="connsiteX4" fmla="*/ 4832316 w 4832316"/>
                <a:gd name="connsiteY4" fmla="*/ 2033995 h 4755385"/>
                <a:gd name="connsiteX5" fmla="*/ 3645650 w 4832316"/>
                <a:gd name="connsiteY5" fmla="*/ 2676130 h 4755385"/>
                <a:gd name="connsiteX6" fmla="*/ 3003515 w 4832316"/>
                <a:gd name="connsiteY6" fmla="*/ 2719795 h 4755385"/>
                <a:gd name="connsiteX7" fmla="*/ 2361380 w 4832316"/>
                <a:gd name="connsiteY7" fmla="*/ 2676129 h 4755385"/>
                <a:gd name="connsiteX8" fmla="*/ 1174716 w 4832316"/>
                <a:gd name="connsiteY8" fmla="*/ 2033992 h 4755385"/>
                <a:gd name="connsiteX9" fmla="*/ 1174716 w 4832316"/>
                <a:gd name="connsiteY9" fmla="*/ 2033989 h 4755385"/>
                <a:gd name="connsiteX0" fmla="*/ 527758 w 4185358"/>
                <a:gd name="connsiteY0" fmla="*/ 2033989 h 4755385"/>
                <a:gd name="connsiteX1" fmla="*/ 1714425 w 4185358"/>
                <a:gd name="connsiteY1" fmla="*/ 1391856 h 4755385"/>
                <a:gd name="connsiteX2" fmla="*/ 2998694 w 4185358"/>
                <a:gd name="connsiteY2" fmla="*/ 1391857 h 4755385"/>
                <a:gd name="connsiteX3" fmla="*/ 4185358 w 4185358"/>
                <a:gd name="connsiteY3" fmla="*/ 2033995 h 4755385"/>
                <a:gd name="connsiteX4" fmla="*/ 2998692 w 4185358"/>
                <a:gd name="connsiteY4" fmla="*/ 2676130 h 4755385"/>
                <a:gd name="connsiteX5" fmla="*/ 2356557 w 4185358"/>
                <a:gd name="connsiteY5" fmla="*/ 2719795 h 4755385"/>
                <a:gd name="connsiteX6" fmla="*/ 1714422 w 4185358"/>
                <a:gd name="connsiteY6" fmla="*/ 2676129 h 4755385"/>
                <a:gd name="connsiteX7" fmla="*/ 527758 w 4185358"/>
                <a:gd name="connsiteY7" fmla="*/ 2033992 h 4755385"/>
                <a:gd name="connsiteX8" fmla="*/ 527758 w 4185358"/>
                <a:gd name="connsiteY8" fmla="*/ 2033989 h 4755385"/>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185358"/>
                <a:gd name="connsiteY0" fmla="*/ 2033989 h 4406268"/>
                <a:gd name="connsiteX1" fmla="*/ 1714425 w 4185358"/>
                <a:gd name="connsiteY1" fmla="*/ 1391856 h 4406268"/>
                <a:gd name="connsiteX2" fmla="*/ 2998694 w 4185358"/>
                <a:gd name="connsiteY2" fmla="*/ 1391857 h 4406268"/>
                <a:gd name="connsiteX3" fmla="*/ 4185358 w 4185358"/>
                <a:gd name="connsiteY3" fmla="*/ 2033995 h 4406268"/>
                <a:gd name="connsiteX4" fmla="*/ 2998692 w 4185358"/>
                <a:gd name="connsiteY4" fmla="*/ 2676130 h 4406268"/>
                <a:gd name="connsiteX5" fmla="*/ 2356557 w 4185358"/>
                <a:gd name="connsiteY5" fmla="*/ 2719795 h 4406268"/>
                <a:gd name="connsiteX6" fmla="*/ 1714422 w 4185358"/>
                <a:gd name="connsiteY6" fmla="*/ 2676129 h 4406268"/>
                <a:gd name="connsiteX7" fmla="*/ 527758 w 4185358"/>
                <a:gd name="connsiteY7" fmla="*/ 2033992 h 4406268"/>
                <a:gd name="connsiteX8" fmla="*/ 527758 w 4185358"/>
                <a:gd name="connsiteY8" fmla="*/ 2033989 h 4406268"/>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527758 w 4678417"/>
                <a:gd name="connsiteY0" fmla="*/ 2033989 h 5080997"/>
                <a:gd name="connsiteX1" fmla="*/ 1714425 w 4678417"/>
                <a:gd name="connsiteY1" fmla="*/ 1391856 h 5080997"/>
                <a:gd name="connsiteX2" fmla="*/ 2998694 w 4678417"/>
                <a:gd name="connsiteY2" fmla="*/ 1391857 h 5080997"/>
                <a:gd name="connsiteX3" fmla="*/ 4185358 w 4678417"/>
                <a:gd name="connsiteY3" fmla="*/ 2033995 h 5080997"/>
                <a:gd name="connsiteX4" fmla="*/ 2998692 w 4678417"/>
                <a:gd name="connsiteY4" fmla="*/ 2676130 h 5080997"/>
                <a:gd name="connsiteX5" fmla="*/ 2356557 w 4678417"/>
                <a:gd name="connsiteY5" fmla="*/ 2719795 h 5080997"/>
                <a:gd name="connsiteX6" fmla="*/ 1714422 w 4678417"/>
                <a:gd name="connsiteY6" fmla="*/ 2676129 h 5080997"/>
                <a:gd name="connsiteX7" fmla="*/ 527758 w 4678417"/>
                <a:gd name="connsiteY7" fmla="*/ 2033992 h 5080997"/>
                <a:gd name="connsiteX8" fmla="*/ 527758 w 4678417"/>
                <a:gd name="connsiteY8" fmla="*/ 2033989 h 5080997"/>
                <a:gd name="connsiteX0" fmla="*/ 3 w 4150662"/>
                <a:gd name="connsiteY0" fmla="*/ 2033989 h 5080997"/>
                <a:gd name="connsiteX1" fmla="*/ 1186670 w 4150662"/>
                <a:gd name="connsiteY1" fmla="*/ 1391856 h 5080997"/>
                <a:gd name="connsiteX2" fmla="*/ 2470939 w 4150662"/>
                <a:gd name="connsiteY2" fmla="*/ 1391857 h 5080997"/>
                <a:gd name="connsiteX3" fmla="*/ 3657603 w 4150662"/>
                <a:gd name="connsiteY3" fmla="*/ 2033995 h 5080997"/>
                <a:gd name="connsiteX4" fmla="*/ 2470937 w 4150662"/>
                <a:gd name="connsiteY4" fmla="*/ 2676130 h 5080997"/>
                <a:gd name="connsiteX5" fmla="*/ 1828802 w 4150662"/>
                <a:gd name="connsiteY5" fmla="*/ 2719795 h 5080997"/>
                <a:gd name="connsiteX6" fmla="*/ 1186667 w 4150662"/>
                <a:gd name="connsiteY6" fmla="*/ 2676129 h 5080997"/>
                <a:gd name="connsiteX7" fmla="*/ 3 w 4150662"/>
                <a:gd name="connsiteY7" fmla="*/ 2033992 h 5080997"/>
                <a:gd name="connsiteX8" fmla="*/ 3 w 4150662"/>
                <a:gd name="connsiteY8" fmla="*/ 2033989 h 5080997"/>
                <a:gd name="connsiteX0" fmla="*/ 3 w 3184725"/>
                <a:gd name="connsiteY0" fmla="*/ 2033989 h 3886288"/>
                <a:gd name="connsiteX1" fmla="*/ 1186670 w 3184725"/>
                <a:gd name="connsiteY1" fmla="*/ 1391856 h 3886288"/>
                <a:gd name="connsiteX2" fmla="*/ 2470939 w 3184725"/>
                <a:gd name="connsiteY2" fmla="*/ 1391857 h 3886288"/>
                <a:gd name="connsiteX3" fmla="*/ 1752603 w 3184725"/>
                <a:gd name="connsiteY3" fmla="*/ 52795 h 3886288"/>
                <a:gd name="connsiteX4" fmla="*/ 2470937 w 3184725"/>
                <a:gd name="connsiteY4" fmla="*/ 2676130 h 3886288"/>
                <a:gd name="connsiteX5" fmla="*/ 1828802 w 3184725"/>
                <a:gd name="connsiteY5" fmla="*/ 2719795 h 3886288"/>
                <a:gd name="connsiteX6" fmla="*/ 1186667 w 3184725"/>
                <a:gd name="connsiteY6" fmla="*/ 2676129 h 3886288"/>
                <a:gd name="connsiteX7" fmla="*/ 3 w 3184725"/>
                <a:gd name="connsiteY7" fmla="*/ 2033992 h 3886288"/>
                <a:gd name="connsiteX8" fmla="*/ 3 w 3184725"/>
                <a:gd name="connsiteY8" fmla="*/ 2033989 h 3886288"/>
                <a:gd name="connsiteX0" fmla="*/ 3 w 3184725"/>
                <a:gd name="connsiteY0" fmla="*/ 2033989 h 6528797"/>
                <a:gd name="connsiteX1" fmla="*/ 1186670 w 3184725"/>
                <a:gd name="connsiteY1" fmla="*/ 1391856 h 6528797"/>
                <a:gd name="connsiteX2" fmla="*/ 2470939 w 3184725"/>
                <a:gd name="connsiteY2" fmla="*/ 13918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385339"/>
                <a:gd name="connsiteY0" fmla="*/ 2033989 h 6528797"/>
                <a:gd name="connsiteX1" fmla="*/ 1186670 w 3385339"/>
                <a:gd name="connsiteY1" fmla="*/ 1391856 h 6528797"/>
                <a:gd name="connsiteX2" fmla="*/ 3385339 w 3385339"/>
                <a:gd name="connsiteY2" fmla="*/ 706057 h 6528797"/>
                <a:gd name="connsiteX3" fmla="*/ 228603 w 3385339"/>
                <a:gd name="connsiteY3" fmla="*/ 3481795 h 6528797"/>
                <a:gd name="connsiteX4" fmla="*/ 2470937 w 3385339"/>
                <a:gd name="connsiteY4" fmla="*/ 2676130 h 6528797"/>
                <a:gd name="connsiteX5" fmla="*/ 1828802 w 3385339"/>
                <a:gd name="connsiteY5" fmla="*/ 2719795 h 6528797"/>
                <a:gd name="connsiteX6" fmla="*/ 1186667 w 3385339"/>
                <a:gd name="connsiteY6" fmla="*/ 2676129 h 6528797"/>
                <a:gd name="connsiteX7" fmla="*/ 3 w 3385339"/>
                <a:gd name="connsiteY7" fmla="*/ 2033992 h 6528797"/>
                <a:gd name="connsiteX8" fmla="*/ 3 w 3385339"/>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3 w 3184725"/>
                <a:gd name="connsiteY0" fmla="*/ 2033989 h 6528797"/>
                <a:gd name="connsiteX1" fmla="*/ 1186670 w 3184725"/>
                <a:gd name="connsiteY1" fmla="*/ 1391856 h 6528797"/>
                <a:gd name="connsiteX2" fmla="*/ 2928139 w 3184725"/>
                <a:gd name="connsiteY2" fmla="*/ 706057 h 6528797"/>
                <a:gd name="connsiteX3" fmla="*/ 228603 w 3184725"/>
                <a:gd name="connsiteY3" fmla="*/ 3481795 h 6528797"/>
                <a:gd name="connsiteX4" fmla="*/ 2470937 w 3184725"/>
                <a:gd name="connsiteY4" fmla="*/ 2676130 h 6528797"/>
                <a:gd name="connsiteX5" fmla="*/ 1828802 w 3184725"/>
                <a:gd name="connsiteY5" fmla="*/ 2719795 h 6528797"/>
                <a:gd name="connsiteX6" fmla="*/ 1186667 w 3184725"/>
                <a:gd name="connsiteY6" fmla="*/ 2676129 h 6528797"/>
                <a:gd name="connsiteX7" fmla="*/ 3 w 3184725"/>
                <a:gd name="connsiteY7" fmla="*/ 2033992 h 6528797"/>
                <a:gd name="connsiteX8" fmla="*/ 3 w 3184725"/>
                <a:gd name="connsiteY8"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1828799 w 3184722"/>
                <a:gd name="connsiteY5" fmla="*/ 2719795 h 6528797"/>
                <a:gd name="connsiteX6" fmla="*/ 0 w 3184722"/>
                <a:gd name="connsiteY6" fmla="*/ 2033992 h 6528797"/>
                <a:gd name="connsiteX7" fmla="*/ 0 w 3184722"/>
                <a:gd name="connsiteY7"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3184722"/>
                <a:gd name="connsiteY0" fmla="*/ 2033989 h 6528797"/>
                <a:gd name="connsiteX1" fmla="*/ 1186667 w 3184722"/>
                <a:gd name="connsiteY1" fmla="*/ 1391856 h 6528797"/>
                <a:gd name="connsiteX2" fmla="*/ 2928136 w 3184722"/>
                <a:gd name="connsiteY2" fmla="*/ 706057 h 6528797"/>
                <a:gd name="connsiteX3" fmla="*/ 228600 w 3184722"/>
                <a:gd name="connsiteY3" fmla="*/ 3481795 h 6528797"/>
                <a:gd name="connsiteX4" fmla="*/ 2470934 w 3184722"/>
                <a:gd name="connsiteY4" fmla="*/ 2676130 h 6528797"/>
                <a:gd name="connsiteX5" fmla="*/ 0 w 3184722"/>
                <a:gd name="connsiteY5" fmla="*/ 2033992 h 6528797"/>
                <a:gd name="connsiteX6" fmla="*/ 0 w 3184722"/>
                <a:gd name="connsiteY6" fmla="*/ 2033989 h 6528797"/>
                <a:gd name="connsiteX0" fmla="*/ 0 w 2928136"/>
                <a:gd name="connsiteY0" fmla="*/ 2033989 h 6528797"/>
                <a:gd name="connsiteX1" fmla="*/ 1186667 w 2928136"/>
                <a:gd name="connsiteY1" fmla="*/ 1391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2033989 h 6528797"/>
                <a:gd name="connsiteX1" fmla="*/ 958067 w 2928136"/>
                <a:gd name="connsiteY1" fmla="*/ 2534856 h 6528797"/>
                <a:gd name="connsiteX2" fmla="*/ 2928136 w 2928136"/>
                <a:gd name="connsiteY2" fmla="*/ 706057 h 6528797"/>
                <a:gd name="connsiteX3" fmla="*/ 228600 w 2928136"/>
                <a:gd name="connsiteY3" fmla="*/ 3481795 h 6528797"/>
                <a:gd name="connsiteX4" fmla="*/ 2470934 w 2928136"/>
                <a:gd name="connsiteY4" fmla="*/ 2676130 h 6528797"/>
                <a:gd name="connsiteX5" fmla="*/ 0 w 2928136"/>
                <a:gd name="connsiteY5" fmla="*/ 2033992 h 6528797"/>
                <a:gd name="connsiteX6" fmla="*/ 0 w 2928136"/>
                <a:gd name="connsiteY6" fmla="*/ 2033989 h 6528797"/>
                <a:gd name="connsiteX0" fmla="*/ 0 w 2928136"/>
                <a:gd name="connsiteY0" fmla="*/ 1434955 h 5929763"/>
                <a:gd name="connsiteX1" fmla="*/ 958067 w 2928136"/>
                <a:gd name="connsiteY1" fmla="*/ 1935822 h 5929763"/>
                <a:gd name="connsiteX2" fmla="*/ 2928136 w 2928136"/>
                <a:gd name="connsiteY2" fmla="*/ 107023 h 5929763"/>
                <a:gd name="connsiteX3" fmla="*/ 228600 w 2928136"/>
                <a:gd name="connsiteY3" fmla="*/ 2882761 h 5929763"/>
                <a:gd name="connsiteX4" fmla="*/ 2470934 w 2928136"/>
                <a:gd name="connsiteY4" fmla="*/ 2077096 h 5929763"/>
                <a:gd name="connsiteX5" fmla="*/ 0 w 2928136"/>
                <a:gd name="connsiteY5" fmla="*/ 1434958 h 5929763"/>
                <a:gd name="connsiteX6" fmla="*/ 0 w 2928136"/>
                <a:gd name="connsiteY6" fmla="*/ 1434955 h 5929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1275236 w 4203372"/>
                <a:gd name="connsiteY0" fmla="*/ 1810262 h 6305070"/>
                <a:gd name="connsiteX1" fmla="*/ 2233303 w 4203372"/>
                <a:gd name="connsiteY1" fmla="*/ 2311129 h 6305070"/>
                <a:gd name="connsiteX2" fmla="*/ 4203372 w 4203372"/>
                <a:gd name="connsiteY2" fmla="*/ 863330 h 6305070"/>
                <a:gd name="connsiteX3" fmla="*/ 1503836 w 4203372"/>
                <a:gd name="connsiteY3" fmla="*/ 3258068 h 6305070"/>
                <a:gd name="connsiteX4" fmla="*/ 3746170 w 4203372"/>
                <a:gd name="connsiteY4" fmla="*/ 2452403 h 6305070"/>
                <a:gd name="connsiteX5" fmla="*/ 1275236 w 4203372"/>
                <a:gd name="connsiteY5" fmla="*/ 1810265 h 6305070"/>
                <a:gd name="connsiteX6" fmla="*/ 1275236 w 4203372"/>
                <a:gd name="connsiteY6" fmla="*/ 1810262 h 6305070"/>
                <a:gd name="connsiteX0" fmla="*/ 0 w 2928136"/>
                <a:gd name="connsiteY0" fmla="*/ 1053955 h 5548763"/>
                <a:gd name="connsiteX1" fmla="*/ 958067 w 2928136"/>
                <a:gd name="connsiteY1" fmla="*/ 1554822 h 5548763"/>
                <a:gd name="connsiteX2" fmla="*/ 2928136 w 2928136"/>
                <a:gd name="connsiteY2" fmla="*/ 107023 h 5548763"/>
                <a:gd name="connsiteX3" fmla="*/ 228600 w 2928136"/>
                <a:gd name="connsiteY3" fmla="*/ 2501761 h 5548763"/>
                <a:gd name="connsiteX4" fmla="*/ 2470934 w 2928136"/>
                <a:gd name="connsiteY4" fmla="*/ 1696096 h 5548763"/>
                <a:gd name="connsiteX5" fmla="*/ 0 w 2928136"/>
                <a:gd name="connsiteY5" fmla="*/ 1053958 h 5548763"/>
                <a:gd name="connsiteX6" fmla="*/ 0 w 2928136"/>
                <a:gd name="connsiteY6" fmla="*/ 1053955 h 5548763"/>
                <a:gd name="connsiteX0" fmla="*/ 844930 w 3773066"/>
                <a:gd name="connsiteY0" fmla="*/ 2505027 h 6999835"/>
                <a:gd name="connsiteX1" fmla="*/ 1802997 w 3773066"/>
                <a:gd name="connsiteY1" fmla="*/ 3005894 h 6999835"/>
                <a:gd name="connsiteX2" fmla="*/ 3773066 w 3773066"/>
                <a:gd name="connsiteY2" fmla="*/ 1558095 h 6999835"/>
                <a:gd name="connsiteX3" fmla="*/ 1073530 w 3773066"/>
                <a:gd name="connsiteY3" fmla="*/ 3952833 h 6999835"/>
                <a:gd name="connsiteX4" fmla="*/ 3315864 w 3773066"/>
                <a:gd name="connsiteY4" fmla="*/ 3147168 h 6999835"/>
                <a:gd name="connsiteX5" fmla="*/ 844930 w 3773066"/>
                <a:gd name="connsiteY5" fmla="*/ 2505030 h 6999835"/>
                <a:gd name="connsiteX6" fmla="*/ 844930 w 3773066"/>
                <a:gd name="connsiteY6" fmla="*/ 2505027 h 6999835"/>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324542 w 4252678"/>
                <a:gd name="connsiteY0" fmla="*/ 2392968 h 6887776"/>
                <a:gd name="connsiteX1" fmla="*/ 2282609 w 4252678"/>
                <a:gd name="connsiteY1" fmla="*/ 2893835 h 6887776"/>
                <a:gd name="connsiteX2" fmla="*/ 4252678 w 4252678"/>
                <a:gd name="connsiteY2" fmla="*/ 1446036 h 6887776"/>
                <a:gd name="connsiteX3" fmla="*/ 1553142 w 4252678"/>
                <a:gd name="connsiteY3" fmla="*/ 3840774 h 6887776"/>
                <a:gd name="connsiteX4" fmla="*/ 3795476 w 4252678"/>
                <a:gd name="connsiteY4" fmla="*/ 3035109 h 6887776"/>
                <a:gd name="connsiteX5" fmla="*/ 1324542 w 4252678"/>
                <a:gd name="connsiteY5" fmla="*/ 2392971 h 6887776"/>
                <a:gd name="connsiteX6" fmla="*/ 1324542 w 4252678"/>
                <a:gd name="connsiteY6" fmla="*/ 2392968 h 6887776"/>
                <a:gd name="connsiteX0" fmla="*/ 1869139 w 4797275"/>
                <a:gd name="connsiteY0" fmla="*/ 2392968 h 6887776"/>
                <a:gd name="connsiteX1" fmla="*/ 2827206 w 4797275"/>
                <a:gd name="connsiteY1" fmla="*/ 2893835 h 6887776"/>
                <a:gd name="connsiteX2" fmla="*/ 4797275 w 4797275"/>
                <a:gd name="connsiteY2" fmla="*/ 1446036 h 6887776"/>
                <a:gd name="connsiteX3" fmla="*/ 2097739 w 4797275"/>
                <a:gd name="connsiteY3" fmla="*/ 3840774 h 6887776"/>
                <a:gd name="connsiteX4" fmla="*/ 4340073 w 4797275"/>
                <a:gd name="connsiteY4" fmla="*/ 3035109 h 6887776"/>
                <a:gd name="connsiteX5" fmla="*/ 1869139 w 4797275"/>
                <a:gd name="connsiteY5" fmla="*/ 2392971 h 6887776"/>
                <a:gd name="connsiteX6" fmla="*/ 1869139 w 4797275"/>
                <a:gd name="connsiteY6" fmla="*/ 2392968 h 6887776"/>
                <a:gd name="connsiteX0" fmla="*/ 1869139 w 4797275"/>
                <a:gd name="connsiteY0" fmla="*/ 2433309 h 6928117"/>
                <a:gd name="connsiteX1" fmla="*/ 2827206 w 4797275"/>
                <a:gd name="connsiteY1" fmla="*/ 2934176 h 6928117"/>
                <a:gd name="connsiteX2" fmla="*/ 4797275 w 4797275"/>
                <a:gd name="connsiteY2" fmla="*/ 1486377 h 6928117"/>
                <a:gd name="connsiteX3" fmla="*/ 2097739 w 4797275"/>
                <a:gd name="connsiteY3" fmla="*/ 3881115 h 6928117"/>
                <a:gd name="connsiteX4" fmla="*/ 4340073 w 4797275"/>
                <a:gd name="connsiteY4" fmla="*/ 3075450 h 6928117"/>
                <a:gd name="connsiteX5" fmla="*/ 1869139 w 4797275"/>
                <a:gd name="connsiteY5" fmla="*/ 2433312 h 6928117"/>
                <a:gd name="connsiteX6" fmla="*/ 1869139 w 4797275"/>
                <a:gd name="connsiteY6" fmla="*/ 2433309 h 6928117"/>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1869139 w 4797275"/>
                <a:gd name="connsiteY5" fmla="*/ 2531924 h 7026729"/>
                <a:gd name="connsiteX6" fmla="*/ 1869139 w 4797275"/>
                <a:gd name="connsiteY6" fmla="*/ 2531921 h 7026729"/>
                <a:gd name="connsiteX0" fmla="*/ 1869139 w 4797275"/>
                <a:gd name="connsiteY0" fmla="*/ 2531921 h 7026729"/>
                <a:gd name="connsiteX1" fmla="*/ 2827206 w 4797275"/>
                <a:gd name="connsiteY1" fmla="*/ 3032788 h 7026729"/>
                <a:gd name="connsiteX2" fmla="*/ 4797275 w 4797275"/>
                <a:gd name="connsiteY2" fmla="*/ 1584989 h 7026729"/>
                <a:gd name="connsiteX3" fmla="*/ 2097739 w 4797275"/>
                <a:gd name="connsiteY3" fmla="*/ 3979727 h 7026729"/>
                <a:gd name="connsiteX4" fmla="*/ 4340073 w 4797275"/>
                <a:gd name="connsiteY4" fmla="*/ 3174062 h 7026729"/>
                <a:gd name="connsiteX5" fmla="*/ 3269869 w 4797275"/>
                <a:gd name="connsiteY5" fmla="*/ 2756647 h 7026729"/>
                <a:gd name="connsiteX6" fmla="*/ 1869139 w 4797275"/>
                <a:gd name="connsiteY6" fmla="*/ 2531924 h 7026729"/>
                <a:gd name="connsiteX7" fmla="*/ 1869139 w 4797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3400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5940275"/>
                <a:gd name="connsiteY0" fmla="*/ 2531921 h 7026729"/>
                <a:gd name="connsiteX1" fmla="*/ 2827206 w 5940275"/>
                <a:gd name="connsiteY1" fmla="*/ 3032788 h 7026729"/>
                <a:gd name="connsiteX2" fmla="*/ 5940275 w 5940275"/>
                <a:gd name="connsiteY2" fmla="*/ 2423189 h 7026729"/>
                <a:gd name="connsiteX3" fmla="*/ 2097739 w 5940275"/>
                <a:gd name="connsiteY3" fmla="*/ 3979727 h 7026729"/>
                <a:gd name="connsiteX4" fmla="*/ 4568673 w 5940275"/>
                <a:gd name="connsiteY4" fmla="*/ 3174062 h 7026729"/>
                <a:gd name="connsiteX5" fmla="*/ 3269869 w 5940275"/>
                <a:gd name="connsiteY5" fmla="*/ 2756647 h 7026729"/>
                <a:gd name="connsiteX6" fmla="*/ 1869139 w 5940275"/>
                <a:gd name="connsiteY6" fmla="*/ 2531924 h 7026729"/>
                <a:gd name="connsiteX7" fmla="*/ 1869139 w 5940275"/>
                <a:gd name="connsiteY7" fmla="*/ 2531921 h 7026729"/>
                <a:gd name="connsiteX0" fmla="*/ 1869139 w 6324598"/>
                <a:gd name="connsiteY0" fmla="*/ 2531921 h 7331529"/>
                <a:gd name="connsiteX1" fmla="*/ 2827206 w 6324598"/>
                <a:gd name="connsiteY1" fmla="*/ 3032788 h 7331529"/>
                <a:gd name="connsiteX2" fmla="*/ 5940275 w 6324598"/>
                <a:gd name="connsiteY2" fmla="*/ 2423189 h 7331529"/>
                <a:gd name="connsiteX3" fmla="*/ 5831539 w 6324598"/>
                <a:gd name="connsiteY3" fmla="*/ 4284527 h 7331529"/>
                <a:gd name="connsiteX4" fmla="*/ 4568673 w 6324598"/>
                <a:gd name="connsiteY4" fmla="*/ 3174062 h 7331529"/>
                <a:gd name="connsiteX5" fmla="*/ 3269869 w 6324598"/>
                <a:gd name="connsiteY5" fmla="*/ 2756647 h 7331529"/>
                <a:gd name="connsiteX6" fmla="*/ 1869139 w 6324598"/>
                <a:gd name="connsiteY6" fmla="*/ 2531924 h 7331529"/>
                <a:gd name="connsiteX7" fmla="*/ 1869139 w 63245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3269869 w 6934198"/>
                <a:gd name="connsiteY5" fmla="*/ 2756647 h 7331529"/>
                <a:gd name="connsiteX6" fmla="*/ 1869139 w 6934198"/>
                <a:gd name="connsiteY6" fmla="*/ 2531924 h 7331529"/>
                <a:gd name="connsiteX7" fmla="*/ 1869139 w 6934198"/>
                <a:gd name="connsiteY7" fmla="*/ 2531921 h 7331529"/>
                <a:gd name="connsiteX0" fmla="*/ 1869139 w 6934198"/>
                <a:gd name="connsiteY0" fmla="*/ 2531921 h 7331529"/>
                <a:gd name="connsiteX1" fmla="*/ 2827206 w 6934198"/>
                <a:gd name="connsiteY1" fmla="*/ 3032788 h 7331529"/>
                <a:gd name="connsiteX2" fmla="*/ 5940275 w 6934198"/>
                <a:gd name="connsiteY2" fmla="*/ 2423189 h 7331529"/>
                <a:gd name="connsiteX3" fmla="*/ 6441139 w 6934198"/>
                <a:gd name="connsiteY3" fmla="*/ 4284527 h 7331529"/>
                <a:gd name="connsiteX4" fmla="*/ 4568673 w 6934198"/>
                <a:gd name="connsiteY4" fmla="*/ 3174062 h 7331529"/>
                <a:gd name="connsiteX5" fmla="*/ 1869139 w 6934198"/>
                <a:gd name="connsiteY5" fmla="*/ 2531924 h 7331529"/>
                <a:gd name="connsiteX6" fmla="*/ 1869139 w 6934198"/>
                <a:gd name="connsiteY6" fmla="*/ 2531921 h 7331529"/>
                <a:gd name="connsiteX0" fmla="*/ 1869139 w 6911785"/>
                <a:gd name="connsiteY0" fmla="*/ 2531921 h 7336788"/>
                <a:gd name="connsiteX1" fmla="*/ 2827206 w 6911785"/>
                <a:gd name="connsiteY1" fmla="*/ 3032788 h 7336788"/>
                <a:gd name="connsiteX2" fmla="*/ 5940275 w 6911785"/>
                <a:gd name="connsiteY2" fmla="*/ 2423189 h 7336788"/>
                <a:gd name="connsiteX3" fmla="*/ 6441139 w 6911785"/>
                <a:gd name="connsiteY3" fmla="*/ 4284527 h 7336788"/>
                <a:gd name="connsiteX4" fmla="*/ 4568673 w 6911785"/>
                <a:gd name="connsiteY4" fmla="*/ 3174062 h 7336788"/>
                <a:gd name="connsiteX5" fmla="*/ 1869139 w 6911785"/>
                <a:gd name="connsiteY5" fmla="*/ 2531924 h 7336788"/>
                <a:gd name="connsiteX6" fmla="*/ 1869139 w 6911785"/>
                <a:gd name="connsiteY6" fmla="*/ 2531921 h 7336788"/>
                <a:gd name="connsiteX0" fmla="*/ 1869139 w 7024741"/>
                <a:gd name="connsiteY0" fmla="*/ 2531921 h 7336788"/>
                <a:gd name="connsiteX1" fmla="*/ 2827206 w 7024741"/>
                <a:gd name="connsiteY1" fmla="*/ 3032788 h 7336788"/>
                <a:gd name="connsiteX2" fmla="*/ 5940275 w 7024741"/>
                <a:gd name="connsiteY2" fmla="*/ 2423189 h 7336788"/>
                <a:gd name="connsiteX3" fmla="*/ 6441139 w 7024741"/>
                <a:gd name="connsiteY3" fmla="*/ 4284527 h 7336788"/>
                <a:gd name="connsiteX4" fmla="*/ 4568673 w 7024741"/>
                <a:gd name="connsiteY4" fmla="*/ 3174062 h 7336788"/>
                <a:gd name="connsiteX5" fmla="*/ 1869139 w 7024741"/>
                <a:gd name="connsiteY5" fmla="*/ 2531924 h 7336788"/>
                <a:gd name="connsiteX6" fmla="*/ 1869139 w 7024741"/>
                <a:gd name="connsiteY6" fmla="*/ 2531921 h 7336788"/>
                <a:gd name="connsiteX0" fmla="*/ 685903 w 5841505"/>
                <a:gd name="connsiteY0" fmla="*/ 1071884 h 5876751"/>
                <a:gd name="connsiteX1" fmla="*/ 159678 w 5841505"/>
                <a:gd name="connsiteY1" fmla="*/ 370216 h 5876751"/>
                <a:gd name="connsiteX2" fmla="*/ 1643970 w 5841505"/>
                <a:gd name="connsiteY2" fmla="*/ 1572751 h 5876751"/>
                <a:gd name="connsiteX3" fmla="*/ 4757039 w 5841505"/>
                <a:gd name="connsiteY3" fmla="*/ 963152 h 5876751"/>
                <a:gd name="connsiteX4" fmla="*/ 5257903 w 5841505"/>
                <a:gd name="connsiteY4" fmla="*/ 2824490 h 5876751"/>
                <a:gd name="connsiteX5" fmla="*/ 3385437 w 5841505"/>
                <a:gd name="connsiteY5" fmla="*/ 1714025 h 5876751"/>
                <a:gd name="connsiteX6" fmla="*/ 685903 w 5841505"/>
                <a:gd name="connsiteY6" fmla="*/ 1071887 h 5876751"/>
                <a:gd name="connsiteX7" fmla="*/ 685903 w 5841505"/>
                <a:gd name="connsiteY7" fmla="*/ 1071884 h 5876751"/>
                <a:gd name="connsiteX0" fmla="*/ 685903 w 5841505"/>
                <a:gd name="connsiteY0" fmla="*/ 1775249 h 6580116"/>
                <a:gd name="connsiteX1" fmla="*/ 159678 w 5841505"/>
                <a:gd name="connsiteY1" fmla="*/ 1073581 h 6580116"/>
                <a:gd name="connsiteX2" fmla="*/ 1643970 w 5841505"/>
                <a:gd name="connsiteY2" fmla="*/ 2276116 h 6580116"/>
                <a:gd name="connsiteX3" fmla="*/ 4757039 w 5841505"/>
                <a:gd name="connsiteY3" fmla="*/ 1666517 h 6580116"/>
                <a:gd name="connsiteX4" fmla="*/ 5257903 w 5841505"/>
                <a:gd name="connsiteY4" fmla="*/ 3527855 h 6580116"/>
                <a:gd name="connsiteX5" fmla="*/ 3385437 w 5841505"/>
                <a:gd name="connsiteY5" fmla="*/ 2417390 h 6580116"/>
                <a:gd name="connsiteX6" fmla="*/ 685903 w 5841505"/>
                <a:gd name="connsiteY6" fmla="*/ 1775252 h 6580116"/>
                <a:gd name="connsiteX7" fmla="*/ 685903 w 5841505"/>
                <a:gd name="connsiteY7" fmla="*/ 1775249 h 6580116"/>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191268 w 6346870"/>
                <a:gd name="connsiteY0" fmla="*/ 1071884 h 5876751"/>
                <a:gd name="connsiteX1" fmla="*/ 665043 w 6346870"/>
                <a:gd name="connsiteY1" fmla="*/ 370216 h 5876751"/>
                <a:gd name="connsiteX2" fmla="*/ 247382 w 6346870"/>
                <a:gd name="connsiteY2" fmla="*/ 1425097 h 5876751"/>
                <a:gd name="connsiteX3" fmla="*/ 2149335 w 6346870"/>
                <a:gd name="connsiteY3" fmla="*/ 1572751 h 5876751"/>
                <a:gd name="connsiteX4" fmla="*/ 5262404 w 6346870"/>
                <a:gd name="connsiteY4" fmla="*/ 963152 h 5876751"/>
                <a:gd name="connsiteX5" fmla="*/ 5763268 w 6346870"/>
                <a:gd name="connsiteY5" fmla="*/ 2824490 h 5876751"/>
                <a:gd name="connsiteX6" fmla="*/ 3890802 w 6346870"/>
                <a:gd name="connsiteY6" fmla="*/ 1714025 h 5876751"/>
                <a:gd name="connsiteX7" fmla="*/ 1191268 w 6346870"/>
                <a:gd name="connsiteY7" fmla="*/ 1071887 h 5876751"/>
                <a:gd name="connsiteX8" fmla="*/ 1191268 w 6346870"/>
                <a:gd name="connsiteY8" fmla="*/ 1071884 h 5876751"/>
                <a:gd name="connsiteX0" fmla="*/ 1495416 w 6651018"/>
                <a:gd name="connsiteY0" fmla="*/ 1071884 h 5876751"/>
                <a:gd name="connsiteX1" fmla="*/ 969191 w 6651018"/>
                <a:gd name="connsiteY1" fmla="*/ 370216 h 5876751"/>
                <a:gd name="connsiteX2" fmla="*/ 551530 w 6651018"/>
                <a:gd name="connsiteY2" fmla="*/ 1425097 h 5876751"/>
                <a:gd name="connsiteX3" fmla="*/ 2453483 w 6651018"/>
                <a:gd name="connsiteY3" fmla="*/ 1572751 h 5876751"/>
                <a:gd name="connsiteX4" fmla="*/ 5566552 w 6651018"/>
                <a:gd name="connsiteY4" fmla="*/ 963152 h 5876751"/>
                <a:gd name="connsiteX5" fmla="*/ 6067416 w 6651018"/>
                <a:gd name="connsiteY5" fmla="*/ 2824490 h 5876751"/>
                <a:gd name="connsiteX6" fmla="*/ 4194950 w 6651018"/>
                <a:gd name="connsiteY6" fmla="*/ 1714025 h 5876751"/>
                <a:gd name="connsiteX7" fmla="*/ 1495416 w 6651018"/>
                <a:gd name="connsiteY7" fmla="*/ 1071887 h 5876751"/>
                <a:gd name="connsiteX8" fmla="*/ 1495416 w 6651018"/>
                <a:gd name="connsiteY8" fmla="*/ 1071884 h 5876751"/>
                <a:gd name="connsiteX0" fmla="*/ 1103563 w 6259165"/>
                <a:gd name="connsiteY0" fmla="*/ 1071884 h 5876751"/>
                <a:gd name="connsiteX1" fmla="*/ 159677 w 6259165"/>
                <a:gd name="connsiteY1" fmla="*/ 1425097 h 5876751"/>
                <a:gd name="connsiteX2" fmla="*/ 2061630 w 6259165"/>
                <a:gd name="connsiteY2" fmla="*/ 1572751 h 5876751"/>
                <a:gd name="connsiteX3" fmla="*/ 5174699 w 6259165"/>
                <a:gd name="connsiteY3" fmla="*/ 963152 h 5876751"/>
                <a:gd name="connsiteX4" fmla="*/ 5675563 w 6259165"/>
                <a:gd name="connsiteY4" fmla="*/ 2824490 h 5876751"/>
                <a:gd name="connsiteX5" fmla="*/ 3803097 w 6259165"/>
                <a:gd name="connsiteY5" fmla="*/ 1714025 h 5876751"/>
                <a:gd name="connsiteX6" fmla="*/ 1103563 w 6259165"/>
                <a:gd name="connsiteY6" fmla="*/ 1071887 h 5876751"/>
                <a:gd name="connsiteX7" fmla="*/ 1103563 w 6259165"/>
                <a:gd name="connsiteY7" fmla="*/ 1071884 h 5876751"/>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103564 w 6259166"/>
                <a:gd name="connsiteY0" fmla="*/ 1766125 h 6570992"/>
                <a:gd name="connsiteX1" fmla="*/ 159678 w 6259166"/>
                <a:gd name="connsiteY1" fmla="*/ 2119338 h 6570992"/>
                <a:gd name="connsiteX2" fmla="*/ 2061631 w 6259166"/>
                <a:gd name="connsiteY2" fmla="*/ 2266992 h 6570992"/>
                <a:gd name="connsiteX3" fmla="*/ 5174700 w 6259166"/>
                <a:gd name="connsiteY3" fmla="*/ 1657393 h 6570992"/>
                <a:gd name="connsiteX4" fmla="*/ 5675564 w 6259166"/>
                <a:gd name="connsiteY4" fmla="*/ 3518731 h 6570992"/>
                <a:gd name="connsiteX5" fmla="*/ 3803098 w 6259166"/>
                <a:gd name="connsiteY5" fmla="*/ 2408266 h 6570992"/>
                <a:gd name="connsiteX6" fmla="*/ 1103564 w 6259166"/>
                <a:gd name="connsiteY6" fmla="*/ 1766128 h 6570992"/>
                <a:gd name="connsiteX7" fmla="*/ 1103564 w 6259166"/>
                <a:gd name="connsiteY7" fmla="*/ 1766125 h 6570992"/>
                <a:gd name="connsiteX0" fmla="*/ 1316924 w 6472526"/>
                <a:gd name="connsiteY0" fmla="*/ 1766125 h 6570992"/>
                <a:gd name="connsiteX1" fmla="*/ 373038 w 6472526"/>
                <a:gd name="connsiteY1" fmla="*/ 2119338 h 6570992"/>
                <a:gd name="connsiteX2" fmla="*/ 2274991 w 6472526"/>
                <a:gd name="connsiteY2" fmla="*/ 2266992 h 6570992"/>
                <a:gd name="connsiteX3" fmla="*/ 5388060 w 6472526"/>
                <a:gd name="connsiteY3" fmla="*/ 1657393 h 6570992"/>
                <a:gd name="connsiteX4" fmla="*/ 5888924 w 6472526"/>
                <a:gd name="connsiteY4" fmla="*/ 3518731 h 6570992"/>
                <a:gd name="connsiteX5" fmla="*/ 4016458 w 6472526"/>
                <a:gd name="connsiteY5" fmla="*/ 2408266 h 6570992"/>
                <a:gd name="connsiteX6" fmla="*/ 1316924 w 6472526"/>
                <a:gd name="connsiteY6" fmla="*/ 1766128 h 6570992"/>
                <a:gd name="connsiteX7" fmla="*/ 1316924 w 6472526"/>
                <a:gd name="connsiteY7" fmla="*/ 1766125 h 6570992"/>
                <a:gd name="connsiteX0" fmla="*/ 969208 w 6472526"/>
                <a:gd name="connsiteY0" fmla="*/ 1766125 h 6550041"/>
                <a:gd name="connsiteX1" fmla="*/ 373038 w 6472526"/>
                <a:gd name="connsiteY1" fmla="*/ 2098387 h 6550041"/>
                <a:gd name="connsiteX2" fmla="*/ 2274991 w 6472526"/>
                <a:gd name="connsiteY2" fmla="*/ 2246041 h 6550041"/>
                <a:gd name="connsiteX3" fmla="*/ 5388060 w 6472526"/>
                <a:gd name="connsiteY3" fmla="*/ 1636442 h 6550041"/>
                <a:gd name="connsiteX4" fmla="*/ 5888924 w 6472526"/>
                <a:gd name="connsiteY4" fmla="*/ 3497780 h 6550041"/>
                <a:gd name="connsiteX5" fmla="*/ 4016458 w 6472526"/>
                <a:gd name="connsiteY5" fmla="*/ 2387315 h 6550041"/>
                <a:gd name="connsiteX6" fmla="*/ 1316924 w 6472526"/>
                <a:gd name="connsiteY6" fmla="*/ 1745177 h 6550041"/>
                <a:gd name="connsiteX7" fmla="*/ 969208 w 6472526"/>
                <a:gd name="connsiteY7" fmla="*/ 1766125 h 6550041"/>
                <a:gd name="connsiteX0" fmla="*/ 943886 w 6099488"/>
                <a:gd name="connsiteY0" fmla="*/ 1071887 h 5876751"/>
                <a:gd name="connsiteX1" fmla="*/ 0 w 6099488"/>
                <a:gd name="connsiteY1" fmla="*/ 1425097 h 5876751"/>
                <a:gd name="connsiteX2" fmla="*/ 1901953 w 6099488"/>
                <a:gd name="connsiteY2" fmla="*/ 1572751 h 5876751"/>
                <a:gd name="connsiteX3" fmla="*/ 5015022 w 6099488"/>
                <a:gd name="connsiteY3" fmla="*/ 963152 h 5876751"/>
                <a:gd name="connsiteX4" fmla="*/ 5515886 w 6099488"/>
                <a:gd name="connsiteY4" fmla="*/ 2824490 h 5876751"/>
                <a:gd name="connsiteX5" fmla="*/ 3643420 w 6099488"/>
                <a:gd name="connsiteY5" fmla="*/ 1714025 h 5876751"/>
                <a:gd name="connsiteX6" fmla="*/ 943886 w 6099488"/>
                <a:gd name="connsiteY6" fmla="*/ 1071887 h 5876751"/>
                <a:gd name="connsiteX0" fmla="*/ 943886 w 6099488"/>
                <a:gd name="connsiteY0" fmla="*/ 1486368 h 6291232"/>
                <a:gd name="connsiteX1" fmla="*/ 0 w 6099488"/>
                <a:gd name="connsiteY1" fmla="*/ 1839578 h 6291232"/>
                <a:gd name="connsiteX2" fmla="*/ 1901953 w 6099488"/>
                <a:gd name="connsiteY2" fmla="*/ 1987232 h 6291232"/>
                <a:gd name="connsiteX3" fmla="*/ 5015022 w 6099488"/>
                <a:gd name="connsiteY3" fmla="*/ 1377633 h 6291232"/>
                <a:gd name="connsiteX4" fmla="*/ 5515886 w 6099488"/>
                <a:gd name="connsiteY4" fmla="*/ 3238971 h 6291232"/>
                <a:gd name="connsiteX5" fmla="*/ 3643420 w 6099488"/>
                <a:gd name="connsiteY5" fmla="*/ 2128506 h 6291232"/>
                <a:gd name="connsiteX6" fmla="*/ 943886 w 6099488"/>
                <a:gd name="connsiteY6" fmla="*/ 1486368 h 6291232"/>
                <a:gd name="connsiteX0" fmla="*/ 290243 w 5445845"/>
                <a:gd name="connsiteY0" fmla="*/ 1071887 h 5876751"/>
                <a:gd name="connsiteX1" fmla="*/ 1248310 w 5445845"/>
                <a:gd name="connsiteY1" fmla="*/ 1572751 h 5876751"/>
                <a:gd name="connsiteX2" fmla="*/ 4361379 w 5445845"/>
                <a:gd name="connsiteY2" fmla="*/ 963152 h 5876751"/>
                <a:gd name="connsiteX3" fmla="*/ 4862243 w 5445845"/>
                <a:gd name="connsiteY3" fmla="*/ 2824490 h 5876751"/>
                <a:gd name="connsiteX4" fmla="*/ 2989777 w 5445845"/>
                <a:gd name="connsiteY4" fmla="*/ 1714025 h 5876751"/>
                <a:gd name="connsiteX5" fmla="*/ 290243 w 5445845"/>
                <a:gd name="connsiteY5" fmla="*/ 1071887 h 5876751"/>
                <a:gd name="connsiteX0" fmla="*/ 290244 w 5445846"/>
                <a:gd name="connsiteY0" fmla="*/ 1071887 h 5876751"/>
                <a:gd name="connsiteX1" fmla="*/ 1248311 w 5445846"/>
                <a:gd name="connsiteY1" fmla="*/ 1572751 h 5876751"/>
                <a:gd name="connsiteX2" fmla="*/ 4361380 w 5445846"/>
                <a:gd name="connsiteY2" fmla="*/ 963152 h 5876751"/>
                <a:gd name="connsiteX3" fmla="*/ 4862244 w 5445846"/>
                <a:gd name="connsiteY3" fmla="*/ 2824490 h 5876751"/>
                <a:gd name="connsiteX4" fmla="*/ 2989778 w 5445846"/>
                <a:gd name="connsiteY4" fmla="*/ 1714025 h 5876751"/>
                <a:gd name="connsiteX5" fmla="*/ 290244 w 5445846"/>
                <a:gd name="connsiteY5" fmla="*/ 1071887 h 5876751"/>
                <a:gd name="connsiteX0" fmla="*/ 290244 w 5445846"/>
                <a:gd name="connsiteY0" fmla="*/ 1153486 h 5958350"/>
                <a:gd name="connsiteX1" fmla="*/ 1248311 w 5445846"/>
                <a:gd name="connsiteY1" fmla="*/ 1654350 h 5958350"/>
                <a:gd name="connsiteX2" fmla="*/ 4361380 w 5445846"/>
                <a:gd name="connsiteY2" fmla="*/ 1044751 h 5958350"/>
                <a:gd name="connsiteX3" fmla="*/ 4862244 w 5445846"/>
                <a:gd name="connsiteY3" fmla="*/ 2906089 h 5958350"/>
                <a:gd name="connsiteX4" fmla="*/ 2989778 w 5445846"/>
                <a:gd name="connsiteY4" fmla="*/ 1795624 h 5958350"/>
                <a:gd name="connsiteX5" fmla="*/ 290244 w 5445846"/>
                <a:gd name="connsiteY5" fmla="*/ 1153486 h 5958350"/>
                <a:gd name="connsiteX0" fmla="*/ 290244 w 7008207"/>
                <a:gd name="connsiteY0" fmla="*/ 1331974 h 5958350"/>
                <a:gd name="connsiteX1" fmla="*/ 2810672 w 7008207"/>
                <a:gd name="connsiteY1" fmla="*/ 1654350 h 5958350"/>
                <a:gd name="connsiteX2" fmla="*/ 5923741 w 7008207"/>
                <a:gd name="connsiteY2" fmla="*/ 1044751 h 5958350"/>
                <a:gd name="connsiteX3" fmla="*/ 6424605 w 7008207"/>
                <a:gd name="connsiteY3" fmla="*/ 2906089 h 5958350"/>
                <a:gd name="connsiteX4" fmla="*/ 4552139 w 7008207"/>
                <a:gd name="connsiteY4" fmla="*/ 1795624 h 5958350"/>
                <a:gd name="connsiteX5" fmla="*/ 290244 w 7008207"/>
                <a:gd name="connsiteY5" fmla="*/ 1331974 h 5958350"/>
                <a:gd name="connsiteX0" fmla="*/ 290244 w 7008207"/>
                <a:gd name="connsiteY0" fmla="*/ 1347752 h 5974128"/>
                <a:gd name="connsiteX1" fmla="*/ 2810672 w 7008207"/>
                <a:gd name="connsiteY1" fmla="*/ 1670128 h 5974128"/>
                <a:gd name="connsiteX2" fmla="*/ 5923741 w 7008207"/>
                <a:gd name="connsiteY2" fmla="*/ 1060529 h 5974128"/>
                <a:gd name="connsiteX3" fmla="*/ 6424605 w 7008207"/>
                <a:gd name="connsiteY3" fmla="*/ 2921867 h 5974128"/>
                <a:gd name="connsiteX4" fmla="*/ 4552139 w 7008207"/>
                <a:gd name="connsiteY4" fmla="*/ 1811402 h 5974128"/>
                <a:gd name="connsiteX5" fmla="*/ 290244 w 7008207"/>
                <a:gd name="connsiteY5" fmla="*/ 1347752 h 5974128"/>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038454 w 7756417"/>
                <a:gd name="connsiteY5"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1807445 w 7756417"/>
                <a:gd name="connsiteY5" fmla="*/ 1846031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762397 w 7756417"/>
                <a:gd name="connsiteY5" fmla="*/ 1980458 h 6400136"/>
                <a:gd name="connsiteX6" fmla="*/ 1038454 w 7756417"/>
                <a:gd name="connsiteY6" fmla="*/ 1773760 h 6400136"/>
                <a:gd name="connsiteX0" fmla="*/ 1038454 w 7756417"/>
                <a:gd name="connsiteY0" fmla="*/ 1773760 h 6400136"/>
                <a:gd name="connsiteX1" fmla="*/ 3558882 w 7756417"/>
                <a:gd name="connsiteY1" fmla="*/ 2096136 h 6400136"/>
                <a:gd name="connsiteX2" fmla="*/ 6671951 w 7756417"/>
                <a:gd name="connsiteY2" fmla="*/ 1486537 h 6400136"/>
                <a:gd name="connsiteX3" fmla="*/ 7172815 w 7756417"/>
                <a:gd name="connsiteY3" fmla="*/ 3347875 h 6400136"/>
                <a:gd name="connsiteX4" fmla="*/ 5300349 w 7756417"/>
                <a:gd name="connsiteY4" fmla="*/ 2237410 h 6400136"/>
                <a:gd name="connsiteX5" fmla="*/ 3454498 w 7756417"/>
                <a:gd name="connsiteY5" fmla="*/ 1901566 h 6400136"/>
                <a:gd name="connsiteX6" fmla="*/ 762397 w 7756417"/>
                <a:gd name="connsiteY6" fmla="*/ 1980458 h 6400136"/>
                <a:gd name="connsiteX7" fmla="*/ 1038454 w 7756417"/>
                <a:gd name="connsiteY7" fmla="*/ 1773760 h 6400136"/>
                <a:gd name="connsiteX0" fmla="*/ 1063766 w 7781729"/>
                <a:gd name="connsiteY0" fmla="*/ 1773760 h 6400136"/>
                <a:gd name="connsiteX1" fmla="*/ 3584194 w 7781729"/>
                <a:gd name="connsiteY1" fmla="*/ 2096136 h 6400136"/>
                <a:gd name="connsiteX2" fmla="*/ 6697263 w 7781729"/>
                <a:gd name="connsiteY2" fmla="*/ 1486537 h 6400136"/>
                <a:gd name="connsiteX3" fmla="*/ 7198127 w 7781729"/>
                <a:gd name="connsiteY3" fmla="*/ 3347875 h 6400136"/>
                <a:gd name="connsiteX4" fmla="*/ 5325661 w 7781729"/>
                <a:gd name="connsiteY4" fmla="*/ 2237410 h 6400136"/>
                <a:gd name="connsiteX5" fmla="*/ 3479810 w 7781729"/>
                <a:gd name="connsiteY5" fmla="*/ 1901566 h 6400136"/>
                <a:gd name="connsiteX6" fmla="*/ 787709 w 7781729"/>
                <a:gd name="connsiteY6" fmla="*/ 1980458 h 6400136"/>
                <a:gd name="connsiteX7" fmla="*/ 1063766 w 7781729"/>
                <a:gd name="connsiteY7" fmla="*/ 1773760 h 6400136"/>
                <a:gd name="connsiteX0" fmla="*/ 1647368 w 8365331"/>
                <a:gd name="connsiteY0" fmla="*/ 1773760 h 6400136"/>
                <a:gd name="connsiteX1" fmla="*/ 4167796 w 8365331"/>
                <a:gd name="connsiteY1" fmla="*/ 2096136 h 6400136"/>
                <a:gd name="connsiteX2" fmla="*/ 7280865 w 8365331"/>
                <a:gd name="connsiteY2" fmla="*/ 1486537 h 6400136"/>
                <a:gd name="connsiteX3" fmla="*/ 7781729 w 8365331"/>
                <a:gd name="connsiteY3" fmla="*/ 3347875 h 6400136"/>
                <a:gd name="connsiteX4" fmla="*/ 5909263 w 8365331"/>
                <a:gd name="connsiteY4" fmla="*/ 2237410 h 6400136"/>
                <a:gd name="connsiteX5" fmla="*/ 4063412 w 8365331"/>
                <a:gd name="connsiteY5" fmla="*/ 1901566 h 6400136"/>
                <a:gd name="connsiteX6" fmla="*/ 1371311 w 8365331"/>
                <a:gd name="connsiteY6" fmla="*/ 1980458 h 6400136"/>
                <a:gd name="connsiteX7" fmla="*/ 1647368 w 8365331"/>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73760 h 6400136"/>
                <a:gd name="connsiteX1" fmla="*/ 4259684 w 8457219"/>
                <a:gd name="connsiteY1" fmla="*/ 2096136 h 6400136"/>
                <a:gd name="connsiteX2" fmla="*/ 7372753 w 8457219"/>
                <a:gd name="connsiteY2" fmla="*/ 1486537 h 6400136"/>
                <a:gd name="connsiteX3" fmla="*/ 7873617 w 8457219"/>
                <a:gd name="connsiteY3" fmla="*/ 3347875 h 6400136"/>
                <a:gd name="connsiteX4" fmla="*/ 6001151 w 8457219"/>
                <a:gd name="connsiteY4" fmla="*/ 2237410 h 6400136"/>
                <a:gd name="connsiteX5" fmla="*/ 4155300 w 8457219"/>
                <a:gd name="connsiteY5" fmla="*/ 1901566 h 6400136"/>
                <a:gd name="connsiteX6" fmla="*/ 1463199 w 8457219"/>
                <a:gd name="connsiteY6" fmla="*/ 1980458 h 6400136"/>
                <a:gd name="connsiteX7" fmla="*/ 1739256 w 8457219"/>
                <a:gd name="connsiteY7" fmla="*/ 1773760 h 6400136"/>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739256 w 8457219"/>
                <a:gd name="connsiteY0" fmla="*/ 1761496 h 6387872"/>
                <a:gd name="connsiteX1" fmla="*/ 4259684 w 8457219"/>
                <a:gd name="connsiteY1" fmla="*/ 2083872 h 6387872"/>
                <a:gd name="connsiteX2" fmla="*/ 7372753 w 8457219"/>
                <a:gd name="connsiteY2" fmla="*/ 1474273 h 6387872"/>
                <a:gd name="connsiteX3" fmla="*/ 7873617 w 8457219"/>
                <a:gd name="connsiteY3" fmla="*/ 3335611 h 6387872"/>
                <a:gd name="connsiteX4" fmla="*/ 6001151 w 8457219"/>
                <a:gd name="connsiteY4" fmla="*/ 2225146 h 6387872"/>
                <a:gd name="connsiteX5" fmla="*/ 4155300 w 8457219"/>
                <a:gd name="connsiteY5" fmla="*/ 1889302 h 6387872"/>
                <a:gd name="connsiteX6" fmla="*/ 1463199 w 8457219"/>
                <a:gd name="connsiteY6" fmla="*/ 1968194 h 6387872"/>
                <a:gd name="connsiteX7" fmla="*/ 1739256 w 8457219"/>
                <a:gd name="connsiteY7" fmla="*/ 1761496 h 6387872"/>
                <a:gd name="connsiteX0" fmla="*/ 1692008 w 8457219"/>
                <a:gd name="connsiteY0" fmla="*/ 1761496 h 6323541"/>
                <a:gd name="connsiteX1" fmla="*/ 4259684 w 8457219"/>
                <a:gd name="connsiteY1" fmla="*/ 2019541 h 6323541"/>
                <a:gd name="connsiteX2" fmla="*/ 7372753 w 8457219"/>
                <a:gd name="connsiteY2" fmla="*/ 1409942 h 6323541"/>
                <a:gd name="connsiteX3" fmla="*/ 7873617 w 8457219"/>
                <a:gd name="connsiteY3" fmla="*/ 3271280 h 6323541"/>
                <a:gd name="connsiteX4" fmla="*/ 6001151 w 8457219"/>
                <a:gd name="connsiteY4" fmla="*/ 2160815 h 6323541"/>
                <a:gd name="connsiteX5" fmla="*/ 4155300 w 8457219"/>
                <a:gd name="connsiteY5" fmla="*/ 1824971 h 6323541"/>
                <a:gd name="connsiteX6" fmla="*/ 1463199 w 8457219"/>
                <a:gd name="connsiteY6" fmla="*/ 1903863 h 6323541"/>
                <a:gd name="connsiteX7" fmla="*/ 1692008 w 8457219"/>
                <a:gd name="connsiteY7" fmla="*/ 1761496 h 6323541"/>
                <a:gd name="connsiteX0" fmla="*/ 1692008 w 8457219"/>
                <a:gd name="connsiteY0" fmla="*/ 2929074 h 7491119"/>
                <a:gd name="connsiteX1" fmla="*/ 4259684 w 8457219"/>
                <a:gd name="connsiteY1" fmla="*/ 3187119 h 7491119"/>
                <a:gd name="connsiteX2" fmla="*/ 7372753 w 8457219"/>
                <a:gd name="connsiteY2" fmla="*/ 2577520 h 7491119"/>
                <a:gd name="connsiteX3" fmla="*/ 7873617 w 8457219"/>
                <a:gd name="connsiteY3" fmla="*/ 4438858 h 7491119"/>
                <a:gd name="connsiteX4" fmla="*/ 6001151 w 8457219"/>
                <a:gd name="connsiteY4" fmla="*/ 3328393 h 7491119"/>
                <a:gd name="connsiteX5" fmla="*/ 4155300 w 8457219"/>
                <a:gd name="connsiteY5" fmla="*/ 2992549 h 7491119"/>
                <a:gd name="connsiteX6" fmla="*/ 1463199 w 8457219"/>
                <a:gd name="connsiteY6" fmla="*/ 3071441 h 7491119"/>
                <a:gd name="connsiteX7" fmla="*/ 1692008 w 8457219"/>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327466 w 8783534"/>
                <a:gd name="connsiteY4" fmla="*/ 3328393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4481615 w 8783534"/>
                <a:gd name="connsiteY5" fmla="*/ 2992549 h 7491119"/>
                <a:gd name="connsiteX6" fmla="*/ 1789514 w 8783534"/>
                <a:gd name="connsiteY6" fmla="*/ 3071441 h 7491119"/>
                <a:gd name="connsiteX7" fmla="*/ 2018323 w 8783534"/>
                <a:gd name="connsiteY7"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440566 w 8783534"/>
                <a:gd name="connsiteY4" fmla="*/ 3353002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4585999 w 8783534"/>
                <a:gd name="connsiteY1" fmla="*/ 3187119 h 7491119"/>
                <a:gd name="connsiteX2" fmla="*/ 7699068 w 8783534"/>
                <a:gd name="connsiteY2" fmla="*/ 2577520 h 7491119"/>
                <a:gd name="connsiteX3" fmla="*/ 8199932 w 8783534"/>
                <a:gd name="connsiteY3" fmla="*/ 4438858 h 7491119"/>
                <a:gd name="connsiteX4" fmla="*/ 6286612 w 8783534"/>
                <a:gd name="connsiteY4" fmla="*/ 3005048 h 7491119"/>
                <a:gd name="connsiteX5" fmla="*/ 1789514 w 8783534"/>
                <a:gd name="connsiteY5" fmla="*/ 3071441 h 7491119"/>
                <a:gd name="connsiteX6" fmla="*/ 2018323 w 8783534"/>
                <a:gd name="connsiteY6" fmla="*/ 2929074 h 7491119"/>
                <a:gd name="connsiteX0" fmla="*/ 2018323 w 8783534"/>
                <a:gd name="connsiteY0" fmla="*/ 2929074 h 7491119"/>
                <a:gd name="connsiteX1" fmla="*/ 7699068 w 8783534"/>
                <a:gd name="connsiteY1" fmla="*/ 2577520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6286612 w 8783534"/>
                <a:gd name="connsiteY3" fmla="*/ 3005048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3933876 w 8783534"/>
                <a:gd name="connsiteY3" fmla="*/ 3076777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491119"/>
                <a:gd name="connsiteX1" fmla="*/ 6391441 w 8783534"/>
                <a:gd name="connsiteY1" fmla="*/ 2370154 h 7491119"/>
                <a:gd name="connsiteX2" fmla="*/ 8199932 w 8783534"/>
                <a:gd name="connsiteY2" fmla="*/ 4438858 h 7491119"/>
                <a:gd name="connsiteX3" fmla="*/ 5245657 w 8783534"/>
                <a:gd name="connsiteY3" fmla="*/ 2521195 h 7491119"/>
                <a:gd name="connsiteX4" fmla="*/ 1789514 w 8783534"/>
                <a:gd name="connsiteY4" fmla="*/ 3071441 h 7491119"/>
                <a:gd name="connsiteX5" fmla="*/ 2018323 w 8783534"/>
                <a:gd name="connsiteY5" fmla="*/ 2929074 h 7491119"/>
                <a:gd name="connsiteX0" fmla="*/ 2018323 w 8783534"/>
                <a:gd name="connsiteY0" fmla="*/ 2929074 h 7007577"/>
                <a:gd name="connsiteX1" fmla="*/ 6391441 w 8783534"/>
                <a:gd name="connsiteY1" fmla="*/ 2370154 h 7007577"/>
                <a:gd name="connsiteX2" fmla="*/ 8199932 w 8783534"/>
                <a:gd name="connsiteY2" fmla="*/ 4438858 h 7007577"/>
                <a:gd name="connsiteX3" fmla="*/ 5245657 w 8783534"/>
                <a:gd name="connsiteY3" fmla="*/ 2521195 h 7007577"/>
                <a:gd name="connsiteX4" fmla="*/ 1789514 w 8783534"/>
                <a:gd name="connsiteY4" fmla="*/ 3071441 h 7007577"/>
                <a:gd name="connsiteX5" fmla="*/ 2018323 w 8783534"/>
                <a:gd name="connsiteY5" fmla="*/ 2929074 h 7007577"/>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088890"/>
                <a:gd name="connsiteX1" fmla="*/ 6391441 w 8199932"/>
                <a:gd name="connsiteY1" fmla="*/ 2370154 h 6088890"/>
                <a:gd name="connsiteX2" fmla="*/ 8199932 w 8199932"/>
                <a:gd name="connsiteY2" fmla="*/ 4438858 h 6088890"/>
                <a:gd name="connsiteX3" fmla="*/ 5245657 w 8199932"/>
                <a:gd name="connsiteY3" fmla="*/ 2521195 h 6088890"/>
                <a:gd name="connsiteX4" fmla="*/ 1789514 w 8199932"/>
                <a:gd name="connsiteY4" fmla="*/ 3071441 h 6088890"/>
                <a:gd name="connsiteX5" fmla="*/ 2018323 w 8199932"/>
                <a:gd name="connsiteY5" fmla="*/ 2929074 h 608889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 name="connsiteX0" fmla="*/ 2018323 w 8199932"/>
                <a:gd name="connsiteY0" fmla="*/ 2929074 h 6332480"/>
                <a:gd name="connsiteX1" fmla="*/ 6391441 w 8199932"/>
                <a:gd name="connsiteY1" fmla="*/ 2370154 h 6332480"/>
                <a:gd name="connsiteX2" fmla="*/ 8199932 w 8199932"/>
                <a:gd name="connsiteY2" fmla="*/ 4438858 h 6332480"/>
                <a:gd name="connsiteX3" fmla="*/ 5245657 w 8199932"/>
                <a:gd name="connsiteY3" fmla="*/ 2521195 h 6332480"/>
                <a:gd name="connsiteX4" fmla="*/ 1789514 w 8199932"/>
                <a:gd name="connsiteY4" fmla="*/ 3071441 h 6332480"/>
                <a:gd name="connsiteX5" fmla="*/ 2018323 w 8199932"/>
                <a:gd name="connsiteY5" fmla="*/ 2929074 h 63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99932" h="6332480">
                  <a:moveTo>
                    <a:pt x="2018323" y="2929074"/>
                  </a:moveTo>
                  <a:cubicBezTo>
                    <a:pt x="3003249" y="2846754"/>
                    <a:pt x="5361173" y="2118523"/>
                    <a:pt x="6391441" y="2370154"/>
                  </a:cubicBezTo>
                  <a:cubicBezTo>
                    <a:pt x="4898818" y="4308774"/>
                    <a:pt x="7624732" y="5885963"/>
                    <a:pt x="8199932" y="4438858"/>
                  </a:cubicBezTo>
                  <a:cubicBezTo>
                    <a:pt x="7518693" y="6332480"/>
                    <a:pt x="4790153" y="3688663"/>
                    <a:pt x="5245657" y="2521195"/>
                  </a:cubicBezTo>
                  <a:cubicBezTo>
                    <a:pt x="4165470" y="2430848"/>
                    <a:pt x="2526554" y="3142096"/>
                    <a:pt x="1789514" y="3071441"/>
                  </a:cubicBezTo>
                  <a:cubicBezTo>
                    <a:pt x="0" y="2987026"/>
                    <a:pt x="1550711" y="0"/>
                    <a:pt x="2018323" y="2929074"/>
                  </a:cubicBezTo>
                  <a:close/>
                </a:path>
              </a:pathLst>
            </a:custGeom>
            <a:gradFill flip="none" rotWithShape="1">
              <a:gsLst>
                <a:gs pos="0">
                  <a:schemeClr val="tx1">
                    <a:alpha val="25000"/>
                  </a:schemeClr>
                </a:gs>
                <a:gs pos="100000">
                  <a:schemeClr val="tx1">
                    <a:alpha val="10000"/>
                  </a:schemeClr>
                </a:gs>
              </a:gsLst>
              <a:lin ang="10800000" scaled="0"/>
              <a:tileRect/>
            </a:gradFill>
            <a:ln>
              <a:noFill/>
            </a:ln>
            <a:effectLst/>
            <a:scene3d>
              <a:camera prst="orthographicFront"/>
              <a:lightRig rig="balanced"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0600" y="649941"/>
            <a:ext cx="3886200" cy="5486400"/>
          </a:xfrm>
        </p:spPr>
        <p:txBody>
          <a:bodyPr>
            <a:normAutofit/>
          </a:bodyPr>
          <a:lstStyle>
            <a:lvl1pPr>
              <a:defRPr sz="2200"/>
            </a:lvl1pPr>
            <a:lvl2pPr>
              <a:defRPr sz="22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pPr>
              <a:defRPr/>
            </a:pPr>
            <a:fld id="{D57210D0-503A-41F1-BCDD-5EB46D88792A}" type="datetime1">
              <a:rPr lang="en-US" smtClean="0"/>
              <a:t>7/30/2009</a:t>
            </a:fld>
            <a:endParaRPr lang="en-US"/>
          </a:p>
        </p:txBody>
      </p:sp>
      <p:sp>
        <p:nvSpPr>
          <p:cNvPr id="6" name="Footer Placeholder 5"/>
          <p:cNvSpPr>
            <a:spLocks noGrp="1"/>
          </p:cNvSpPr>
          <p:nvPr>
            <p:ph type="ftr" sz="quarter" idx="11"/>
          </p:nvPr>
        </p:nvSpPr>
        <p:spPr/>
        <p:txBody>
          <a:bodyPr/>
          <a:lstStyle/>
          <a:p>
            <a:pPr>
              <a:defRPr/>
            </a:pPr>
            <a:r>
              <a:rPr lang="en-US" smtClean="0"/>
              <a:t>Cyberlaw - Jeffrey Pittman</a:t>
            </a:r>
            <a:endParaRPr lang="en-US" dirty="0"/>
          </a:p>
        </p:txBody>
      </p:sp>
      <p:sp>
        <p:nvSpPr>
          <p:cNvPr id="7" name="Slide Number Placeholder 6"/>
          <p:cNvSpPr>
            <a:spLocks noGrp="1"/>
          </p:cNvSpPr>
          <p:nvPr>
            <p:ph type="sldNum" sz="quarter" idx="12"/>
          </p:nvPr>
        </p:nvSpPr>
        <p:spPr/>
        <p:txBody>
          <a:bodyPr/>
          <a:lstStyle/>
          <a:p>
            <a:pPr>
              <a:defRPr/>
            </a:pPr>
            <a:fld id="{22F0F179-56B8-4D6D-BD28-D41DDAA4C5DA}" type="slidenum">
              <a:rPr lang="en-US" smtClean="0"/>
              <a:pPr>
                <a:defRPr/>
              </a:pPr>
              <a:t>‹#›</a:t>
            </a:fld>
            <a:endParaRPr lang="en-US"/>
          </a:p>
        </p:txBody>
      </p:sp>
      <p:sp>
        <p:nvSpPr>
          <p:cNvPr id="4" name="Text Placeholder 3"/>
          <p:cNvSpPr>
            <a:spLocks noGrp="1"/>
          </p:cNvSpPr>
          <p:nvPr>
            <p:ph type="body" sz="half" idx="2"/>
          </p:nvPr>
        </p:nvSpPr>
        <p:spPr>
          <a:xfrm>
            <a:off x="1815353" y="2516841"/>
            <a:ext cx="2514600" cy="27432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1815353" y="1526241"/>
            <a:ext cx="2514600" cy="914400"/>
          </a:xfrm>
        </p:spPr>
        <p:txBody>
          <a:bodyPr anchor="b">
            <a:normAutofit/>
          </a:bodyPr>
          <a:lstStyle>
            <a:lvl1pPr algn="l">
              <a:defRPr sz="2200" b="1"/>
            </a:lvl1pPr>
          </a:lstStyle>
          <a:p>
            <a:r>
              <a:rPr lang="en-US" smtClean="0"/>
              <a:t>Click to edit Master title style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4666129" y="523718"/>
            <a:ext cx="4114800" cy="5728260"/>
          </a:xfrm>
          <a:custGeom>
            <a:avLst/>
            <a:gdLst>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0 h 5486400"/>
              <a:gd name="connsiteX1" fmla="*/ 3886200 w 3886200"/>
              <a:gd name="connsiteY1" fmla="*/ 0 h 5486400"/>
              <a:gd name="connsiteX2" fmla="*/ 3886200 w 3886200"/>
              <a:gd name="connsiteY2" fmla="*/ 5486400 h 5486400"/>
              <a:gd name="connsiteX3" fmla="*/ 0 w 3886200"/>
              <a:gd name="connsiteY3" fmla="*/ 5486400 h 5486400"/>
              <a:gd name="connsiteX4" fmla="*/ 0 w 3886200"/>
              <a:gd name="connsiteY4" fmla="*/ 0 h 5486400"/>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611906"/>
              <a:gd name="connsiteX1" fmla="*/ 3886200 w 3886200"/>
              <a:gd name="connsiteY1" fmla="*/ 125506 h 5611906"/>
              <a:gd name="connsiteX2" fmla="*/ 3886200 w 3886200"/>
              <a:gd name="connsiteY2" fmla="*/ 5611906 h 5611906"/>
              <a:gd name="connsiteX3" fmla="*/ 0 w 3886200"/>
              <a:gd name="connsiteY3" fmla="*/ 5611906 h 5611906"/>
              <a:gd name="connsiteX4" fmla="*/ 0 w 3886200"/>
              <a:gd name="connsiteY4" fmla="*/ 125506 h 5611906"/>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886200"/>
              <a:gd name="connsiteY0" fmla="*/ 125506 h 5728260"/>
              <a:gd name="connsiteX1" fmla="*/ 3886200 w 3886200"/>
              <a:gd name="connsiteY1" fmla="*/ 125506 h 5728260"/>
              <a:gd name="connsiteX2" fmla="*/ 3886200 w 3886200"/>
              <a:gd name="connsiteY2" fmla="*/ 5611906 h 5728260"/>
              <a:gd name="connsiteX3" fmla="*/ 0 w 3886200"/>
              <a:gd name="connsiteY3" fmla="*/ 5611906 h 5728260"/>
              <a:gd name="connsiteX4" fmla="*/ 0 w 3886200"/>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0 w 3980329"/>
              <a:gd name="connsiteY0" fmla="*/ 125506 h 5728260"/>
              <a:gd name="connsiteX1" fmla="*/ 3886200 w 3980329"/>
              <a:gd name="connsiteY1" fmla="*/ 125506 h 5728260"/>
              <a:gd name="connsiteX2" fmla="*/ 3886200 w 3980329"/>
              <a:gd name="connsiteY2" fmla="*/ 5611906 h 5728260"/>
              <a:gd name="connsiteX3" fmla="*/ 0 w 3980329"/>
              <a:gd name="connsiteY3" fmla="*/ 5611906 h 5728260"/>
              <a:gd name="connsiteX4" fmla="*/ 0 w 3980329"/>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 name="connsiteX0" fmla="*/ 134471 w 4114800"/>
              <a:gd name="connsiteY0" fmla="*/ 125506 h 5728260"/>
              <a:gd name="connsiteX1" fmla="*/ 4020671 w 4114800"/>
              <a:gd name="connsiteY1" fmla="*/ 125506 h 5728260"/>
              <a:gd name="connsiteX2" fmla="*/ 4020671 w 4114800"/>
              <a:gd name="connsiteY2" fmla="*/ 5611906 h 5728260"/>
              <a:gd name="connsiteX3" fmla="*/ 134471 w 4114800"/>
              <a:gd name="connsiteY3" fmla="*/ 5611906 h 5728260"/>
              <a:gd name="connsiteX4" fmla="*/ 134471 w 4114800"/>
              <a:gd name="connsiteY4" fmla="*/ 125506 h 5728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00" h="5728260">
                <a:moveTo>
                  <a:pt x="134471" y="125506"/>
                </a:moveTo>
                <a:cubicBezTo>
                  <a:pt x="1456765" y="327212"/>
                  <a:pt x="2770095" y="0"/>
                  <a:pt x="4020671" y="125506"/>
                </a:cubicBezTo>
                <a:cubicBezTo>
                  <a:pt x="4114800" y="1963271"/>
                  <a:pt x="3859306" y="3756212"/>
                  <a:pt x="4020671" y="5611906"/>
                </a:cubicBezTo>
                <a:cubicBezTo>
                  <a:pt x="2792506" y="5459319"/>
                  <a:pt x="1425389" y="5728260"/>
                  <a:pt x="134471" y="5611906"/>
                </a:cubicBezTo>
                <a:cubicBezTo>
                  <a:pt x="0" y="3818965"/>
                  <a:pt x="313765" y="1963271"/>
                  <a:pt x="134471" y="125506"/>
                </a:cubicBezTo>
                <a:close/>
              </a:path>
            </a:pathLst>
          </a:custGeom>
          <a:gradFill>
            <a:gsLst>
              <a:gs pos="25000">
                <a:schemeClr val="tx1"/>
              </a:gs>
              <a:gs pos="100000">
                <a:schemeClr val="tx1">
                  <a:lumMod val="75000"/>
                  <a:lumOff val="25000"/>
                </a:schemeClr>
              </a:gs>
            </a:gsLst>
            <a:lin ang="5400000" scaled="0"/>
          </a:gradFill>
          <a:ln>
            <a:noFill/>
          </a:ln>
          <a:effectLst>
            <a:outerShdw blurRad="76200" sx="102000" sy="102000" algn="ctr" rotWithShape="0">
              <a:schemeClr val="tx1">
                <a:lumMod val="75000"/>
                <a:lumOff val="25000"/>
                <a:alpha val="40000"/>
              </a:schemeClr>
            </a:outerShdw>
          </a:effectLst>
          <a:scene3d>
            <a:camera prst="orthographicFront"/>
            <a:lightRig rig="morning" dir="t"/>
          </a:scene3d>
          <a:sp3d>
            <a:bevelT w="25400" h="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 name="Title 1"/>
          <p:cNvSpPr>
            <a:spLocks noGrp="1"/>
          </p:cNvSpPr>
          <p:nvPr>
            <p:ph type="title"/>
          </p:nvPr>
        </p:nvSpPr>
        <p:spPr>
          <a:xfrm>
            <a:off x="1819656" y="1527048"/>
            <a:ext cx="2514600" cy="914400"/>
          </a:xfrm>
        </p:spPr>
        <p:txBody>
          <a:bodyPr anchor="b">
            <a:normAutofit/>
          </a:bodyPr>
          <a:lstStyle>
            <a:lvl1pPr algn="l">
              <a:defRPr sz="2200" b="1"/>
            </a:lvl1pPr>
          </a:lstStyle>
          <a:p>
            <a:r>
              <a:rPr lang="en-US" smtClean="0"/>
              <a:t>Click to edit Master title style</a:t>
            </a:r>
            <a:endParaRPr/>
          </a:p>
        </p:txBody>
      </p:sp>
      <p:sp>
        <p:nvSpPr>
          <p:cNvPr id="3" name="Picture Placeholder 2"/>
          <p:cNvSpPr>
            <a:spLocks noGrp="1"/>
          </p:cNvSpPr>
          <p:nvPr>
            <p:ph type="pic" idx="1"/>
          </p:nvPr>
        </p:nvSpPr>
        <p:spPr>
          <a:xfrm>
            <a:off x="4937760" y="786384"/>
            <a:ext cx="3611880" cy="5212080"/>
          </a:xfrm>
          <a:effectLst>
            <a:softEdge rad="31750"/>
          </a:effectLst>
        </p:spPr>
        <p:txBody>
          <a:bodyPr>
            <a:normAutofit/>
          </a:bodyPr>
          <a:lstStyle>
            <a:lvl1pPr marL="0" indent="0">
              <a:buNone/>
              <a:defRPr sz="2200">
                <a:solidFill>
                  <a:schemeClr val="bg1">
                    <a:lumMod val="9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819656" y="2514600"/>
            <a:ext cx="2514600" cy="27432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215B446-10EC-416B-964F-3D5F8DF807E4}" type="datetime1">
              <a:rPr lang="en-US" smtClean="0"/>
              <a:t>7/30/2009</a:t>
            </a:fld>
            <a:endParaRPr lang="en-US"/>
          </a:p>
        </p:txBody>
      </p:sp>
      <p:sp>
        <p:nvSpPr>
          <p:cNvPr id="6" name="Footer Placeholder 5"/>
          <p:cNvSpPr>
            <a:spLocks noGrp="1"/>
          </p:cNvSpPr>
          <p:nvPr>
            <p:ph type="ftr" sz="quarter" idx="11"/>
          </p:nvPr>
        </p:nvSpPr>
        <p:spPr/>
        <p:txBody>
          <a:bodyPr/>
          <a:lstStyle/>
          <a:p>
            <a:pPr>
              <a:defRPr/>
            </a:pPr>
            <a:r>
              <a:rPr lang="en-US" smtClean="0"/>
              <a:t>Cyberlaw - Jeffrey Pittman</a:t>
            </a:r>
            <a:endParaRPr lang="en-US" dirty="0"/>
          </a:p>
        </p:txBody>
      </p:sp>
      <p:sp>
        <p:nvSpPr>
          <p:cNvPr id="7" name="Slide Number Placeholder 6"/>
          <p:cNvSpPr>
            <a:spLocks noGrp="1"/>
          </p:cNvSpPr>
          <p:nvPr>
            <p:ph type="sldNum" sz="quarter" idx="12"/>
          </p:nvPr>
        </p:nvSpPr>
        <p:spPr/>
        <p:txBody>
          <a:bodyPr/>
          <a:lstStyle/>
          <a:p>
            <a:pPr>
              <a:defRPr/>
            </a:pPr>
            <a:fld id="{32A61733-CDB2-4849-97C1-8EE759FF760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199" y="76200"/>
            <a:ext cx="6803679" cy="13716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981200" y="1752600"/>
            <a:ext cx="6041679"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5889279" y="6498874"/>
            <a:ext cx="2133600" cy="256032"/>
          </a:xfrm>
          <a:prstGeom prst="rect">
            <a:avLst/>
          </a:prstGeom>
        </p:spPr>
        <p:txBody>
          <a:bodyPr vert="horz" lIns="91440" tIns="45720" rIns="91440" bIns="0" rtlCol="0" anchor="ctr"/>
          <a:lstStyle>
            <a:lvl1pPr marL="0" algn="r" defTabSz="914400" rtl="0" eaLnBrk="1" latinLnBrk="0" hangingPunct="1">
              <a:defRPr sz="1000" b="1" kern="1200">
                <a:solidFill>
                  <a:schemeClr val="tx1">
                    <a:lumMod val="75000"/>
                    <a:lumOff val="25000"/>
                    <a:alpha val="40000"/>
                  </a:schemeClr>
                </a:solidFill>
                <a:latin typeface="+mj-lt"/>
                <a:ea typeface="+mn-ea"/>
                <a:cs typeface="+mn-cs"/>
              </a:defRPr>
            </a:lvl1pPr>
          </a:lstStyle>
          <a:p>
            <a:pPr>
              <a:defRPr/>
            </a:pPr>
            <a:fld id="{FBDEC89B-0506-4159-8375-CEE19D830555}" type="datetime1">
              <a:rPr lang="en-US" smtClean="0"/>
              <a:t>7/30/2009</a:t>
            </a:fld>
            <a:endParaRPr lang="en-US"/>
          </a:p>
        </p:txBody>
      </p:sp>
      <p:sp>
        <p:nvSpPr>
          <p:cNvPr id="5" name="Footer Placeholder 4"/>
          <p:cNvSpPr>
            <a:spLocks noGrp="1"/>
          </p:cNvSpPr>
          <p:nvPr>
            <p:ph type="ftr" sz="quarter" idx="3"/>
          </p:nvPr>
        </p:nvSpPr>
        <p:spPr>
          <a:xfrm>
            <a:off x="1981200" y="6499412"/>
            <a:ext cx="2895600" cy="255494"/>
          </a:xfrm>
          <a:prstGeom prst="rect">
            <a:avLst/>
          </a:prstGeom>
        </p:spPr>
        <p:txBody>
          <a:bodyPr vert="horz" lIns="91440" tIns="45720" rIns="91440" bIns="0" rtlCol="0" anchor="ctr"/>
          <a:lstStyle>
            <a:lvl1pPr marL="0" algn="l" defTabSz="914400" rtl="0" eaLnBrk="1" latinLnBrk="0" hangingPunct="1">
              <a:defRPr sz="1000" b="1" kern="1200">
                <a:solidFill>
                  <a:schemeClr val="tx1">
                    <a:lumMod val="75000"/>
                    <a:lumOff val="25000"/>
                    <a:alpha val="40000"/>
                  </a:schemeClr>
                </a:solidFill>
                <a:latin typeface="+mj-lt"/>
                <a:ea typeface="+mn-ea"/>
                <a:cs typeface="+mn-cs"/>
              </a:defRPr>
            </a:lvl1pPr>
          </a:lstStyle>
          <a:p>
            <a:pPr>
              <a:defRPr/>
            </a:pPr>
            <a:r>
              <a:rPr lang="en-US" smtClean="0"/>
              <a:t>Cyberlaw - Jeffrey Pittman</a:t>
            </a:r>
            <a:endParaRPr lang="en-US" dirty="0"/>
          </a:p>
        </p:txBody>
      </p:sp>
      <p:sp>
        <p:nvSpPr>
          <p:cNvPr id="6" name="Slide Number Placeholder 5"/>
          <p:cNvSpPr>
            <a:spLocks noGrp="1"/>
          </p:cNvSpPr>
          <p:nvPr>
            <p:ph type="sldNum" sz="quarter" idx="4"/>
          </p:nvPr>
        </p:nvSpPr>
        <p:spPr>
          <a:xfrm>
            <a:off x="8027894" y="6208059"/>
            <a:ext cx="1048872" cy="685800"/>
          </a:xfrm>
          <a:prstGeom prst="rect">
            <a:avLst/>
          </a:prstGeom>
        </p:spPr>
        <p:txBody>
          <a:bodyPr vert="horz" lIns="91440" tIns="45720" rIns="91440" bIns="0" rtlCol="0" anchor="ctr"/>
          <a:lstStyle>
            <a:lvl1pPr algn="r">
              <a:defRPr sz="2800" b="1">
                <a:solidFill>
                  <a:schemeClr val="tx1">
                    <a:lumMod val="75000"/>
                    <a:lumOff val="25000"/>
                    <a:alpha val="40000"/>
                  </a:schemeClr>
                </a:solidFill>
                <a:latin typeface="+mj-lt"/>
              </a:defRPr>
            </a:lvl1pPr>
          </a:lstStyle>
          <a:p>
            <a:pPr>
              <a:defRPr/>
            </a:pPr>
            <a:fld id="{F1D3DCB6-3C5B-4039-AE0A-C473ECA161F0}" type="slidenum">
              <a:rPr lang="en-US" smtClean="0"/>
              <a:pPr>
                <a:defRPr/>
              </a:pPr>
              <a:t>‹#›</a:t>
            </a:fld>
            <a:endParaRPr lang="en-US"/>
          </a:p>
        </p:txBody>
      </p:sp>
      <p:sp>
        <p:nvSpPr>
          <p:cNvPr id="8" name="Freeform 7"/>
          <p:cNvSpPr/>
          <p:nvPr/>
        </p:nvSpPr>
        <p:spPr>
          <a:xfrm>
            <a:off x="-990600" y="76200"/>
            <a:ext cx="3340100" cy="6629400"/>
          </a:xfrm>
          <a:custGeom>
            <a:avLst/>
            <a:gdLst>
              <a:gd name="connsiteX0" fmla="*/ 0 w 2057400"/>
              <a:gd name="connsiteY0" fmla="*/ 3238500 h 6477000"/>
              <a:gd name="connsiteX1" fmla="*/ 48274 w 2057400"/>
              <a:gd name="connsiteY1" fmla="*/ 2258072 h 6477000"/>
              <a:gd name="connsiteX2" fmla="*/ 1028706 w 2057400"/>
              <a:gd name="connsiteY2" fmla="*/ 1 h 6477000"/>
              <a:gd name="connsiteX3" fmla="*/ 2009129 w 2057400"/>
              <a:gd name="connsiteY3" fmla="*/ 2258077 h 6477000"/>
              <a:gd name="connsiteX4" fmla="*/ 2057403 w 2057400"/>
              <a:gd name="connsiteY4" fmla="*/ 3238502 h 6477000"/>
              <a:gd name="connsiteX5" fmla="*/ 2009129 w 2057400"/>
              <a:gd name="connsiteY5" fmla="*/ 4218929 h 6477000"/>
              <a:gd name="connsiteX6" fmla="*/ 1028701 w 2057400"/>
              <a:gd name="connsiteY6" fmla="*/ 6477002 h 6477000"/>
              <a:gd name="connsiteX7" fmla="*/ 48277 w 2057400"/>
              <a:gd name="connsiteY7" fmla="*/ 4218927 h 6477000"/>
              <a:gd name="connsiteX8" fmla="*/ 3 w 2057400"/>
              <a:gd name="connsiteY8" fmla="*/ 3238501 h 6477000"/>
              <a:gd name="connsiteX9" fmla="*/ 0 w 2057400"/>
              <a:gd name="connsiteY9" fmla="*/ 3238500 h 6477000"/>
              <a:gd name="connsiteX0" fmla="*/ 0 w 2057403"/>
              <a:gd name="connsiteY0" fmla="*/ 3238507 h 6477012"/>
              <a:gd name="connsiteX1" fmla="*/ 48274 w 2057403"/>
              <a:gd name="connsiteY1" fmla="*/ 2258079 h 6477012"/>
              <a:gd name="connsiteX2" fmla="*/ 1028706 w 2057403"/>
              <a:gd name="connsiteY2" fmla="*/ 8 h 6477012"/>
              <a:gd name="connsiteX3" fmla="*/ 2009129 w 2057403"/>
              <a:gd name="connsiteY3" fmla="*/ 2258084 h 6477012"/>
              <a:gd name="connsiteX4" fmla="*/ 2057403 w 2057403"/>
              <a:gd name="connsiteY4" fmla="*/ 3238509 h 6477012"/>
              <a:gd name="connsiteX5" fmla="*/ 2009129 w 2057403"/>
              <a:gd name="connsiteY5" fmla="*/ 4218936 h 6477012"/>
              <a:gd name="connsiteX6" fmla="*/ 1028701 w 2057403"/>
              <a:gd name="connsiteY6" fmla="*/ 6477009 h 6477012"/>
              <a:gd name="connsiteX7" fmla="*/ 48277 w 2057403"/>
              <a:gd name="connsiteY7" fmla="*/ 4218934 h 6477012"/>
              <a:gd name="connsiteX8" fmla="*/ 3 w 2057403"/>
              <a:gd name="connsiteY8" fmla="*/ 3238508 h 6477012"/>
              <a:gd name="connsiteX9" fmla="*/ 0 w 2057403"/>
              <a:gd name="connsiteY9" fmla="*/ 3238507 h 6477012"/>
              <a:gd name="connsiteX0" fmla="*/ 0 w 2057403"/>
              <a:gd name="connsiteY0" fmla="*/ 3238507 h 6477012"/>
              <a:gd name="connsiteX1" fmla="*/ 886474 w 2057403"/>
              <a:gd name="connsiteY1" fmla="*/ 2562879 h 6477012"/>
              <a:gd name="connsiteX2" fmla="*/ 1028706 w 2057403"/>
              <a:gd name="connsiteY2" fmla="*/ 8 h 6477012"/>
              <a:gd name="connsiteX3" fmla="*/ 2009129 w 2057403"/>
              <a:gd name="connsiteY3" fmla="*/ 2258084 h 6477012"/>
              <a:gd name="connsiteX4" fmla="*/ 2057403 w 2057403"/>
              <a:gd name="connsiteY4" fmla="*/ 3238509 h 6477012"/>
              <a:gd name="connsiteX5" fmla="*/ 2009129 w 2057403"/>
              <a:gd name="connsiteY5" fmla="*/ 4218936 h 6477012"/>
              <a:gd name="connsiteX6" fmla="*/ 1028701 w 2057403"/>
              <a:gd name="connsiteY6" fmla="*/ 6477009 h 6477012"/>
              <a:gd name="connsiteX7" fmla="*/ 48277 w 2057403"/>
              <a:gd name="connsiteY7" fmla="*/ 4218934 h 6477012"/>
              <a:gd name="connsiteX8" fmla="*/ 3 w 2057403"/>
              <a:gd name="connsiteY8" fmla="*/ 3238508 h 6477012"/>
              <a:gd name="connsiteX9" fmla="*/ 0 w 2057403"/>
              <a:gd name="connsiteY9" fmla="*/ 3238507 h 6477012"/>
              <a:gd name="connsiteX0" fmla="*/ 0 w 2057403"/>
              <a:gd name="connsiteY0" fmla="*/ 3238507 h 6477012"/>
              <a:gd name="connsiteX1" fmla="*/ 886474 w 2057403"/>
              <a:gd name="connsiteY1" fmla="*/ 2562879 h 6477012"/>
              <a:gd name="connsiteX2" fmla="*/ 1028706 w 2057403"/>
              <a:gd name="connsiteY2" fmla="*/ 8 h 6477012"/>
              <a:gd name="connsiteX3" fmla="*/ 2009129 w 2057403"/>
              <a:gd name="connsiteY3" fmla="*/ 2258084 h 6477012"/>
              <a:gd name="connsiteX4" fmla="*/ 2057403 w 2057403"/>
              <a:gd name="connsiteY4" fmla="*/ 3238509 h 6477012"/>
              <a:gd name="connsiteX5" fmla="*/ 2009129 w 2057403"/>
              <a:gd name="connsiteY5" fmla="*/ 4218936 h 6477012"/>
              <a:gd name="connsiteX6" fmla="*/ 1028701 w 2057403"/>
              <a:gd name="connsiteY6" fmla="*/ 6477009 h 6477012"/>
              <a:gd name="connsiteX7" fmla="*/ 48277 w 2057403"/>
              <a:gd name="connsiteY7" fmla="*/ 4218934 h 6477012"/>
              <a:gd name="connsiteX8" fmla="*/ 3 w 2057403"/>
              <a:gd name="connsiteY8" fmla="*/ 3238508 h 6477012"/>
              <a:gd name="connsiteX9" fmla="*/ 0 w 2057403"/>
              <a:gd name="connsiteY9" fmla="*/ 3238507 h 6477012"/>
              <a:gd name="connsiteX0" fmla="*/ 593235 w 2650638"/>
              <a:gd name="connsiteY0" fmla="*/ 3238507 h 6477012"/>
              <a:gd name="connsiteX1" fmla="*/ 1479709 w 2650638"/>
              <a:gd name="connsiteY1" fmla="*/ 2562879 h 6477012"/>
              <a:gd name="connsiteX2" fmla="*/ 1621941 w 2650638"/>
              <a:gd name="connsiteY2" fmla="*/ 8 h 6477012"/>
              <a:gd name="connsiteX3" fmla="*/ 2602364 w 2650638"/>
              <a:gd name="connsiteY3" fmla="*/ 2258084 h 6477012"/>
              <a:gd name="connsiteX4" fmla="*/ 2650638 w 2650638"/>
              <a:gd name="connsiteY4" fmla="*/ 3238509 h 6477012"/>
              <a:gd name="connsiteX5" fmla="*/ 2602364 w 2650638"/>
              <a:gd name="connsiteY5" fmla="*/ 4218936 h 6477012"/>
              <a:gd name="connsiteX6" fmla="*/ 1621936 w 2650638"/>
              <a:gd name="connsiteY6" fmla="*/ 6477009 h 6477012"/>
              <a:gd name="connsiteX7" fmla="*/ 641512 w 2650638"/>
              <a:gd name="connsiteY7" fmla="*/ 4218934 h 6477012"/>
              <a:gd name="connsiteX8" fmla="*/ 593238 w 2650638"/>
              <a:gd name="connsiteY8" fmla="*/ 3238508 h 6477012"/>
              <a:gd name="connsiteX9" fmla="*/ 593235 w 2650638"/>
              <a:gd name="connsiteY9" fmla="*/ 3238507 h 6477012"/>
              <a:gd name="connsiteX0" fmla="*/ 593235 w 3406086"/>
              <a:gd name="connsiteY0" fmla="*/ 3238507 h 6477012"/>
              <a:gd name="connsiteX1" fmla="*/ 1479709 w 3406086"/>
              <a:gd name="connsiteY1" fmla="*/ 2562879 h 6477012"/>
              <a:gd name="connsiteX2" fmla="*/ 1621941 w 3406086"/>
              <a:gd name="connsiteY2" fmla="*/ 8 h 6477012"/>
              <a:gd name="connsiteX3" fmla="*/ 2602364 w 3406086"/>
              <a:gd name="connsiteY3" fmla="*/ 2258084 h 6477012"/>
              <a:gd name="connsiteX4" fmla="*/ 2650638 w 3406086"/>
              <a:gd name="connsiteY4" fmla="*/ 3238509 h 6477012"/>
              <a:gd name="connsiteX5" fmla="*/ 2602364 w 3406086"/>
              <a:gd name="connsiteY5" fmla="*/ 4218936 h 6477012"/>
              <a:gd name="connsiteX6" fmla="*/ 1621936 w 3406086"/>
              <a:gd name="connsiteY6" fmla="*/ 6477009 h 6477012"/>
              <a:gd name="connsiteX7" fmla="*/ 641512 w 3406086"/>
              <a:gd name="connsiteY7" fmla="*/ 4218934 h 6477012"/>
              <a:gd name="connsiteX8" fmla="*/ 593238 w 3406086"/>
              <a:gd name="connsiteY8" fmla="*/ 3238508 h 6477012"/>
              <a:gd name="connsiteX9" fmla="*/ 593235 w 3406086"/>
              <a:gd name="connsiteY9" fmla="*/ 3238507 h 6477012"/>
              <a:gd name="connsiteX0" fmla="*/ 593235 w 3406086"/>
              <a:gd name="connsiteY0" fmla="*/ 3238507 h 6477012"/>
              <a:gd name="connsiteX1" fmla="*/ 1479709 w 3406086"/>
              <a:gd name="connsiteY1" fmla="*/ 2562879 h 6477012"/>
              <a:gd name="connsiteX2" fmla="*/ 1621941 w 3406086"/>
              <a:gd name="connsiteY2" fmla="*/ 8 h 6477012"/>
              <a:gd name="connsiteX3" fmla="*/ 2602364 w 3406086"/>
              <a:gd name="connsiteY3" fmla="*/ 2258084 h 6477012"/>
              <a:gd name="connsiteX4" fmla="*/ 2650638 w 3406086"/>
              <a:gd name="connsiteY4" fmla="*/ 3238509 h 6477012"/>
              <a:gd name="connsiteX5" fmla="*/ 2602364 w 3406086"/>
              <a:gd name="connsiteY5" fmla="*/ 4218936 h 6477012"/>
              <a:gd name="connsiteX6" fmla="*/ 1621936 w 3406086"/>
              <a:gd name="connsiteY6" fmla="*/ 6477009 h 6477012"/>
              <a:gd name="connsiteX7" fmla="*/ 641512 w 3406086"/>
              <a:gd name="connsiteY7" fmla="*/ 4218934 h 6477012"/>
              <a:gd name="connsiteX8" fmla="*/ 593238 w 3406086"/>
              <a:gd name="connsiteY8" fmla="*/ 3238508 h 6477012"/>
              <a:gd name="connsiteX9" fmla="*/ 593235 w 3406086"/>
              <a:gd name="connsiteY9" fmla="*/ 3238507 h 6477012"/>
              <a:gd name="connsiteX0" fmla="*/ 593235 w 3406086"/>
              <a:gd name="connsiteY0" fmla="*/ 3238507 h 6477012"/>
              <a:gd name="connsiteX1" fmla="*/ 1479709 w 3406086"/>
              <a:gd name="connsiteY1" fmla="*/ 2562879 h 6477012"/>
              <a:gd name="connsiteX2" fmla="*/ 1621941 w 3406086"/>
              <a:gd name="connsiteY2" fmla="*/ 8 h 6477012"/>
              <a:gd name="connsiteX3" fmla="*/ 2602364 w 3406086"/>
              <a:gd name="connsiteY3" fmla="*/ 2258084 h 6477012"/>
              <a:gd name="connsiteX4" fmla="*/ 1964838 w 3406086"/>
              <a:gd name="connsiteY4" fmla="*/ 2628909 h 6477012"/>
              <a:gd name="connsiteX5" fmla="*/ 2602364 w 3406086"/>
              <a:gd name="connsiteY5" fmla="*/ 4218936 h 6477012"/>
              <a:gd name="connsiteX6" fmla="*/ 1621936 w 3406086"/>
              <a:gd name="connsiteY6" fmla="*/ 6477009 h 6477012"/>
              <a:gd name="connsiteX7" fmla="*/ 641512 w 3406086"/>
              <a:gd name="connsiteY7" fmla="*/ 4218934 h 6477012"/>
              <a:gd name="connsiteX8" fmla="*/ 593238 w 3406086"/>
              <a:gd name="connsiteY8" fmla="*/ 3238508 h 6477012"/>
              <a:gd name="connsiteX9" fmla="*/ 593235 w 3406086"/>
              <a:gd name="connsiteY9" fmla="*/ 3238507 h 6477012"/>
              <a:gd name="connsiteX0" fmla="*/ 593235 w 3406086"/>
              <a:gd name="connsiteY0" fmla="*/ 3238507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641512 w 3406086"/>
              <a:gd name="connsiteY6" fmla="*/ 4218934 h 6477009"/>
              <a:gd name="connsiteX7" fmla="*/ 593238 w 3406086"/>
              <a:gd name="connsiteY7" fmla="*/ 3238508 h 6477009"/>
              <a:gd name="connsiteX8" fmla="*/ 593235 w 3406086"/>
              <a:gd name="connsiteY8" fmla="*/ 3238507 h 6477009"/>
              <a:gd name="connsiteX0" fmla="*/ 593235 w 3406086"/>
              <a:gd name="connsiteY0" fmla="*/ 3238507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641512 w 3406086"/>
              <a:gd name="connsiteY6" fmla="*/ 4218934 h 6477009"/>
              <a:gd name="connsiteX7" fmla="*/ 593238 w 3406086"/>
              <a:gd name="connsiteY7" fmla="*/ 3238508 h 6477009"/>
              <a:gd name="connsiteX8" fmla="*/ 593235 w 3406086"/>
              <a:gd name="connsiteY8" fmla="*/ 3238507 h 6477009"/>
              <a:gd name="connsiteX0" fmla="*/ 593238 w 3406086"/>
              <a:gd name="connsiteY0" fmla="*/ 3238508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641512 w 3406086"/>
              <a:gd name="connsiteY6" fmla="*/ 4218934 h 6477009"/>
              <a:gd name="connsiteX7" fmla="*/ 593238 w 3406086"/>
              <a:gd name="connsiteY7" fmla="*/ 3238508 h 6477009"/>
              <a:gd name="connsiteX0" fmla="*/ 641512 w 3406086"/>
              <a:gd name="connsiteY0" fmla="*/ 42189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641512 w 3406086"/>
              <a:gd name="connsiteY6" fmla="*/ 4218934 h 6477009"/>
              <a:gd name="connsiteX0" fmla="*/ 1860712 w 3406086"/>
              <a:gd name="connsiteY0" fmla="*/ 29235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1860712 w 3406086"/>
              <a:gd name="connsiteY6" fmla="*/ 2923534 h 6477009"/>
              <a:gd name="connsiteX0" fmla="*/ 1860712 w 3406086"/>
              <a:gd name="connsiteY0" fmla="*/ 29235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1860712 w 3406086"/>
              <a:gd name="connsiteY6" fmla="*/ 2923534 h 6477009"/>
              <a:gd name="connsiteX0" fmla="*/ 1860712 w 3406086"/>
              <a:gd name="connsiteY0" fmla="*/ 29235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1860712 w 3406086"/>
              <a:gd name="connsiteY6" fmla="*/ 2923534 h 6477009"/>
              <a:gd name="connsiteX0" fmla="*/ 1860712 w 3406086"/>
              <a:gd name="connsiteY0" fmla="*/ 2923534 h 6477009"/>
              <a:gd name="connsiteX1" fmla="*/ 1479709 w 3406086"/>
              <a:gd name="connsiteY1" fmla="*/ 2562879 h 6477009"/>
              <a:gd name="connsiteX2" fmla="*/ 1621941 w 3406086"/>
              <a:gd name="connsiteY2" fmla="*/ 8 h 6477009"/>
              <a:gd name="connsiteX3" fmla="*/ 2602364 w 3406086"/>
              <a:gd name="connsiteY3" fmla="*/ 2258084 h 6477009"/>
              <a:gd name="connsiteX4" fmla="*/ 1964838 w 3406086"/>
              <a:gd name="connsiteY4" fmla="*/ 2628909 h 6477009"/>
              <a:gd name="connsiteX5" fmla="*/ 1621936 w 3406086"/>
              <a:gd name="connsiteY5" fmla="*/ 6477009 h 6477009"/>
              <a:gd name="connsiteX6" fmla="*/ 1860712 w 3406086"/>
              <a:gd name="connsiteY6" fmla="*/ 2923534 h 6477009"/>
              <a:gd name="connsiteX0" fmla="*/ 1860712 w 3317780"/>
              <a:gd name="connsiteY0" fmla="*/ 2923534 h 6477009"/>
              <a:gd name="connsiteX1" fmla="*/ 1479709 w 3317780"/>
              <a:gd name="connsiteY1" fmla="*/ 2562879 h 6477009"/>
              <a:gd name="connsiteX2" fmla="*/ 1621941 w 3317780"/>
              <a:gd name="connsiteY2" fmla="*/ 8 h 6477009"/>
              <a:gd name="connsiteX3" fmla="*/ 2602364 w 3317780"/>
              <a:gd name="connsiteY3" fmla="*/ 2258084 h 6477009"/>
              <a:gd name="connsiteX4" fmla="*/ 1964838 w 3317780"/>
              <a:gd name="connsiteY4" fmla="*/ 2628909 h 6477009"/>
              <a:gd name="connsiteX5" fmla="*/ 1621936 w 3317780"/>
              <a:gd name="connsiteY5" fmla="*/ 6477009 h 6477009"/>
              <a:gd name="connsiteX6" fmla="*/ 1860712 w 3317780"/>
              <a:gd name="connsiteY6" fmla="*/ 2923534 h 6477009"/>
              <a:gd name="connsiteX0" fmla="*/ 1860712 w 3317780"/>
              <a:gd name="connsiteY0" fmla="*/ 2923534 h 6477009"/>
              <a:gd name="connsiteX1" fmla="*/ 1479709 w 3317780"/>
              <a:gd name="connsiteY1" fmla="*/ 2562879 h 6477009"/>
              <a:gd name="connsiteX2" fmla="*/ 1621941 w 3317780"/>
              <a:gd name="connsiteY2" fmla="*/ 8 h 6477009"/>
              <a:gd name="connsiteX3" fmla="*/ 2602364 w 3317780"/>
              <a:gd name="connsiteY3" fmla="*/ 2258084 h 6477009"/>
              <a:gd name="connsiteX4" fmla="*/ 1964838 w 3317780"/>
              <a:gd name="connsiteY4" fmla="*/ 2628909 h 6477009"/>
              <a:gd name="connsiteX5" fmla="*/ 1621936 w 3317780"/>
              <a:gd name="connsiteY5" fmla="*/ 6477009 h 6477009"/>
              <a:gd name="connsiteX6" fmla="*/ 1860712 w 3317780"/>
              <a:gd name="connsiteY6" fmla="*/ 2923534 h 6477009"/>
              <a:gd name="connsiteX0" fmla="*/ 1860712 w 3317780"/>
              <a:gd name="connsiteY0" fmla="*/ 2923534 h 6477009"/>
              <a:gd name="connsiteX1" fmla="*/ 1479709 w 3317780"/>
              <a:gd name="connsiteY1" fmla="*/ 2562879 h 6477009"/>
              <a:gd name="connsiteX2" fmla="*/ 1621941 w 3317780"/>
              <a:gd name="connsiteY2" fmla="*/ 8 h 6477009"/>
              <a:gd name="connsiteX3" fmla="*/ 2602364 w 3317780"/>
              <a:gd name="connsiteY3" fmla="*/ 2258084 h 6477009"/>
              <a:gd name="connsiteX4" fmla="*/ 1964838 w 3317780"/>
              <a:gd name="connsiteY4" fmla="*/ 2628909 h 6477009"/>
              <a:gd name="connsiteX5" fmla="*/ 1621936 w 3317780"/>
              <a:gd name="connsiteY5" fmla="*/ 6477009 h 6477009"/>
              <a:gd name="connsiteX6" fmla="*/ 1860712 w 3317780"/>
              <a:gd name="connsiteY6" fmla="*/ 2923534 h 6477009"/>
              <a:gd name="connsiteX0" fmla="*/ 1860712 w 3317780"/>
              <a:gd name="connsiteY0" fmla="*/ 2923534 h 6477009"/>
              <a:gd name="connsiteX1" fmla="*/ 1479709 w 3317780"/>
              <a:gd name="connsiteY1" fmla="*/ 2562879 h 6477009"/>
              <a:gd name="connsiteX2" fmla="*/ 1621941 w 3317780"/>
              <a:gd name="connsiteY2" fmla="*/ 8 h 6477009"/>
              <a:gd name="connsiteX3" fmla="*/ 2602364 w 3317780"/>
              <a:gd name="connsiteY3" fmla="*/ 2258084 h 6477009"/>
              <a:gd name="connsiteX4" fmla="*/ 1964838 w 3317780"/>
              <a:gd name="connsiteY4" fmla="*/ 2628909 h 6477009"/>
              <a:gd name="connsiteX5" fmla="*/ 1621936 w 3317780"/>
              <a:gd name="connsiteY5" fmla="*/ 6477009 h 6477009"/>
              <a:gd name="connsiteX6" fmla="*/ 1860712 w 3317780"/>
              <a:gd name="connsiteY6" fmla="*/ 2923534 h 6477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17780" h="6477009">
                <a:moveTo>
                  <a:pt x="1860712" y="2923534"/>
                </a:moveTo>
                <a:cubicBezTo>
                  <a:pt x="1944660" y="1493706"/>
                  <a:pt x="1492916" y="2558773"/>
                  <a:pt x="1479709" y="2562879"/>
                </a:cubicBezTo>
                <a:cubicBezTo>
                  <a:pt x="3317780" y="1849120"/>
                  <a:pt x="1173778" y="0"/>
                  <a:pt x="1621941" y="8"/>
                </a:cubicBezTo>
                <a:cubicBezTo>
                  <a:pt x="0" y="1257313"/>
                  <a:pt x="2466688" y="913421"/>
                  <a:pt x="2602364" y="2258084"/>
                </a:cubicBezTo>
                <a:cubicBezTo>
                  <a:pt x="2812155" y="1330547"/>
                  <a:pt x="2128243" y="1925755"/>
                  <a:pt x="1964838" y="2628909"/>
                </a:cubicBezTo>
                <a:cubicBezTo>
                  <a:pt x="1801433" y="3332063"/>
                  <a:pt x="1842490" y="6212005"/>
                  <a:pt x="1621936" y="6477009"/>
                </a:cubicBezTo>
                <a:cubicBezTo>
                  <a:pt x="1173776" y="6477006"/>
                  <a:pt x="3025088" y="1778999"/>
                  <a:pt x="1860712" y="2923534"/>
                </a:cubicBezTo>
                <a:close/>
              </a:path>
            </a:pathLst>
          </a:custGeom>
          <a:gradFill>
            <a:gsLst>
              <a:gs pos="25000">
                <a:schemeClr val="tx1"/>
              </a:gs>
              <a:gs pos="100000">
                <a:schemeClr val="tx1">
                  <a:lumMod val="75000"/>
                  <a:lumOff val="25000"/>
                </a:schemeClr>
              </a:gs>
            </a:gsLst>
            <a:lin ang="5400000" scaled="0"/>
          </a:gradFill>
          <a:ln>
            <a:noFill/>
          </a:ln>
          <a:effectLst>
            <a:outerShdw blurRad="76200" sx="102000" sy="102000" algn="ctr" rotWithShape="0">
              <a:schemeClr val="tx1">
                <a:lumMod val="75000"/>
                <a:lumOff val="25000"/>
                <a:alpha val="40000"/>
              </a:schemeClr>
            </a:outerShdw>
          </a:effectLst>
          <a:scene3d>
            <a:camera prst="orthographicFront"/>
            <a:lightRig rig="morning" dir="t"/>
          </a:scene3d>
          <a:sp3d>
            <a:bevelT w="25400" h="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hf hdr="0" dt="0"/>
  <p:txStyles>
    <p:titleStyle>
      <a:lvl1pPr algn="l" defTabSz="914400" rtl="0" eaLnBrk="1" latinLnBrk="0" hangingPunct="1">
        <a:spcBef>
          <a:spcPct val="0"/>
        </a:spcBef>
        <a:buNone/>
        <a:defRPr sz="4400" kern="1200">
          <a:gradFill>
            <a:gsLst>
              <a:gs pos="0">
                <a:schemeClr val="tx1">
                  <a:alpha val="90000"/>
                </a:schemeClr>
              </a:gs>
              <a:gs pos="50000">
                <a:schemeClr val="tx1">
                  <a:lumMod val="75000"/>
                  <a:lumOff val="25000"/>
                  <a:alpha val="90000"/>
                </a:schemeClr>
              </a:gs>
              <a:gs pos="100000">
                <a:schemeClr val="tx1">
                  <a:lumMod val="50000"/>
                  <a:lumOff val="50000"/>
                </a:schemeClr>
              </a:gs>
            </a:gsLst>
            <a:lin ang="5400000" scaled="0"/>
          </a:gradFill>
          <a:latin typeface="+mj-lt"/>
          <a:ea typeface="+mj-ea"/>
          <a:cs typeface="+mj-cs"/>
        </a:defRPr>
      </a:lvl1pPr>
    </p:titleStyle>
    <p:bodyStyle>
      <a:lvl1pPr marL="342900" indent="-342900" algn="l" defTabSz="914400" rtl="0" eaLnBrk="1" latinLnBrk="0" hangingPunct="1">
        <a:spcBef>
          <a:spcPts val="2000"/>
        </a:spcBef>
        <a:buClr>
          <a:schemeClr val="tx1"/>
        </a:buClr>
        <a:buSzPct val="80000"/>
        <a:buFont typeface="Wingdings" pitchFamily="2" charset="2"/>
        <a:buChar char="v"/>
        <a:defRPr sz="22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1pPr>
      <a:lvl2pPr marL="577850" indent="-228600" algn="l" defTabSz="914400" rtl="0" eaLnBrk="1" latinLnBrk="0" hangingPunct="1">
        <a:spcBef>
          <a:spcPts val="1200"/>
        </a:spcBef>
        <a:buSzPct val="100000"/>
        <a:buFont typeface="Wingdings" pitchFamily="2" charset="2"/>
        <a:buChar char=""/>
        <a:defRPr sz="22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2pPr>
      <a:lvl3pPr marL="806450" indent="-228600" algn="l" defTabSz="914400" rtl="0" eaLnBrk="1" latinLnBrk="0" hangingPunct="1">
        <a:spcBef>
          <a:spcPts val="1200"/>
        </a:spcBef>
        <a:buClr>
          <a:schemeClr val="accent4"/>
        </a:buClr>
        <a:buSzPct val="100000"/>
        <a:buFont typeface="Wingdings" pitchFamily="2" charset="2"/>
        <a:buChar char="w"/>
        <a:defRPr sz="20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3pPr>
      <a:lvl4pPr marL="1035050" indent="-228600" algn="l" defTabSz="914400" rtl="0" eaLnBrk="1" latinLnBrk="0" hangingPunct="1">
        <a:spcBef>
          <a:spcPts val="1200"/>
        </a:spcBef>
        <a:buClr>
          <a:schemeClr val="accent2"/>
        </a:buClr>
        <a:buFont typeface="Wingdings" pitchFamily="2" charset="2"/>
        <a:buChar char=""/>
        <a:defRPr sz="18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4pPr>
      <a:lvl5pPr marL="1263650" indent="-228600" algn="l" defTabSz="914400" rtl="0" eaLnBrk="1" latinLnBrk="0" hangingPunct="1">
        <a:spcBef>
          <a:spcPts val="1200"/>
        </a:spcBef>
        <a:buClr>
          <a:schemeClr val="accent3"/>
        </a:buClr>
        <a:buSzPct val="100000"/>
        <a:buFont typeface="Wingdings" pitchFamily="2" charset="2"/>
        <a:buChar char="w"/>
        <a:defRPr sz="16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5pPr>
      <a:lvl6pPr marL="1492250" indent="-228600" algn="l" defTabSz="914400" rtl="0" eaLnBrk="1" latinLnBrk="0" hangingPunct="1">
        <a:spcBef>
          <a:spcPts val="1200"/>
        </a:spcBef>
        <a:buClr>
          <a:schemeClr val="accent5"/>
        </a:buClr>
        <a:buFont typeface="Wingdings" pitchFamily="2" charset="2"/>
        <a:buChar char=""/>
        <a:defRPr sz="16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6pPr>
      <a:lvl7pPr marL="1720850" indent="-228600" algn="l" defTabSz="914400" rtl="0" eaLnBrk="1" latinLnBrk="0" hangingPunct="1">
        <a:spcBef>
          <a:spcPts val="1200"/>
        </a:spcBef>
        <a:buClr>
          <a:schemeClr val="accent6"/>
        </a:buClr>
        <a:buFont typeface="Wingdings" pitchFamily="2" charset="2"/>
        <a:buChar char=""/>
        <a:defRPr sz="1600" kern="120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7pPr>
      <a:lvl8pPr marL="1949450" indent="-228600" algn="l" defTabSz="914400" rtl="0" eaLnBrk="1" latinLnBrk="0" hangingPunct="1">
        <a:spcBef>
          <a:spcPts val="1200"/>
        </a:spcBef>
        <a:buFont typeface="Wingdings" pitchFamily="2" charset="2"/>
        <a:buChar char=""/>
        <a:defRPr sz="1600" kern="1200" baseline="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8pPr>
      <a:lvl9pPr marL="2178050" indent="-228600" algn="l" defTabSz="914400" rtl="0" eaLnBrk="1" latinLnBrk="0" hangingPunct="1">
        <a:spcBef>
          <a:spcPts val="1200"/>
        </a:spcBef>
        <a:buFont typeface="Wingdings" pitchFamily="2" charset="2"/>
        <a:buChar char=""/>
        <a:defRPr sz="1600" kern="1200" baseline="0">
          <a:gradFill>
            <a:gsLst>
              <a:gs pos="0">
                <a:schemeClr val="tx1">
                  <a:alpha val="90000"/>
                </a:schemeClr>
              </a:gs>
              <a:gs pos="100000">
                <a:schemeClr val="tx1">
                  <a:lumMod val="75000"/>
                  <a:lumOff val="25000"/>
                  <a:alpha val="90000"/>
                </a:schemeClr>
              </a:gs>
            </a:gsLst>
            <a:lin ang="5400000" scaled="0"/>
          </a:gra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rgemonitor.com/globalmacro-monitor/257390/goldman_sachs_code_and_the_elephant_in_the_room" TargetMode="External"/><Relationship Id="rId2" Type="http://schemas.openxmlformats.org/officeDocument/2006/relationships/hyperlink" Target="http://www.theglobeandmail.com/news/national/rorschach-and-wikipedia-the-battle-of-the-inkblots/article1235586" TargetMode="External"/><Relationship Id="rId1" Type="http://schemas.openxmlformats.org/officeDocument/2006/relationships/slideLayout" Target="../slideLayouts/slideLayout2.xml"/><Relationship Id="rId4" Type="http://schemas.openxmlformats.org/officeDocument/2006/relationships/hyperlink" Target="http://au.sys-con.com/node/105238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Rorschach_tes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533400"/>
            <a:ext cx="4800600" cy="2624328"/>
          </a:xfrm>
        </p:spPr>
        <p:txBody>
          <a:bodyPr/>
          <a:lstStyle/>
          <a:p>
            <a:pPr fontAlgn="auto">
              <a:spcAft>
                <a:spcPts val="0"/>
              </a:spcAft>
              <a:defRPr/>
            </a:pPr>
            <a:r>
              <a:rPr lang="en-US" dirty="0" smtClean="0">
                <a:solidFill>
                  <a:schemeClr val="tx1">
                    <a:alpha val="90000"/>
                  </a:schemeClr>
                </a:solidFill>
              </a:rPr>
              <a:t>Cyberlaw &amp; E-Commerce</a:t>
            </a:r>
            <a:endParaRPr lang="en-US" dirty="0">
              <a:solidFill>
                <a:schemeClr val="tx1">
                  <a:alpha val="90000"/>
                </a:schemeClr>
              </a:solidFill>
            </a:endParaRPr>
          </a:p>
        </p:txBody>
      </p:sp>
      <p:sp>
        <p:nvSpPr>
          <p:cNvPr id="5123" name="Subtitle 2"/>
          <p:cNvSpPr>
            <a:spLocks noGrp="1"/>
          </p:cNvSpPr>
          <p:nvPr>
            <p:ph type="subTitle" idx="1"/>
          </p:nvPr>
        </p:nvSpPr>
        <p:spPr>
          <a:xfrm>
            <a:off x="3317502" y="3505200"/>
            <a:ext cx="4433047" cy="990600"/>
          </a:xfrm>
        </p:spPr>
        <p:txBody>
          <a:bodyPr>
            <a:normAutofit fontScale="55000" lnSpcReduction="20000"/>
          </a:bodyPr>
          <a:lstStyle/>
          <a:p>
            <a:r>
              <a:rPr lang="en-US" sz="4300" dirty="0" smtClean="0"/>
              <a:t>Class Topics</a:t>
            </a:r>
          </a:p>
          <a:p>
            <a:r>
              <a:rPr lang="en-US" sz="4300" dirty="0" smtClean="0"/>
              <a:t>July </a:t>
            </a:r>
            <a:r>
              <a:rPr lang="en-US" sz="4300" dirty="0" smtClean="0"/>
              <a:t>30</a:t>
            </a:r>
            <a:r>
              <a:rPr lang="en-US" sz="4300" dirty="0" smtClean="0"/>
              <a:t>, </a:t>
            </a:r>
            <a:r>
              <a:rPr lang="en-US" sz="4300" dirty="0" smtClean="0"/>
              <a:t>2009</a:t>
            </a:r>
          </a:p>
          <a:p>
            <a:endParaRPr lang="en-US"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Green Project Inc., Maker of Recycled Ink and Toner Cartridges, Files Counter-Suit Against Corporate Giant Epson</a:t>
            </a:r>
            <a:endParaRPr lang="en-US" sz="2400" dirty="0"/>
          </a:p>
        </p:txBody>
      </p:sp>
      <p:sp>
        <p:nvSpPr>
          <p:cNvPr id="3" name="Content Placeholder 2"/>
          <p:cNvSpPr>
            <a:spLocks noGrp="1"/>
          </p:cNvSpPr>
          <p:nvPr>
            <p:ph idx="1"/>
          </p:nvPr>
        </p:nvSpPr>
        <p:spPr/>
        <p:txBody>
          <a:bodyPr>
            <a:normAutofit fontScale="92500" lnSpcReduction="10000"/>
          </a:bodyPr>
          <a:lstStyle/>
          <a:p>
            <a:pPr algn="ctr">
              <a:buNone/>
            </a:pPr>
            <a:r>
              <a:rPr lang="en-US" dirty="0" smtClean="0"/>
              <a:t>By: </a:t>
            </a:r>
            <a:r>
              <a:rPr lang="en-US" dirty="0" err="1" smtClean="0"/>
              <a:t>Marketwire</a:t>
            </a:r>
            <a:r>
              <a:rPr lang="en-US" dirty="0" smtClean="0"/>
              <a:t> - Jul. 29, 2009 </a:t>
            </a:r>
          </a:p>
          <a:p>
            <a:pPr>
              <a:buNone/>
            </a:pPr>
            <a:r>
              <a:rPr lang="en-US" dirty="0" smtClean="0"/>
              <a:t>“A </a:t>
            </a:r>
            <a:r>
              <a:rPr lang="en-US" dirty="0" smtClean="0"/>
              <a:t>counter-suit against Epson America Inc. and Seiko Epson Corp., one of the world's largest inkjet manufacturers, was filed Monday, July 27, 2009, by Green Project </a:t>
            </a:r>
            <a:r>
              <a:rPr lang="en-US" dirty="0" smtClean="0"/>
              <a:t>Inc</a:t>
            </a:r>
            <a:r>
              <a:rPr lang="en-US" dirty="0" smtClean="0"/>
              <a:t>.</a:t>
            </a:r>
            <a:r>
              <a:rPr lang="en-US" dirty="0" smtClean="0"/>
              <a:t>, </a:t>
            </a:r>
            <a:r>
              <a:rPr lang="en-US" dirty="0" smtClean="0"/>
              <a:t>a Los Angeles-based, environmentally dedicated entrepreneurial company that recycles ink and toner cartridges. </a:t>
            </a:r>
          </a:p>
          <a:p>
            <a:pPr>
              <a:buNone/>
            </a:pPr>
            <a:r>
              <a:rPr lang="en-US" dirty="0" smtClean="0"/>
              <a:t>The suit, filed in U.S. District Court, District of Oregon, alleges unfair competition, seeks a declaratory judgment for non-infringement of Epson's patents, accuses the Japanese-headquartered conglomerate of trade secret misappropriation and trespass, and denies Epson's allegation of patent infringement</a:t>
            </a:r>
            <a:r>
              <a:rPr lang="en-US" dirty="0" smtClean="0"/>
              <a:t>.”</a:t>
            </a:r>
            <a:endParaRPr lang="en-US" dirty="0" smtClean="0"/>
          </a:p>
          <a:p>
            <a:pPr>
              <a:buNone/>
            </a:pPr>
            <a:endParaRPr lang="en-US" b="1" dirty="0" smtClean="0"/>
          </a:p>
          <a:p>
            <a:pPr>
              <a:buNone/>
            </a:pPr>
            <a:endParaRPr lang="en-US"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Green </a:t>
            </a:r>
            <a:r>
              <a:rPr lang="en-US" b="1" dirty="0" smtClean="0"/>
              <a:t>Project (cont.)</a:t>
            </a:r>
            <a:endParaRPr lang="en-US" dirty="0"/>
          </a:p>
        </p:txBody>
      </p:sp>
      <p:sp>
        <p:nvSpPr>
          <p:cNvPr id="3" name="Content Placeholder 2"/>
          <p:cNvSpPr>
            <a:spLocks noGrp="1"/>
          </p:cNvSpPr>
          <p:nvPr>
            <p:ph idx="1"/>
          </p:nvPr>
        </p:nvSpPr>
        <p:spPr>
          <a:xfrm>
            <a:off x="1981200" y="1676400"/>
            <a:ext cx="6041679" cy="4373563"/>
          </a:xfrm>
        </p:spPr>
        <p:txBody>
          <a:bodyPr/>
          <a:lstStyle/>
          <a:p>
            <a:pPr>
              <a:buNone/>
            </a:pPr>
            <a:r>
              <a:rPr lang="en-US" dirty="0" smtClean="0"/>
              <a:t>“Green </a:t>
            </a:r>
            <a:r>
              <a:rPr lang="en-US" dirty="0" smtClean="0"/>
              <a:t>Project, which operates from Hacienda Heights in Los Angeles County, was added on June 18 to a lawsuit filed by Epson earlier this year. Epson's suit is against a group of suppliers that make "compatible" after-market inkjet cartridges that work with Epson printers, and who also recycle Epson's cartridges. (Green Project does not make compatibles; it only recycles original inkjet cartridges</a:t>
            </a:r>
            <a:r>
              <a:rPr lang="en-US" dirty="0" smtClean="0"/>
              <a:t>.)”</a:t>
            </a:r>
          </a:p>
          <a:p>
            <a:pPr>
              <a:buNone/>
            </a:pPr>
            <a:r>
              <a:rPr lang="en-US" b="1" dirty="0" smtClean="0"/>
              <a:t>&lt;What would the patent infringement suit specifically allege?&gt;</a:t>
            </a:r>
            <a:endParaRPr lang="en-US" b="1"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Green Project (cont.)</a:t>
            </a:r>
            <a:endParaRPr lang="en-US" dirty="0"/>
          </a:p>
        </p:txBody>
      </p:sp>
      <p:sp>
        <p:nvSpPr>
          <p:cNvPr id="3" name="Content Placeholder 2"/>
          <p:cNvSpPr>
            <a:spLocks noGrp="1"/>
          </p:cNvSpPr>
          <p:nvPr>
            <p:ph idx="1"/>
          </p:nvPr>
        </p:nvSpPr>
        <p:spPr/>
        <p:txBody>
          <a:bodyPr/>
          <a:lstStyle/>
          <a:p>
            <a:pPr>
              <a:buNone/>
            </a:pPr>
            <a:r>
              <a:rPr lang="en-US" dirty="0" smtClean="0"/>
              <a:t>“The </a:t>
            </a:r>
            <a:r>
              <a:rPr lang="en-US" dirty="0" smtClean="0"/>
              <a:t>counter-suit against Epson is being pursued by Green Project not only to gain relief from the patent infringement case against the defendants, but also to seek damages against Epson and one of its employees, Herbert W. Seitz, who is accused of surreptitiously gaining access to Green Project's premises and to the company's competitive business information by pretending to be a potential customer</a:t>
            </a:r>
            <a:r>
              <a:rPr lang="en-US" dirty="0" smtClean="0"/>
              <a:t>.”</a:t>
            </a:r>
          </a:p>
          <a:p>
            <a:pPr>
              <a:buNone/>
            </a:pPr>
            <a:r>
              <a:rPr lang="en-US" b="1" dirty="0" smtClean="0"/>
              <a:t>&lt;What trade secret information does Green Project possess?&gt;</a:t>
            </a:r>
            <a:endParaRPr lang="en-US" b="1"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Green Project (cont.)</a:t>
            </a:r>
            <a:endParaRPr lang="en-US" dirty="0"/>
          </a:p>
        </p:txBody>
      </p:sp>
      <p:sp>
        <p:nvSpPr>
          <p:cNvPr id="3" name="Content Placeholder 2"/>
          <p:cNvSpPr>
            <a:spLocks noGrp="1"/>
          </p:cNvSpPr>
          <p:nvPr>
            <p:ph idx="1"/>
          </p:nvPr>
        </p:nvSpPr>
        <p:spPr/>
        <p:txBody>
          <a:bodyPr>
            <a:normAutofit/>
          </a:bodyPr>
          <a:lstStyle/>
          <a:p>
            <a:pPr>
              <a:buNone/>
            </a:pPr>
            <a:r>
              <a:rPr lang="en-US" dirty="0" smtClean="0"/>
              <a:t>“Explaining </a:t>
            </a:r>
            <a:r>
              <a:rPr lang="en-US" dirty="0" smtClean="0"/>
              <a:t>why Green Project is seeking declaratory judgment for non-infringement of Epson's patents, Chan said, "The law is clear: once the inkjet cartridge is sold to the public by the patent owner, under the well established 'First Sale Doctrine,' the patent owner's rights end. Our client takes the discarded cartridge, cleans it and refills it for a subsequent user. In so doing, Green Project preserves the environment, helps the economy by operating a small business and gives consumers an alternate product at a reduced cost</a:t>
            </a:r>
            <a:r>
              <a:rPr lang="en-US" dirty="0" smtClean="0"/>
              <a:t>.”</a:t>
            </a:r>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Topic </a:t>
            </a:r>
            <a:r>
              <a:rPr lang="en-US" dirty="0" smtClean="0">
                <a:solidFill>
                  <a:schemeClr val="tx2">
                    <a:satMod val="130000"/>
                  </a:schemeClr>
                </a:solidFill>
              </a:rPr>
              <a:t>2 </a:t>
            </a:r>
            <a:r>
              <a:rPr lang="en-US" dirty="0" smtClean="0">
                <a:solidFill>
                  <a:schemeClr val="tx2">
                    <a:satMod val="130000"/>
                  </a:schemeClr>
                </a:solidFill>
              </a:rPr>
              <a:t>- Trade Secret Cases</a:t>
            </a:r>
          </a:p>
        </p:txBody>
      </p:sp>
      <p:sp>
        <p:nvSpPr>
          <p:cNvPr id="23554" name="Rectangle 3"/>
          <p:cNvSpPr>
            <a:spLocks noGrp="1" noChangeArrowheads="1"/>
          </p:cNvSpPr>
          <p:nvPr>
            <p:ph idx="1"/>
          </p:nvPr>
        </p:nvSpPr>
        <p:spPr/>
        <p:txBody>
          <a:bodyPr>
            <a:normAutofit lnSpcReduction="10000"/>
          </a:bodyPr>
          <a:lstStyle/>
          <a:p>
            <a:pPr marL="274320" indent="-274320" eaLnBrk="1" fontAlgn="auto" hangingPunct="1">
              <a:spcAft>
                <a:spcPts val="0"/>
              </a:spcAft>
              <a:buFont typeface="Wingdings" pitchFamily="2" charset="2"/>
              <a:buNone/>
              <a:defRPr/>
            </a:pPr>
            <a:r>
              <a:rPr lang="en-US" dirty="0" smtClean="0"/>
              <a:t>What trade secrets could exist for the following companies:</a:t>
            </a:r>
          </a:p>
          <a:p>
            <a:pPr marL="274320" indent="-274320" eaLnBrk="1" fontAlgn="auto" hangingPunct="1">
              <a:spcAft>
                <a:spcPts val="0"/>
              </a:spcAft>
              <a:buFont typeface="Wingdings 3"/>
              <a:buChar char=""/>
              <a:defRPr/>
            </a:pPr>
            <a:r>
              <a:rPr lang="en-US" dirty="0" smtClean="0"/>
              <a:t>Chocolate chip cookie bakery</a:t>
            </a:r>
          </a:p>
          <a:p>
            <a:pPr marL="274320" indent="-274320" eaLnBrk="1" fontAlgn="auto" hangingPunct="1">
              <a:spcAft>
                <a:spcPts val="0"/>
              </a:spcAft>
              <a:buFont typeface="Wingdings 3"/>
              <a:buChar char=""/>
              <a:defRPr/>
            </a:pPr>
            <a:r>
              <a:rPr lang="en-US" dirty="0" smtClean="0"/>
              <a:t>Trucking/Transportation company</a:t>
            </a:r>
          </a:p>
          <a:p>
            <a:pPr marL="274320" indent="-274320" eaLnBrk="1" fontAlgn="auto" hangingPunct="1">
              <a:spcAft>
                <a:spcPts val="0"/>
              </a:spcAft>
              <a:buFont typeface="Wingdings 3"/>
              <a:buChar char=""/>
              <a:defRPr/>
            </a:pPr>
            <a:r>
              <a:rPr lang="en-US" dirty="0" smtClean="0"/>
              <a:t>Poultry farmer</a:t>
            </a:r>
          </a:p>
          <a:p>
            <a:pPr marL="274320" indent="-274320" eaLnBrk="1" fontAlgn="auto" hangingPunct="1">
              <a:spcAft>
                <a:spcPts val="0"/>
              </a:spcAft>
              <a:buFont typeface="Wingdings 3"/>
              <a:buNone/>
              <a:defRPr/>
            </a:pPr>
            <a:r>
              <a:rPr lang="en-US" dirty="0" smtClean="0"/>
              <a:t>Discuss, TS subject matter, economic value from lack of marketplace knowledge, and reasonable security measures</a:t>
            </a:r>
          </a:p>
          <a:p>
            <a:pPr marL="274320" indent="-274320" eaLnBrk="1" fontAlgn="auto" hangingPunct="1">
              <a:spcAft>
                <a:spcPts val="0"/>
              </a:spcAft>
              <a:buFont typeface="Wingdings 3"/>
              <a:buNone/>
              <a:defRPr/>
            </a:pPr>
            <a:r>
              <a:rPr lang="en-US" dirty="0" smtClean="0"/>
              <a:t>Compare the above scenarios to </a:t>
            </a:r>
            <a:r>
              <a:rPr lang="en-US" i="1" dirty="0" smtClean="0"/>
              <a:t>Tyson Foods</a:t>
            </a:r>
          </a:p>
          <a:p>
            <a:pPr marL="274320" indent="-274320" eaLnBrk="1" fontAlgn="auto" hangingPunct="1">
              <a:spcAft>
                <a:spcPts val="0"/>
              </a:spcAft>
              <a:buFont typeface="Wingdings 3"/>
              <a:buNone/>
              <a:defRPr/>
            </a:pPr>
            <a:endParaRPr lang="en-US" dirty="0" smtClean="0"/>
          </a:p>
          <a:p>
            <a:pPr marL="274320" indent="-274320" eaLnBrk="1" fontAlgn="auto" hangingPunct="1">
              <a:spcAft>
                <a:spcPts val="0"/>
              </a:spcAft>
              <a:buFont typeface="Wingdings 3"/>
              <a:buChar char=""/>
              <a:defRPr/>
            </a:pPr>
            <a:endParaRPr lang="en-US" dirty="0" smtClean="0"/>
          </a:p>
        </p:txBody>
      </p:sp>
      <p:sp>
        <p:nvSpPr>
          <p:cNvPr id="15363" name="Footer Placeholder 4"/>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pPr eaLnBrk="1" fontAlgn="auto" hangingPunct="1">
              <a:spcAft>
                <a:spcPts val="0"/>
              </a:spcAft>
              <a:defRPr/>
            </a:pPr>
            <a:r>
              <a:rPr lang="en-US" dirty="0" smtClean="0">
                <a:solidFill>
                  <a:schemeClr val="tx2">
                    <a:satMod val="130000"/>
                  </a:schemeClr>
                </a:solidFill>
              </a:rPr>
              <a:t>Topic </a:t>
            </a:r>
            <a:r>
              <a:rPr lang="en-US" dirty="0" smtClean="0">
                <a:solidFill>
                  <a:schemeClr val="tx2">
                    <a:satMod val="130000"/>
                  </a:schemeClr>
                </a:solidFill>
              </a:rPr>
              <a:t>3 </a:t>
            </a:r>
            <a:r>
              <a:rPr lang="en-US" dirty="0" smtClean="0">
                <a:solidFill>
                  <a:schemeClr val="tx2">
                    <a:satMod val="130000"/>
                  </a:schemeClr>
                </a:solidFill>
              </a:rPr>
              <a:t>- Misappropriation</a:t>
            </a:r>
          </a:p>
        </p:txBody>
      </p:sp>
      <p:sp>
        <p:nvSpPr>
          <p:cNvPr id="16387" name="Content Placeholder 4"/>
          <p:cNvSpPr>
            <a:spLocks noGrp="1"/>
          </p:cNvSpPr>
          <p:nvPr>
            <p:ph idx="1"/>
          </p:nvPr>
        </p:nvSpPr>
        <p:spPr/>
        <p:txBody>
          <a:bodyPr/>
          <a:lstStyle/>
          <a:p>
            <a:pPr eaLnBrk="1" hangingPunct="1"/>
            <a:r>
              <a:rPr lang="en-US" smtClean="0"/>
              <a:t>What would be misappropriation of the TS?</a:t>
            </a:r>
          </a:p>
          <a:p>
            <a:pPr lvl="1" eaLnBrk="1" hangingPunct="1"/>
            <a:r>
              <a:rPr lang="en-US" smtClean="0"/>
              <a:t>Improper means?</a:t>
            </a:r>
          </a:p>
          <a:p>
            <a:pPr lvl="1" eaLnBrk="1" hangingPunct="1"/>
            <a:r>
              <a:rPr lang="en-US" smtClean="0"/>
              <a:t>Breach of duty?</a:t>
            </a:r>
          </a:p>
          <a:p>
            <a:pPr lvl="1" eaLnBrk="1" hangingPunct="1"/>
            <a:endParaRPr lang="en-US" smtClean="0"/>
          </a:p>
          <a:p>
            <a:pPr eaLnBrk="1" hangingPunct="1"/>
            <a:r>
              <a:rPr lang="en-US" smtClean="0"/>
              <a:t>Compare to </a:t>
            </a:r>
            <a:r>
              <a:rPr lang="en-US" i="1" smtClean="0"/>
              <a:t>Allen v. Johar </a:t>
            </a:r>
            <a:r>
              <a:rPr lang="en-US" smtClean="0"/>
              <a:t>and</a:t>
            </a:r>
            <a:r>
              <a:rPr lang="en-US" i="1" smtClean="0"/>
              <a:t> Freeman v. Hiller</a:t>
            </a:r>
          </a:p>
          <a:p>
            <a:pPr eaLnBrk="1" hangingPunct="1">
              <a:buFont typeface="Wingdings 3" pitchFamily="18" charset="2"/>
              <a:buNone/>
            </a:pPr>
            <a:endParaRPr lang="en-US" smtClean="0"/>
          </a:p>
        </p:txBody>
      </p:sp>
      <p:sp>
        <p:nvSpPr>
          <p:cNvPr id="2" name="Footer Placeholder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Topic </a:t>
            </a:r>
            <a:r>
              <a:rPr lang="en-US" dirty="0" smtClean="0">
                <a:solidFill>
                  <a:schemeClr val="tx2">
                    <a:satMod val="130000"/>
                  </a:schemeClr>
                </a:solidFill>
              </a:rPr>
              <a:t>4 </a:t>
            </a:r>
            <a:r>
              <a:rPr lang="en-US" dirty="0" smtClean="0">
                <a:solidFill>
                  <a:schemeClr val="tx2">
                    <a:satMod val="130000"/>
                  </a:schemeClr>
                </a:solidFill>
              </a:rPr>
              <a:t>- Trade Secret Protection </a:t>
            </a:r>
          </a:p>
        </p:txBody>
      </p:sp>
      <p:sp>
        <p:nvSpPr>
          <p:cNvPr id="17411" name="Content Placeholder 4"/>
          <p:cNvSpPr>
            <a:spLocks noGrp="1"/>
          </p:cNvSpPr>
          <p:nvPr>
            <p:ph idx="1"/>
          </p:nvPr>
        </p:nvSpPr>
        <p:spPr/>
        <p:txBody>
          <a:bodyPr/>
          <a:lstStyle/>
          <a:p>
            <a:pPr eaLnBrk="1" hangingPunct="1"/>
            <a:r>
              <a:rPr lang="en-US" smtClean="0"/>
              <a:t>Regarding your trade secrets, discuss</a:t>
            </a:r>
          </a:p>
          <a:p>
            <a:pPr lvl="1" eaLnBrk="1" hangingPunct="1"/>
            <a:r>
              <a:rPr lang="en-US" smtClean="0"/>
              <a:t>Covenants not to compete</a:t>
            </a:r>
            <a:endParaRPr lang="en-US" i="1" smtClean="0"/>
          </a:p>
          <a:p>
            <a:pPr lvl="1" eaLnBrk="1" hangingPunct="1"/>
            <a:r>
              <a:rPr lang="en-US" smtClean="0"/>
              <a:t>Confidentiality agreements</a:t>
            </a:r>
          </a:p>
          <a:p>
            <a:pPr lvl="1" eaLnBrk="1" hangingPunct="1"/>
            <a:r>
              <a:rPr lang="en-US" smtClean="0"/>
              <a:t>Employee knowledge versus employer trade secret rights – </a:t>
            </a:r>
            <a:r>
              <a:rPr lang="en-US" i="1" smtClean="0"/>
              <a:t>Integrated Cash Management v. Digital</a:t>
            </a:r>
            <a:r>
              <a:rPr lang="en-US" smtClean="0"/>
              <a:t>, page 216</a:t>
            </a:r>
          </a:p>
          <a:p>
            <a:pPr lvl="1" eaLnBrk="1" hangingPunct="1"/>
            <a:r>
              <a:rPr lang="en-US" smtClean="0"/>
              <a:t>Dealing with third parties</a:t>
            </a:r>
          </a:p>
          <a:p>
            <a:pPr lvl="1" eaLnBrk="1" hangingPunct="1"/>
            <a:endParaRPr lang="en-US" smtClean="0"/>
          </a:p>
          <a:p>
            <a:pPr lvl="1" eaLnBrk="1" hangingPunct="1"/>
            <a:endParaRPr lang="en-US" i="1" smtClean="0"/>
          </a:p>
          <a:p>
            <a:pPr lvl="1" eaLnBrk="1" hangingPunct="1"/>
            <a:endParaRPr lang="en-US" smtClean="0"/>
          </a:p>
        </p:txBody>
      </p:sp>
      <p:sp>
        <p:nvSpPr>
          <p:cNvPr id="2" name="Footer Placeholder 2"/>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Topic 1 – Trade Secrets in the News</a:t>
            </a:r>
            <a:endParaRPr lang="en-US" dirty="0"/>
          </a:p>
        </p:txBody>
      </p:sp>
      <p:sp>
        <p:nvSpPr>
          <p:cNvPr id="3" name="Content Placeholder 2"/>
          <p:cNvSpPr>
            <a:spLocks noGrp="1"/>
          </p:cNvSpPr>
          <p:nvPr>
            <p:ph idx="1"/>
          </p:nvPr>
        </p:nvSpPr>
        <p:spPr/>
        <p:txBody>
          <a:bodyPr/>
          <a:lstStyle/>
          <a:p>
            <a:r>
              <a:rPr lang="en-US" b="1" dirty="0" smtClean="0"/>
              <a:t>“</a:t>
            </a:r>
            <a:r>
              <a:rPr lang="en-US" b="1" dirty="0" smtClean="0">
                <a:hlinkClick r:id="rId2"/>
              </a:rPr>
              <a:t>Rorschach </a:t>
            </a:r>
            <a:r>
              <a:rPr lang="en-US" b="1" dirty="0" smtClean="0">
                <a:hlinkClick r:id="rId2"/>
              </a:rPr>
              <a:t>and Wikipedia: The battle of the </a:t>
            </a:r>
            <a:r>
              <a:rPr lang="en-US" b="1" dirty="0" smtClean="0">
                <a:hlinkClick r:id="rId2"/>
              </a:rPr>
              <a:t>inkblots</a:t>
            </a:r>
            <a:r>
              <a:rPr lang="en-US" b="1" dirty="0" smtClean="0"/>
              <a:t>” </a:t>
            </a:r>
          </a:p>
          <a:p>
            <a:r>
              <a:rPr lang="en-US" b="1" dirty="0" smtClean="0"/>
              <a:t>“</a:t>
            </a:r>
            <a:r>
              <a:rPr lang="en-US" b="1" dirty="0" smtClean="0">
                <a:hlinkClick r:id="rId3"/>
              </a:rPr>
              <a:t>Goldman </a:t>
            </a:r>
            <a:r>
              <a:rPr lang="en-US" b="1" dirty="0" smtClean="0">
                <a:hlinkClick r:id="rId3"/>
              </a:rPr>
              <a:t>Sachs' Code and the Elephant in the </a:t>
            </a:r>
            <a:r>
              <a:rPr lang="en-US" b="1" dirty="0" smtClean="0">
                <a:hlinkClick r:id="rId3"/>
              </a:rPr>
              <a:t>Room</a:t>
            </a:r>
            <a:r>
              <a:rPr lang="en-US" b="1" dirty="0" smtClean="0"/>
              <a:t>”</a:t>
            </a:r>
          </a:p>
          <a:p>
            <a:r>
              <a:rPr lang="en-US" b="1" dirty="0" smtClean="0"/>
              <a:t>“</a:t>
            </a:r>
            <a:r>
              <a:rPr lang="en-US" b="1" dirty="0" smtClean="0">
                <a:hlinkClick r:id="rId4"/>
              </a:rPr>
              <a:t>Green </a:t>
            </a:r>
            <a:r>
              <a:rPr lang="en-US" b="1" dirty="0" smtClean="0">
                <a:hlinkClick r:id="rId4"/>
              </a:rPr>
              <a:t>Project Inc., Maker of Recycled Ink and Toner Cartridges, Files Counter-Suit Against Corporate Giant </a:t>
            </a:r>
            <a:r>
              <a:rPr lang="en-US" b="1" dirty="0" smtClean="0">
                <a:hlinkClick r:id="rId4"/>
              </a:rPr>
              <a:t>Epson</a:t>
            </a:r>
            <a:r>
              <a:rPr lang="en-US" b="1" dirty="0" smtClean="0"/>
              <a:t>”</a:t>
            </a:r>
            <a:endParaRPr lang="en-US" b="1" dirty="0" smtClean="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Goldman Sachs' Code and the Elephant in the Room</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Ethan S. Burger and Kenneth Gray | Jul 29, </a:t>
            </a:r>
            <a:r>
              <a:rPr lang="en-US" dirty="0" smtClean="0"/>
              <a:t>2009 Global </a:t>
            </a:r>
            <a:r>
              <a:rPr lang="en-US" dirty="0" smtClean="0"/>
              <a:t>Macro </a:t>
            </a:r>
            <a:r>
              <a:rPr lang="en-US" dirty="0" err="1" smtClean="0"/>
              <a:t>EconoMonitor</a:t>
            </a:r>
            <a:r>
              <a:rPr lang="en-US" dirty="0" smtClean="0"/>
              <a:t> </a:t>
            </a:r>
          </a:p>
          <a:p>
            <a:pPr>
              <a:buNone/>
            </a:pPr>
            <a:r>
              <a:rPr lang="en-US" dirty="0" smtClean="0"/>
              <a:t>“The </a:t>
            </a:r>
            <a:r>
              <a:rPr lang="en-US" dirty="0" smtClean="0"/>
              <a:t>recent allegations of trade secret theft and trafficking against former Goldman Sachs programmer Sergey </a:t>
            </a:r>
            <a:r>
              <a:rPr lang="en-US" dirty="0" err="1" smtClean="0"/>
              <a:t>Aleynikov</a:t>
            </a:r>
            <a:r>
              <a:rPr lang="en-US" dirty="0" smtClean="0"/>
              <a:t> raise important questions of corporate security and policy to handle a new generation of attempted economic </a:t>
            </a:r>
            <a:r>
              <a:rPr lang="en-US" dirty="0" smtClean="0"/>
              <a:t>disruption</a:t>
            </a:r>
            <a:r>
              <a:rPr lang="en-US" dirty="0" smtClean="0"/>
              <a:t>. According to a deposition given by FBI Agent Michael </a:t>
            </a:r>
            <a:r>
              <a:rPr lang="en-US" dirty="0" err="1" smtClean="0"/>
              <a:t>McSwain</a:t>
            </a:r>
            <a:r>
              <a:rPr lang="en-US" dirty="0" smtClean="0"/>
              <a:t>, </a:t>
            </a:r>
            <a:r>
              <a:rPr lang="en-US" dirty="0" err="1" smtClean="0"/>
              <a:t>Aleynikov</a:t>
            </a:r>
            <a:r>
              <a:rPr lang="en-US" dirty="0" smtClean="0"/>
              <a:t>, a former programmer at Goldman Sachs, is purported to have uploaded proprietary trading code from Goldman Sachs' offices in New York to a server located in Germany</a:t>
            </a:r>
            <a:r>
              <a:rPr lang="en-US" dirty="0" smtClean="0"/>
              <a:t>. “</a:t>
            </a:r>
          </a:p>
          <a:p>
            <a:endParaRPr lang="en-US"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Goldman </a:t>
            </a:r>
            <a:r>
              <a:rPr lang="en-US" b="1" dirty="0" smtClean="0"/>
              <a:t>Sachs (cont.)</a:t>
            </a:r>
            <a:endParaRPr lang="en-US" dirty="0"/>
          </a:p>
        </p:txBody>
      </p:sp>
      <p:sp>
        <p:nvSpPr>
          <p:cNvPr id="3" name="Content Placeholder 2"/>
          <p:cNvSpPr>
            <a:spLocks noGrp="1"/>
          </p:cNvSpPr>
          <p:nvPr>
            <p:ph idx="1"/>
          </p:nvPr>
        </p:nvSpPr>
        <p:spPr/>
        <p:txBody>
          <a:bodyPr>
            <a:normAutofit lnSpcReduction="10000"/>
          </a:bodyPr>
          <a:lstStyle/>
          <a:p>
            <a:pPr marL="457200" indent="-457200" algn="ctr">
              <a:buFont typeface="+mj-lt"/>
              <a:buAutoNum type="arabicPeriod"/>
            </a:pPr>
            <a:r>
              <a:rPr lang="en-US" dirty="0" smtClean="0"/>
              <a:t>Economic Denial of Sustainability (</a:t>
            </a:r>
            <a:r>
              <a:rPr lang="en-US" dirty="0" err="1" smtClean="0"/>
              <a:t>EDoS</a:t>
            </a:r>
            <a:r>
              <a:rPr lang="en-US" dirty="0" smtClean="0"/>
              <a:t>)</a:t>
            </a:r>
          </a:p>
          <a:p>
            <a:pPr>
              <a:buNone/>
            </a:pPr>
            <a:r>
              <a:rPr lang="en-US" dirty="0" smtClean="0"/>
              <a:t>“One </a:t>
            </a:r>
            <a:r>
              <a:rPr lang="en-US" dirty="0" smtClean="0"/>
              <a:t>possibility raised in the deposition is that Goldman's code could be used by other financial firms to diminish Goldman's profit-making ability</a:t>
            </a:r>
            <a:r>
              <a:rPr lang="en-US" dirty="0" smtClean="0"/>
              <a:t>. . . . </a:t>
            </a:r>
            <a:endParaRPr lang="en-US" dirty="0" smtClean="0"/>
          </a:p>
          <a:p>
            <a:pPr>
              <a:buNone/>
            </a:pPr>
            <a:r>
              <a:rPr lang="en-US" dirty="0" smtClean="0"/>
              <a:t>Civil and criminal law have not kept up with developments in financial and computer technology. A potential </a:t>
            </a:r>
            <a:r>
              <a:rPr lang="en-US" dirty="0" err="1" smtClean="0"/>
              <a:t>EDoS</a:t>
            </a:r>
            <a:r>
              <a:rPr lang="en-US" dirty="0" smtClean="0"/>
              <a:t> could be stopped if civil suits based on other elements are filed (such as violating a confidentiality agreement), however criminal charges for intellectual property theft are rare.”</a:t>
            </a:r>
          </a:p>
          <a:p>
            <a:endParaRPr lang="en-US"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Goldman Sachs (cont.)</a:t>
            </a:r>
            <a:endParaRPr lang="en-US" dirty="0"/>
          </a:p>
        </p:txBody>
      </p:sp>
      <p:sp>
        <p:nvSpPr>
          <p:cNvPr id="3" name="Content Placeholder 2"/>
          <p:cNvSpPr>
            <a:spLocks noGrp="1"/>
          </p:cNvSpPr>
          <p:nvPr>
            <p:ph idx="1"/>
          </p:nvPr>
        </p:nvSpPr>
        <p:spPr/>
        <p:txBody>
          <a:bodyPr>
            <a:normAutofit fontScale="92500" lnSpcReduction="20000"/>
          </a:bodyPr>
          <a:lstStyle/>
          <a:p>
            <a:pPr algn="ctr">
              <a:buNone/>
            </a:pPr>
            <a:r>
              <a:rPr lang="en-US" dirty="0" smtClean="0"/>
              <a:t>II. Active Measures</a:t>
            </a:r>
          </a:p>
          <a:p>
            <a:pPr>
              <a:buNone/>
            </a:pPr>
            <a:r>
              <a:rPr lang="en-US" dirty="0" smtClean="0"/>
              <a:t>“Another </a:t>
            </a:r>
            <a:r>
              <a:rPr lang="en-US" dirty="0" smtClean="0"/>
              <a:t>possible outcome of the Goldman Sachs leak is that Goldman's reputation could have been damaged merely by disclosure of the alleged </a:t>
            </a:r>
            <a:r>
              <a:rPr lang="en-US" dirty="0" err="1" smtClean="0"/>
              <a:t>Aleynikov</a:t>
            </a:r>
            <a:r>
              <a:rPr lang="en-US" dirty="0" smtClean="0"/>
              <a:t> </a:t>
            </a:r>
            <a:r>
              <a:rPr lang="en-US" dirty="0" smtClean="0"/>
              <a:t>incident.  Disinformation </a:t>
            </a:r>
            <a:r>
              <a:rPr lang="en-US" dirty="0" smtClean="0"/>
              <a:t>has become a widely used and powerful technique for information management in today's world. Political adversaries will frequently employ disinformation to cause the public to question their opponents. The lowered standard for defamation (the need to show reckless disregard of truth or falsity) makes disinformation an easy tactic to use in the public sphere</a:t>
            </a:r>
            <a:r>
              <a:rPr lang="en-US" dirty="0" smtClean="0"/>
              <a:t>.”</a:t>
            </a:r>
          </a:p>
          <a:p>
            <a:pPr>
              <a:buNone/>
            </a:pPr>
            <a:r>
              <a:rPr lang="en-US" b="1" u="sng" dirty="0" smtClean="0"/>
              <a:t>&lt;What does the above statement regarding defamation law mean?&gt;</a:t>
            </a:r>
            <a:endParaRPr lang="en-US" b="1" u="sng"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Goldman Sachs (cont.)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“The </a:t>
            </a:r>
            <a:r>
              <a:rPr lang="en-US" dirty="0" smtClean="0"/>
              <a:t>Goldman case appears to be fading from media view, but the questions it raises will only reappear in the future. Are businesses prepared to monitor and stop </a:t>
            </a:r>
            <a:r>
              <a:rPr lang="en-US" dirty="0" err="1" smtClean="0"/>
              <a:t>EDoS</a:t>
            </a:r>
            <a:r>
              <a:rPr lang="en-US" dirty="0" smtClean="0"/>
              <a:t> attacks? Could a cyber attack or information breach cause a financial panic and damage an already fragile economy?</a:t>
            </a:r>
          </a:p>
          <a:p>
            <a:pPr>
              <a:buNone/>
            </a:pPr>
            <a:r>
              <a:rPr lang="en-US" dirty="0" smtClean="0"/>
              <a:t>One answer lies in re-examining the use of the Racketeer Influenced and Corrupt Organizations Act (RICO</a:t>
            </a:r>
            <a:r>
              <a:rPr lang="en-US" dirty="0" smtClean="0"/>
              <a:t>). </a:t>
            </a:r>
            <a:r>
              <a:rPr lang="en-US" dirty="0" smtClean="0"/>
              <a:t>RICO laws can be used to prosecute criminal enterprises. In the case of an </a:t>
            </a:r>
            <a:r>
              <a:rPr lang="en-US" dirty="0" err="1" smtClean="0"/>
              <a:t>EDoS</a:t>
            </a:r>
            <a:r>
              <a:rPr lang="en-US" dirty="0" smtClean="0"/>
              <a:t> or a disinformation campaign, each individual crime involved may be minor (say multiple small counts of theft or securities fraud), but taken in total, the crimes can be prosecuted under the much tougher RICO statutes</a:t>
            </a:r>
            <a:r>
              <a:rPr lang="en-US" dirty="0" smtClean="0"/>
              <a:t>.”</a:t>
            </a:r>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Rorschach and Wikipedia: The battle of the inkblots </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Patrick </a:t>
            </a:r>
            <a:r>
              <a:rPr lang="en-US" dirty="0" smtClean="0"/>
              <a:t>White - Globe </a:t>
            </a:r>
            <a:r>
              <a:rPr lang="en-US" dirty="0" smtClean="0"/>
              <a:t>and Mail </a:t>
            </a:r>
            <a:r>
              <a:rPr lang="en-US" dirty="0" smtClean="0"/>
              <a:t>-Thursday</a:t>
            </a:r>
            <a:r>
              <a:rPr lang="en-US" dirty="0" smtClean="0"/>
              <a:t>, Jul. 30, 2009</a:t>
            </a:r>
          </a:p>
          <a:p>
            <a:pPr>
              <a:buNone/>
            </a:pPr>
            <a:r>
              <a:rPr lang="en-US" dirty="0" smtClean="0"/>
              <a:t>“When </a:t>
            </a:r>
            <a:r>
              <a:rPr lang="en-US" dirty="0" smtClean="0"/>
              <a:t>he's not patching up patients in the ER, Moose Jaw, Sask., doctor James </a:t>
            </a:r>
            <a:r>
              <a:rPr lang="en-US" dirty="0" err="1" smtClean="0"/>
              <a:t>Heilman</a:t>
            </a:r>
            <a:r>
              <a:rPr lang="en-US" dirty="0" smtClean="0"/>
              <a:t> can be found running ultra-marathons across desert and dune. </a:t>
            </a:r>
            <a:r>
              <a:rPr lang="en-US" dirty="0" smtClean="0"/>
              <a:t> But </a:t>
            </a:r>
            <a:r>
              <a:rPr lang="en-US" dirty="0" smtClean="0"/>
              <a:t>recently, his endurance has been tested by a marathon of a different sort. </a:t>
            </a:r>
          </a:p>
          <a:p>
            <a:pPr>
              <a:buNone/>
            </a:pPr>
            <a:r>
              <a:rPr lang="en-US" dirty="0" smtClean="0"/>
              <a:t>In mid-June, the physician and Wikipedia editor </a:t>
            </a:r>
            <a:r>
              <a:rPr lang="en-US" dirty="0" smtClean="0">
                <a:hlinkClick r:id="rId2"/>
              </a:rPr>
              <a:t>posted 10 Rorschach inkblots</a:t>
            </a:r>
            <a:r>
              <a:rPr lang="en-US" dirty="0" smtClean="0"/>
              <a:t> and the most common interpretations of them at the online encyclopedia, a move that has plunged him into an intense, and at times personal, debate with psychologists who want the 86-year-old evaluation method kept from the public eye</a:t>
            </a:r>
            <a:r>
              <a:rPr lang="en-US" dirty="0" smtClean="0"/>
              <a:t>.”</a:t>
            </a:r>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Rorschach and </a:t>
            </a:r>
            <a:r>
              <a:rPr lang="en-US" b="1" dirty="0" smtClean="0"/>
              <a:t>Wikipedia</a:t>
            </a:r>
            <a:r>
              <a:rPr lang="en-US" b="1" dirty="0" smtClean="0"/>
              <a:t> </a:t>
            </a:r>
            <a:r>
              <a:rPr lang="en-US" b="1" dirty="0" smtClean="0"/>
              <a:t>(cont.)</a:t>
            </a:r>
            <a:endParaRPr lang="en-US" dirty="0"/>
          </a:p>
        </p:txBody>
      </p:sp>
      <p:sp>
        <p:nvSpPr>
          <p:cNvPr id="3" name="Content Placeholder 2"/>
          <p:cNvSpPr>
            <a:spLocks noGrp="1"/>
          </p:cNvSpPr>
          <p:nvPr>
            <p:ph idx="1"/>
          </p:nvPr>
        </p:nvSpPr>
        <p:spPr/>
        <p:txBody>
          <a:bodyPr>
            <a:normAutofit/>
          </a:bodyPr>
          <a:lstStyle/>
          <a:p>
            <a:pPr>
              <a:buNone/>
            </a:pPr>
            <a:r>
              <a:rPr lang="en-US" dirty="0" smtClean="0"/>
              <a:t>“The test becomes meaningless,” said Karen Cohen, executive director of the Canadian Psychological Association. “If someone has all the questions and the answers, you can't administer the test. That compromises its usefulness</a:t>
            </a:r>
            <a:r>
              <a:rPr lang="en-US" dirty="0" smtClean="0"/>
              <a:t>.   The </a:t>
            </a:r>
            <a:r>
              <a:rPr lang="en-US" dirty="0" smtClean="0"/>
              <a:t>association's policy states that tests constitute a “trade secret” and should be withheld from the public to prevent “significant negative impact on the health of Canadians.” </a:t>
            </a:r>
            <a:endParaRPr lang="en-US" dirty="0" smtClean="0"/>
          </a:p>
          <a:p>
            <a:pPr>
              <a:buNone/>
            </a:pPr>
            <a:r>
              <a:rPr lang="en-US" b="1" dirty="0" smtClean="0"/>
              <a:t>&lt;Are the tests trade secrets?&gt;</a:t>
            </a:r>
            <a:endParaRPr lang="en-US" b="1" dirty="0" smtClean="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Rorschach and Wikipedia (cont.)</a:t>
            </a:r>
            <a:endParaRPr lang="en-US" dirty="0"/>
          </a:p>
        </p:txBody>
      </p:sp>
      <p:sp>
        <p:nvSpPr>
          <p:cNvPr id="3" name="Content Placeholder 2"/>
          <p:cNvSpPr>
            <a:spLocks noGrp="1"/>
          </p:cNvSpPr>
          <p:nvPr>
            <p:ph idx="1"/>
          </p:nvPr>
        </p:nvSpPr>
        <p:spPr/>
        <p:txBody>
          <a:bodyPr/>
          <a:lstStyle/>
          <a:p>
            <a:pPr>
              <a:buNone/>
            </a:pPr>
            <a:r>
              <a:rPr lang="en-US" dirty="0" smtClean="0"/>
              <a:t>“The test might be a trade secret, but the copyright protection expired long ago.  Even so, a German publishing company that sells licenses to the Rorschach images is considering legal action against Wikipedia.”</a:t>
            </a:r>
          </a:p>
          <a:p>
            <a:pPr>
              <a:buNone/>
            </a:pPr>
            <a:r>
              <a:rPr lang="en-US" b="1" dirty="0" smtClean="0"/>
              <a:t>&lt;</a:t>
            </a:r>
            <a:r>
              <a:rPr lang="en-US" b="1" dirty="0" smtClean="0"/>
              <a:t>Are the tests </a:t>
            </a:r>
            <a:r>
              <a:rPr lang="en-US" b="1" dirty="0" smtClean="0"/>
              <a:t>copyright protected?&gt;</a:t>
            </a:r>
            <a:endParaRPr lang="en-US" b="1"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Cyberlaw - Jeffrey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ymphony">
  <a:themeElements>
    <a:clrScheme name="Symphony">
      <a:dk1>
        <a:sysClr val="windowText" lastClr="000000"/>
      </a:dk1>
      <a:lt1>
        <a:sysClr val="window" lastClr="FFFFFF"/>
      </a:lt1>
      <a:dk2>
        <a:srgbClr val="241F00"/>
      </a:dk2>
      <a:lt2>
        <a:srgbClr val="E5E9F7"/>
      </a:lt2>
      <a:accent1>
        <a:srgbClr val="AE0000"/>
      </a:accent1>
      <a:accent2>
        <a:srgbClr val="63457F"/>
      </a:accent2>
      <a:accent3>
        <a:srgbClr val="255775"/>
      </a:accent3>
      <a:accent4>
        <a:srgbClr val="A47C0C"/>
      </a:accent4>
      <a:accent5>
        <a:srgbClr val="39378D"/>
      </a:accent5>
      <a:accent6>
        <a:srgbClr val="680039"/>
      </a:accent6>
      <a:hlink>
        <a:srgbClr val="0000FF"/>
      </a:hlink>
      <a:folHlink>
        <a:srgbClr val="800080"/>
      </a:folHlink>
    </a:clrScheme>
    <a:fontScheme name="Symphony">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aramond"/>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ymphony">
      <a:fillStyleLst>
        <a:solidFill>
          <a:schemeClr val="phClr"/>
        </a:solidFill>
        <a:gradFill rotWithShape="1">
          <a:gsLst>
            <a:gs pos="0">
              <a:schemeClr val="phClr">
                <a:tint val="100000"/>
                <a:shade val="90000"/>
                <a:satMod val="175000"/>
              </a:schemeClr>
            </a:gs>
            <a:gs pos="100000">
              <a:schemeClr val="phClr">
                <a:tint val="75000"/>
                <a:satMod val="250000"/>
              </a:schemeClr>
            </a:gs>
          </a:gsLst>
          <a:lin ang="5400000" scaled="1"/>
        </a:gradFill>
        <a:gradFill rotWithShape="1">
          <a:gsLst>
            <a:gs pos="0">
              <a:schemeClr val="phClr">
                <a:shade val="50000"/>
                <a:satMod val="115000"/>
              </a:schemeClr>
            </a:gs>
            <a:gs pos="100000">
              <a:schemeClr val="phClr">
                <a:tint val="80000"/>
                <a:shade val="100000"/>
                <a:alpha val="85000"/>
                <a:satMod val="250000"/>
              </a:schemeClr>
            </a:gs>
          </a:gsLst>
          <a:lin ang="5400000" scaled="0"/>
        </a:gradFill>
      </a:fillStyleLst>
      <a:lnStyleLst>
        <a:ln w="6350" cap="flat" cmpd="sng" algn="ctr">
          <a:solidFill>
            <a:schemeClr val="phClr">
              <a:shade val="95000"/>
              <a:satMod val="115000"/>
            </a:schemeClr>
          </a:solidFill>
          <a:prstDash val="solid"/>
        </a:ln>
        <a:ln w="12700" cap="flat" cmpd="sng" algn="ctr">
          <a:solidFill>
            <a:schemeClr val="phClr">
              <a:shade val="90000"/>
              <a:satMod val="125000"/>
            </a:schemeClr>
          </a:solidFill>
          <a:prstDash val="solid"/>
        </a:ln>
        <a:ln w="25400" cap="flat" cmpd="sng" algn="ctr">
          <a:solidFill>
            <a:schemeClr val="phClr">
              <a:shade val="90000"/>
              <a:satMod val="135000"/>
            </a:schemeClr>
          </a:solidFill>
          <a:prstDash val="solid"/>
        </a:ln>
      </a:lnStyleLst>
      <a:effectStyleLst>
        <a:effectStyle>
          <a:effectLst/>
        </a:effectStyle>
        <a:effectStyle>
          <a:effectLst>
            <a:outerShdw blurRad="76200" dist="25400" dir="5400000" sx="102000" sy="102000" algn="ctr" rotWithShape="0">
              <a:srgbClr val="000000">
                <a:alpha val="40000"/>
              </a:srgbClr>
            </a:outerShdw>
          </a:effectLst>
          <a:scene3d>
            <a:camera prst="orthographicFront">
              <a:rot lat="0" lon="0" rev="0"/>
            </a:camera>
            <a:lightRig rig="morning" dir="t">
              <a:rot lat="0" lon="0" rev="4200000"/>
            </a:lightRig>
          </a:scene3d>
          <a:sp3d>
            <a:bevelT w="25400" h="0" prst="convex"/>
          </a:sp3d>
        </a:effectStyle>
        <a:effectStyle>
          <a:effectLst>
            <a:outerShdw blurRad="76200" dist="25400" dir="5400000" sx="102000" sy="102000" algn="ctr" rotWithShape="0">
              <a:srgbClr val="000000">
                <a:alpha val="40000"/>
              </a:srgbClr>
            </a:outerShdw>
          </a:effectLst>
          <a:scene3d>
            <a:camera prst="orthographicFront">
              <a:rot lat="0" lon="0" rev="0"/>
            </a:camera>
            <a:lightRig rig="morning" dir="t">
              <a:rot lat="0" lon="0" rev="4200000"/>
            </a:lightRig>
          </a:scene3d>
          <a:sp3d>
            <a:bevelT w="63500" h="25400" prst="convex"/>
          </a:sp3d>
        </a:effectStyle>
      </a:effectStyleLst>
      <a:bgFillStyleLst>
        <a:solidFill>
          <a:schemeClr val="phClr">
            <a:shade val="95000"/>
            <a:satMod val="115000"/>
          </a:schemeClr>
        </a:solidFill>
        <a:blipFill rotWithShape="1">
          <a:blip xmlns:r="http://schemas.openxmlformats.org/officeDocument/2006/relationships" r:embed="rId1">
            <a:duotone>
              <a:schemeClr val="phClr">
                <a:shade val="80000"/>
                <a:satMod val="250000"/>
              </a:schemeClr>
              <a:schemeClr val="phClr">
                <a:tint val="80000"/>
                <a:satMod val="200000"/>
              </a:schemeClr>
            </a:duotone>
          </a:blip>
          <a:stretch/>
        </a:blipFill>
        <a:blipFill rotWithShape="1">
          <a:blip xmlns:r="http://schemas.openxmlformats.org/officeDocument/2006/relationships" r:embed="rId2">
            <a:duotone>
              <a:schemeClr val="phClr">
                <a:shade val="50000"/>
                <a:satMod val="250000"/>
              </a:schemeClr>
              <a:schemeClr val="phClr">
                <a:tint val="80000"/>
                <a:satMod val="11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Symphony</Template>
  <TotalTime>2698</TotalTime>
  <Words>1339</Words>
  <Application>Microsoft Office PowerPoint</Application>
  <PresentationFormat>On-screen Show (4:3)</PresentationFormat>
  <Paragraphs>94</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Symphony</vt:lpstr>
      <vt:lpstr>Cyberlaw &amp; E-Commerce</vt:lpstr>
      <vt:lpstr>Topic 1 – Trade Secrets in the News</vt:lpstr>
      <vt:lpstr>Goldman Sachs' Code and the Elephant in the Room</vt:lpstr>
      <vt:lpstr>Goldman Sachs (cont.)</vt:lpstr>
      <vt:lpstr>Goldman Sachs (cont.)</vt:lpstr>
      <vt:lpstr>Goldman Sachs (cont.)</vt:lpstr>
      <vt:lpstr>Rorschach and Wikipedia: The battle of the inkblots </vt:lpstr>
      <vt:lpstr>Rorschach and Wikipedia (cont.)</vt:lpstr>
      <vt:lpstr>Rorschach and Wikipedia (cont.)</vt:lpstr>
      <vt:lpstr>Green Project Inc., Maker of Recycled Ink and Toner Cartridges, Files Counter-Suit Against Corporate Giant Epson</vt:lpstr>
      <vt:lpstr>Green Project (cont.)</vt:lpstr>
      <vt:lpstr>Green Project (cont.)</vt:lpstr>
      <vt:lpstr>Green Project (cont.)</vt:lpstr>
      <vt:lpstr>Topic 2 - Trade Secret Cases</vt:lpstr>
      <vt:lpstr>Topic 3 - Misappropriation</vt:lpstr>
      <vt:lpstr>Topic 4 - Trade Secret Protection </vt:lpstr>
    </vt:vector>
  </TitlesOfParts>
  <Company>Arkansas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pittman</dc:creator>
  <cp:lastModifiedBy>pittman</cp:lastModifiedBy>
  <cp:revision>275</cp:revision>
  <dcterms:created xsi:type="dcterms:W3CDTF">2008-08-25T18:29:18Z</dcterms:created>
  <dcterms:modified xsi:type="dcterms:W3CDTF">2009-07-30T15:52:44Z</dcterms:modified>
</cp:coreProperties>
</file>