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1"/>
  </p:sldMasterIdLst>
  <p:notesMasterIdLst>
    <p:notesMasterId r:id="rId14"/>
  </p:notesMasterIdLst>
  <p:sldIdLst>
    <p:sldId id="256" r:id="rId2"/>
    <p:sldId id="258" r:id="rId3"/>
    <p:sldId id="264" r:id="rId4"/>
    <p:sldId id="265" r:id="rId5"/>
    <p:sldId id="271" r:id="rId6"/>
    <p:sldId id="270" r:id="rId7"/>
    <p:sldId id="272" r:id="rId8"/>
    <p:sldId id="273" r:id="rId9"/>
    <p:sldId id="274" r:id="rId10"/>
    <p:sldId id="275" r:id="rId11"/>
    <p:sldId id="276" r:id="rId12"/>
    <p:sldId id="27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294971-9B67-4991-B5B4-4F76BDBF407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EAAC67C-3DC8-4231-A05B-A2CDE043B162}">
      <dgm:prSet phldrT="[Text]"/>
      <dgm:spPr/>
      <dgm:t>
        <a:bodyPr/>
        <a:lstStyle/>
        <a:p>
          <a:r>
            <a:rPr lang="en-US" dirty="0" smtClean="0"/>
            <a:t>Tangible Assets</a:t>
          </a:r>
          <a:endParaRPr lang="en-US" dirty="0"/>
        </a:p>
      </dgm:t>
    </dgm:pt>
    <dgm:pt modelId="{E04E6B1D-1425-4A81-926F-B8839C7DBBE0}" type="parTrans" cxnId="{4D77B7AE-11F1-468C-BC1E-E63BE5630ADC}">
      <dgm:prSet/>
      <dgm:spPr/>
      <dgm:t>
        <a:bodyPr/>
        <a:lstStyle/>
        <a:p>
          <a:endParaRPr lang="en-US"/>
        </a:p>
      </dgm:t>
    </dgm:pt>
    <dgm:pt modelId="{7B8FB730-B67D-4568-9A8D-E8AAC2E707A9}" type="sibTrans" cxnId="{4D77B7AE-11F1-468C-BC1E-E63BE5630ADC}">
      <dgm:prSet/>
      <dgm:spPr/>
      <dgm:t>
        <a:bodyPr/>
        <a:lstStyle/>
        <a:p>
          <a:endParaRPr lang="en-US"/>
        </a:p>
      </dgm:t>
    </dgm:pt>
    <dgm:pt modelId="{D89FAEB4-990F-4A9E-9142-8D1D179FC574}">
      <dgm:prSet phldrT="[Text]"/>
      <dgm:spPr/>
      <dgm:t>
        <a:bodyPr/>
        <a:lstStyle/>
        <a:p>
          <a:r>
            <a:rPr lang="en-US" dirty="0" smtClean="0"/>
            <a:t>Buildings</a:t>
          </a:r>
          <a:endParaRPr lang="en-US" dirty="0"/>
        </a:p>
      </dgm:t>
    </dgm:pt>
    <dgm:pt modelId="{76928318-0B67-4696-B2FE-E44578E89931}" type="parTrans" cxnId="{2EBBBE24-C34B-442E-9DE6-1C2622EA83B7}">
      <dgm:prSet/>
      <dgm:spPr/>
      <dgm:t>
        <a:bodyPr/>
        <a:lstStyle/>
        <a:p>
          <a:endParaRPr lang="en-US"/>
        </a:p>
      </dgm:t>
    </dgm:pt>
    <dgm:pt modelId="{FCE78281-0ABD-40CC-A58F-1265BB925D38}" type="sibTrans" cxnId="{2EBBBE24-C34B-442E-9DE6-1C2622EA83B7}">
      <dgm:prSet/>
      <dgm:spPr/>
      <dgm:t>
        <a:bodyPr/>
        <a:lstStyle/>
        <a:p>
          <a:endParaRPr lang="en-US"/>
        </a:p>
      </dgm:t>
    </dgm:pt>
    <dgm:pt modelId="{22CAB5CC-094E-4869-A0D9-1971D9FA2C4A}">
      <dgm:prSet phldrT="[Text]"/>
      <dgm:spPr/>
      <dgm:t>
        <a:bodyPr/>
        <a:lstStyle/>
        <a:p>
          <a:r>
            <a:rPr lang="en-US" dirty="0" smtClean="0"/>
            <a:t>Inventory</a:t>
          </a:r>
          <a:endParaRPr lang="en-US" dirty="0"/>
        </a:p>
      </dgm:t>
    </dgm:pt>
    <dgm:pt modelId="{99A28BE4-53D6-4693-8822-2A1F900AE1EE}" type="parTrans" cxnId="{3B871947-770E-45DD-A2EA-A6C836418E23}">
      <dgm:prSet/>
      <dgm:spPr/>
      <dgm:t>
        <a:bodyPr/>
        <a:lstStyle/>
        <a:p>
          <a:endParaRPr lang="en-US"/>
        </a:p>
      </dgm:t>
    </dgm:pt>
    <dgm:pt modelId="{6E6947E8-0190-4248-B46F-A2872CE1FF3C}" type="sibTrans" cxnId="{3B871947-770E-45DD-A2EA-A6C836418E23}">
      <dgm:prSet/>
      <dgm:spPr/>
      <dgm:t>
        <a:bodyPr/>
        <a:lstStyle/>
        <a:p>
          <a:endParaRPr lang="en-US"/>
        </a:p>
      </dgm:t>
    </dgm:pt>
    <dgm:pt modelId="{636FF3DC-3FC7-4B92-A70A-88E9A73B2958}">
      <dgm:prSet phldrT="[Text]"/>
      <dgm:spPr/>
      <dgm:t>
        <a:bodyPr/>
        <a:lstStyle/>
        <a:p>
          <a:r>
            <a:rPr lang="en-US" dirty="0" smtClean="0"/>
            <a:t>Other tangible Assets</a:t>
          </a:r>
          <a:endParaRPr lang="en-US" dirty="0"/>
        </a:p>
      </dgm:t>
    </dgm:pt>
    <dgm:pt modelId="{E6A902BC-0AD4-42A7-8ABC-3CC2A2538E91}" type="parTrans" cxnId="{4AA3D610-BFC7-44AD-A028-A830F0004ED4}">
      <dgm:prSet/>
      <dgm:spPr/>
      <dgm:t>
        <a:bodyPr/>
        <a:lstStyle/>
        <a:p>
          <a:endParaRPr lang="en-US"/>
        </a:p>
      </dgm:t>
    </dgm:pt>
    <dgm:pt modelId="{4A6E4395-E5A6-4F02-A775-52A6878DE879}" type="sibTrans" cxnId="{4AA3D610-BFC7-44AD-A028-A830F0004ED4}">
      <dgm:prSet/>
      <dgm:spPr/>
      <dgm:t>
        <a:bodyPr/>
        <a:lstStyle/>
        <a:p>
          <a:endParaRPr lang="en-US"/>
        </a:p>
      </dgm:t>
    </dgm:pt>
    <dgm:pt modelId="{18A3EDFD-2425-40F5-BEF3-0F9B4E90CE6F}">
      <dgm:prSet phldrT="[Text]"/>
      <dgm:spPr/>
      <dgm:t>
        <a:bodyPr/>
        <a:lstStyle/>
        <a:p>
          <a:r>
            <a:rPr lang="en-US" dirty="0" smtClean="0"/>
            <a:t>Cash</a:t>
          </a:r>
          <a:endParaRPr lang="en-US" dirty="0"/>
        </a:p>
      </dgm:t>
    </dgm:pt>
    <dgm:pt modelId="{5D53B6AC-252F-4B27-BF1C-A37CA7EBEB23}" type="parTrans" cxnId="{51EEF53E-9BF0-4A82-A36C-82A434BF5E0F}">
      <dgm:prSet/>
      <dgm:spPr/>
      <dgm:t>
        <a:bodyPr/>
        <a:lstStyle/>
        <a:p>
          <a:endParaRPr lang="en-US"/>
        </a:p>
      </dgm:t>
    </dgm:pt>
    <dgm:pt modelId="{E199F525-989B-45DF-B6F9-DE68061EF626}" type="sibTrans" cxnId="{51EEF53E-9BF0-4A82-A36C-82A434BF5E0F}">
      <dgm:prSet/>
      <dgm:spPr/>
      <dgm:t>
        <a:bodyPr/>
        <a:lstStyle/>
        <a:p>
          <a:endParaRPr lang="en-US"/>
        </a:p>
      </dgm:t>
    </dgm:pt>
    <dgm:pt modelId="{A51818AB-70C2-416E-8ED7-895BA8AE43A6}">
      <dgm:prSet phldrT="[Text]"/>
      <dgm:spPr/>
      <dgm:t>
        <a:bodyPr/>
        <a:lstStyle/>
        <a:p>
          <a:r>
            <a:rPr lang="en-US" dirty="0" smtClean="0"/>
            <a:t>Accounts Receivable</a:t>
          </a:r>
          <a:endParaRPr lang="en-US" dirty="0"/>
        </a:p>
      </dgm:t>
    </dgm:pt>
    <dgm:pt modelId="{0FC4CBAE-79DC-4731-A2C6-4DC627DE4438}" type="parTrans" cxnId="{4BF21A1D-7BE3-4D53-BAE2-891309AA4CD8}">
      <dgm:prSet/>
      <dgm:spPr/>
      <dgm:t>
        <a:bodyPr/>
        <a:lstStyle/>
        <a:p>
          <a:endParaRPr lang="en-US"/>
        </a:p>
      </dgm:t>
    </dgm:pt>
    <dgm:pt modelId="{7F69871F-A872-48A7-989F-C59274BC6248}" type="sibTrans" cxnId="{4BF21A1D-7BE3-4D53-BAE2-891309AA4CD8}">
      <dgm:prSet/>
      <dgm:spPr/>
      <dgm:t>
        <a:bodyPr/>
        <a:lstStyle/>
        <a:p>
          <a:endParaRPr lang="en-US"/>
        </a:p>
      </dgm:t>
    </dgm:pt>
    <dgm:pt modelId="{80526BF0-3A87-4E01-9325-B7BEAB985B79}" type="pres">
      <dgm:prSet presAssocID="{9B294971-9B67-4991-B5B4-4F76BDBF4072}" presName="Name0" presStyleCnt="0">
        <dgm:presLayoutVars>
          <dgm:chMax val="1"/>
          <dgm:dir/>
          <dgm:animLvl val="ctr"/>
          <dgm:resizeHandles val="exact"/>
        </dgm:presLayoutVars>
      </dgm:prSet>
      <dgm:spPr/>
      <dgm:t>
        <a:bodyPr/>
        <a:lstStyle/>
        <a:p>
          <a:endParaRPr lang="en-US"/>
        </a:p>
      </dgm:t>
    </dgm:pt>
    <dgm:pt modelId="{230148AF-1A04-4774-8F62-1F955CEC04FF}" type="pres">
      <dgm:prSet presAssocID="{AEAAC67C-3DC8-4231-A05B-A2CDE043B162}" presName="centerShape" presStyleLbl="node0" presStyleIdx="0" presStyleCnt="1"/>
      <dgm:spPr/>
      <dgm:t>
        <a:bodyPr/>
        <a:lstStyle/>
        <a:p>
          <a:endParaRPr lang="en-US"/>
        </a:p>
      </dgm:t>
    </dgm:pt>
    <dgm:pt modelId="{F9598D31-92A7-46FB-93EF-6A96DFA10BEC}" type="pres">
      <dgm:prSet presAssocID="{D89FAEB4-990F-4A9E-9142-8D1D179FC574}" presName="node" presStyleLbl="node1" presStyleIdx="0" presStyleCnt="5">
        <dgm:presLayoutVars>
          <dgm:bulletEnabled val="1"/>
        </dgm:presLayoutVars>
      </dgm:prSet>
      <dgm:spPr/>
      <dgm:t>
        <a:bodyPr/>
        <a:lstStyle/>
        <a:p>
          <a:endParaRPr lang="en-US"/>
        </a:p>
      </dgm:t>
    </dgm:pt>
    <dgm:pt modelId="{BF0D3760-6FC0-452F-8CCB-DF60FD186735}" type="pres">
      <dgm:prSet presAssocID="{D89FAEB4-990F-4A9E-9142-8D1D179FC574}" presName="dummy" presStyleCnt="0"/>
      <dgm:spPr/>
    </dgm:pt>
    <dgm:pt modelId="{CED63C7C-93A4-4512-A724-0085FDB40807}" type="pres">
      <dgm:prSet presAssocID="{FCE78281-0ABD-40CC-A58F-1265BB925D38}" presName="sibTrans" presStyleLbl="sibTrans2D1" presStyleIdx="0" presStyleCnt="5"/>
      <dgm:spPr/>
      <dgm:t>
        <a:bodyPr/>
        <a:lstStyle/>
        <a:p>
          <a:endParaRPr lang="en-US"/>
        </a:p>
      </dgm:t>
    </dgm:pt>
    <dgm:pt modelId="{7C45BCA9-6CFE-4FBD-85AE-9D3AE876B0EC}" type="pres">
      <dgm:prSet presAssocID="{22CAB5CC-094E-4869-A0D9-1971D9FA2C4A}" presName="node" presStyleLbl="node1" presStyleIdx="1" presStyleCnt="5">
        <dgm:presLayoutVars>
          <dgm:bulletEnabled val="1"/>
        </dgm:presLayoutVars>
      </dgm:prSet>
      <dgm:spPr/>
      <dgm:t>
        <a:bodyPr/>
        <a:lstStyle/>
        <a:p>
          <a:endParaRPr lang="en-US"/>
        </a:p>
      </dgm:t>
    </dgm:pt>
    <dgm:pt modelId="{A8B0165C-B784-4744-ABA1-F02A6AA00003}" type="pres">
      <dgm:prSet presAssocID="{22CAB5CC-094E-4869-A0D9-1971D9FA2C4A}" presName="dummy" presStyleCnt="0"/>
      <dgm:spPr/>
    </dgm:pt>
    <dgm:pt modelId="{B37120C6-67FB-4FAD-BE55-2F968D144D20}" type="pres">
      <dgm:prSet presAssocID="{6E6947E8-0190-4248-B46F-A2872CE1FF3C}" presName="sibTrans" presStyleLbl="sibTrans2D1" presStyleIdx="1" presStyleCnt="5"/>
      <dgm:spPr/>
      <dgm:t>
        <a:bodyPr/>
        <a:lstStyle/>
        <a:p>
          <a:endParaRPr lang="en-US"/>
        </a:p>
      </dgm:t>
    </dgm:pt>
    <dgm:pt modelId="{13986838-3D10-49BC-A654-5629232BB694}" type="pres">
      <dgm:prSet presAssocID="{636FF3DC-3FC7-4B92-A70A-88E9A73B2958}" presName="node" presStyleLbl="node1" presStyleIdx="2" presStyleCnt="5">
        <dgm:presLayoutVars>
          <dgm:bulletEnabled val="1"/>
        </dgm:presLayoutVars>
      </dgm:prSet>
      <dgm:spPr/>
      <dgm:t>
        <a:bodyPr/>
        <a:lstStyle/>
        <a:p>
          <a:endParaRPr lang="en-US"/>
        </a:p>
      </dgm:t>
    </dgm:pt>
    <dgm:pt modelId="{D6A5A8A4-4C6E-49CC-9DE4-FF5F2F4EFCFB}" type="pres">
      <dgm:prSet presAssocID="{636FF3DC-3FC7-4B92-A70A-88E9A73B2958}" presName="dummy" presStyleCnt="0"/>
      <dgm:spPr/>
    </dgm:pt>
    <dgm:pt modelId="{FD1B8CAD-8D0C-4B76-9708-38791A6A935C}" type="pres">
      <dgm:prSet presAssocID="{4A6E4395-E5A6-4F02-A775-52A6878DE879}" presName="sibTrans" presStyleLbl="sibTrans2D1" presStyleIdx="2" presStyleCnt="5"/>
      <dgm:spPr/>
      <dgm:t>
        <a:bodyPr/>
        <a:lstStyle/>
        <a:p>
          <a:endParaRPr lang="en-US"/>
        </a:p>
      </dgm:t>
    </dgm:pt>
    <dgm:pt modelId="{36D2E764-364B-439E-A215-7E39B3E24CB7}" type="pres">
      <dgm:prSet presAssocID="{A51818AB-70C2-416E-8ED7-895BA8AE43A6}" presName="node" presStyleLbl="node1" presStyleIdx="3" presStyleCnt="5">
        <dgm:presLayoutVars>
          <dgm:bulletEnabled val="1"/>
        </dgm:presLayoutVars>
      </dgm:prSet>
      <dgm:spPr/>
      <dgm:t>
        <a:bodyPr/>
        <a:lstStyle/>
        <a:p>
          <a:endParaRPr lang="en-US"/>
        </a:p>
      </dgm:t>
    </dgm:pt>
    <dgm:pt modelId="{087AF0E6-9F87-45D9-B72D-C2F11A72DDA1}" type="pres">
      <dgm:prSet presAssocID="{A51818AB-70C2-416E-8ED7-895BA8AE43A6}" presName="dummy" presStyleCnt="0"/>
      <dgm:spPr/>
    </dgm:pt>
    <dgm:pt modelId="{85598E7D-380B-4DEA-9310-4FF724D5E644}" type="pres">
      <dgm:prSet presAssocID="{7F69871F-A872-48A7-989F-C59274BC6248}" presName="sibTrans" presStyleLbl="sibTrans2D1" presStyleIdx="3" presStyleCnt="5"/>
      <dgm:spPr/>
      <dgm:t>
        <a:bodyPr/>
        <a:lstStyle/>
        <a:p>
          <a:endParaRPr lang="en-US"/>
        </a:p>
      </dgm:t>
    </dgm:pt>
    <dgm:pt modelId="{86FCFCD0-EE95-4C8A-B786-3541ABE6E5B1}" type="pres">
      <dgm:prSet presAssocID="{18A3EDFD-2425-40F5-BEF3-0F9B4E90CE6F}" presName="node" presStyleLbl="node1" presStyleIdx="4" presStyleCnt="5">
        <dgm:presLayoutVars>
          <dgm:bulletEnabled val="1"/>
        </dgm:presLayoutVars>
      </dgm:prSet>
      <dgm:spPr/>
      <dgm:t>
        <a:bodyPr/>
        <a:lstStyle/>
        <a:p>
          <a:endParaRPr lang="en-US"/>
        </a:p>
      </dgm:t>
    </dgm:pt>
    <dgm:pt modelId="{3D551568-4ADD-4F55-BA03-D59CDBBD0F3A}" type="pres">
      <dgm:prSet presAssocID="{18A3EDFD-2425-40F5-BEF3-0F9B4E90CE6F}" presName="dummy" presStyleCnt="0"/>
      <dgm:spPr/>
    </dgm:pt>
    <dgm:pt modelId="{05639C02-1891-462C-A026-BFD41ECB40EC}" type="pres">
      <dgm:prSet presAssocID="{E199F525-989B-45DF-B6F9-DE68061EF626}" presName="sibTrans" presStyleLbl="sibTrans2D1" presStyleIdx="4" presStyleCnt="5"/>
      <dgm:spPr/>
      <dgm:t>
        <a:bodyPr/>
        <a:lstStyle/>
        <a:p>
          <a:endParaRPr lang="en-US"/>
        </a:p>
      </dgm:t>
    </dgm:pt>
  </dgm:ptLst>
  <dgm:cxnLst>
    <dgm:cxn modelId="{4AA3D610-BFC7-44AD-A028-A830F0004ED4}" srcId="{AEAAC67C-3DC8-4231-A05B-A2CDE043B162}" destId="{636FF3DC-3FC7-4B92-A70A-88E9A73B2958}" srcOrd="2" destOrd="0" parTransId="{E6A902BC-0AD4-42A7-8ABC-3CC2A2538E91}" sibTransId="{4A6E4395-E5A6-4F02-A775-52A6878DE879}"/>
    <dgm:cxn modelId="{E8433FC4-C991-4652-94D9-89A347504132}" type="presOf" srcId="{E199F525-989B-45DF-B6F9-DE68061EF626}" destId="{05639C02-1891-462C-A026-BFD41ECB40EC}" srcOrd="0" destOrd="0" presId="urn:microsoft.com/office/officeart/2005/8/layout/radial6"/>
    <dgm:cxn modelId="{3B871947-770E-45DD-A2EA-A6C836418E23}" srcId="{AEAAC67C-3DC8-4231-A05B-A2CDE043B162}" destId="{22CAB5CC-094E-4869-A0D9-1971D9FA2C4A}" srcOrd="1" destOrd="0" parTransId="{99A28BE4-53D6-4693-8822-2A1F900AE1EE}" sibTransId="{6E6947E8-0190-4248-B46F-A2872CE1FF3C}"/>
    <dgm:cxn modelId="{4D77B7AE-11F1-468C-BC1E-E63BE5630ADC}" srcId="{9B294971-9B67-4991-B5B4-4F76BDBF4072}" destId="{AEAAC67C-3DC8-4231-A05B-A2CDE043B162}" srcOrd="0" destOrd="0" parTransId="{E04E6B1D-1425-4A81-926F-B8839C7DBBE0}" sibTransId="{7B8FB730-B67D-4568-9A8D-E8AAC2E707A9}"/>
    <dgm:cxn modelId="{595F09BB-1089-4596-8D2A-2000ADAA72BE}" type="presOf" srcId="{6E6947E8-0190-4248-B46F-A2872CE1FF3C}" destId="{B37120C6-67FB-4FAD-BE55-2F968D144D20}" srcOrd="0" destOrd="0" presId="urn:microsoft.com/office/officeart/2005/8/layout/radial6"/>
    <dgm:cxn modelId="{2EBBBE24-C34B-442E-9DE6-1C2622EA83B7}" srcId="{AEAAC67C-3DC8-4231-A05B-A2CDE043B162}" destId="{D89FAEB4-990F-4A9E-9142-8D1D179FC574}" srcOrd="0" destOrd="0" parTransId="{76928318-0B67-4696-B2FE-E44578E89931}" sibTransId="{FCE78281-0ABD-40CC-A58F-1265BB925D38}"/>
    <dgm:cxn modelId="{E87A15D2-F690-4881-92CB-1ED3655C9930}" type="presOf" srcId="{22CAB5CC-094E-4869-A0D9-1971D9FA2C4A}" destId="{7C45BCA9-6CFE-4FBD-85AE-9D3AE876B0EC}" srcOrd="0" destOrd="0" presId="urn:microsoft.com/office/officeart/2005/8/layout/radial6"/>
    <dgm:cxn modelId="{96068571-D85F-469B-9B94-00BB7E4BA895}" type="presOf" srcId="{9B294971-9B67-4991-B5B4-4F76BDBF4072}" destId="{80526BF0-3A87-4E01-9325-B7BEAB985B79}" srcOrd="0" destOrd="0" presId="urn:microsoft.com/office/officeart/2005/8/layout/radial6"/>
    <dgm:cxn modelId="{51EEF53E-9BF0-4A82-A36C-82A434BF5E0F}" srcId="{AEAAC67C-3DC8-4231-A05B-A2CDE043B162}" destId="{18A3EDFD-2425-40F5-BEF3-0F9B4E90CE6F}" srcOrd="4" destOrd="0" parTransId="{5D53B6AC-252F-4B27-BF1C-A37CA7EBEB23}" sibTransId="{E199F525-989B-45DF-B6F9-DE68061EF626}"/>
    <dgm:cxn modelId="{453D32E4-4B22-42AC-9004-033B4AF68A59}" type="presOf" srcId="{18A3EDFD-2425-40F5-BEF3-0F9B4E90CE6F}" destId="{86FCFCD0-EE95-4C8A-B786-3541ABE6E5B1}" srcOrd="0" destOrd="0" presId="urn:microsoft.com/office/officeart/2005/8/layout/radial6"/>
    <dgm:cxn modelId="{6E4A4F74-E9F4-4BAB-B998-A91B4CF077C9}" type="presOf" srcId="{AEAAC67C-3DC8-4231-A05B-A2CDE043B162}" destId="{230148AF-1A04-4774-8F62-1F955CEC04FF}" srcOrd="0" destOrd="0" presId="urn:microsoft.com/office/officeart/2005/8/layout/radial6"/>
    <dgm:cxn modelId="{D2545579-913E-4252-B6E6-FD56DEC5371C}" type="presOf" srcId="{7F69871F-A872-48A7-989F-C59274BC6248}" destId="{85598E7D-380B-4DEA-9310-4FF724D5E644}" srcOrd="0" destOrd="0" presId="urn:microsoft.com/office/officeart/2005/8/layout/radial6"/>
    <dgm:cxn modelId="{4BF21A1D-7BE3-4D53-BAE2-891309AA4CD8}" srcId="{AEAAC67C-3DC8-4231-A05B-A2CDE043B162}" destId="{A51818AB-70C2-416E-8ED7-895BA8AE43A6}" srcOrd="3" destOrd="0" parTransId="{0FC4CBAE-79DC-4731-A2C6-4DC627DE4438}" sibTransId="{7F69871F-A872-48A7-989F-C59274BC6248}"/>
    <dgm:cxn modelId="{FDDA9005-B824-4B6E-B450-7D9C1CE7F872}" type="presOf" srcId="{D89FAEB4-990F-4A9E-9142-8D1D179FC574}" destId="{F9598D31-92A7-46FB-93EF-6A96DFA10BEC}" srcOrd="0" destOrd="0" presId="urn:microsoft.com/office/officeart/2005/8/layout/radial6"/>
    <dgm:cxn modelId="{DFA29EA5-DA4D-4F26-A7AB-709A17A09482}" type="presOf" srcId="{A51818AB-70C2-416E-8ED7-895BA8AE43A6}" destId="{36D2E764-364B-439E-A215-7E39B3E24CB7}" srcOrd="0" destOrd="0" presId="urn:microsoft.com/office/officeart/2005/8/layout/radial6"/>
    <dgm:cxn modelId="{331492B6-8042-4E1B-8924-381C505547A0}" type="presOf" srcId="{FCE78281-0ABD-40CC-A58F-1265BB925D38}" destId="{CED63C7C-93A4-4512-A724-0085FDB40807}" srcOrd="0" destOrd="0" presId="urn:microsoft.com/office/officeart/2005/8/layout/radial6"/>
    <dgm:cxn modelId="{59F9FB8E-F05D-4BC7-9C1C-D71E6335FD38}" type="presOf" srcId="{636FF3DC-3FC7-4B92-A70A-88E9A73B2958}" destId="{13986838-3D10-49BC-A654-5629232BB694}" srcOrd="0" destOrd="0" presId="urn:microsoft.com/office/officeart/2005/8/layout/radial6"/>
    <dgm:cxn modelId="{3F7189AA-9D35-4470-AB9A-49A321737E2A}" type="presOf" srcId="{4A6E4395-E5A6-4F02-A775-52A6878DE879}" destId="{FD1B8CAD-8D0C-4B76-9708-38791A6A935C}" srcOrd="0" destOrd="0" presId="urn:microsoft.com/office/officeart/2005/8/layout/radial6"/>
    <dgm:cxn modelId="{E6B1287D-8117-4594-80D3-0F257A356BA9}" type="presParOf" srcId="{80526BF0-3A87-4E01-9325-B7BEAB985B79}" destId="{230148AF-1A04-4774-8F62-1F955CEC04FF}" srcOrd="0" destOrd="0" presId="urn:microsoft.com/office/officeart/2005/8/layout/radial6"/>
    <dgm:cxn modelId="{EE0D5999-C25B-4E00-9BEF-3129382FA22C}" type="presParOf" srcId="{80526BF0-3A87-4E01-9325-B7BEAB985B79}" destId="{F9598D31-92A7-46FB-93EF-6A96DFA10BEC}" srcOrd="1" destOrd="0" presId="urn:microsoft.com/office/officeart/2005/8/layout/radial6"/>
    <dgm:cxn modelId="{0A4322A5-5A31-4427-B4B5-6CA0CC6F032D}" type="presParOf" srcId="{80526BF0-3A87-4E01-9325-B7BEAB985B79}" destId="{BF0D3760-6FC0-452F-8CCB-DF60FD186735}" srcOrd="2" destOrd="0" presId="urn:microsoft.com/office/officeart/2005/8/layout/radial6"/>
    <dgm:cxn modelId="{6ABB7F00-F8AA-40BC-836C-1773512084F9}" type="presParOf" srcId="{80526BF0-3A87-4E01-9325-B7BEAB985B79}" destId="{CED63C7C-93A4-4512-A724-0085FDB40807}" srcOrd="3" destOrd="0" presId="urn:microsoft.com/office/officeart/2005/8/layout/radial6"/>
    <dgm:cxn modelId="{318C2056-970F-4E2E-A236-0DDCAE14650B}" type="presParOf" srcId="{80526BF0-3A87-4E01-9325-B7BEAB985B79}" destId="{7C45BCA9-6CFE-4FBD-85AE-9D3AE876B0EC}" srcOrd="4" destOrd="0" presId="urn:microsoft.com/office/officeart/2005/8/layout/radial6"/>
    <dgm:cxn modelId="{49A36F97-E21E-4373-8000-1CD086A01338}" type="presParOf" srcId="{80526BF0-3A87-4E01-9325-B7BEAB985B79}" destId="{A8B0165C-B784-4744-ABA1-F02A6AA00003}" srcOrd="5" destOrd="0" presId="urn:microsoft.com/office/officeart/2005/8/layout/radial6"/>
    <dgm:cxn modelId="{FE2978A5-CB1D-45ED-ABB9-1B97719B7041}" type="presParOf" srcId="{80526BF0-3A87-4E01-9325-B7BEAB985B79}" destId="{B37120C6-67FB-4FAD-BE55-2F968D144D20}" srcOrd="6" destOrd="0" presId="urn:microsoft.com/office/officeart/2005/8/layout/radial6"/>
    <dgm:cxn modelId="{8EFF2AA8-13DB-4ED0-A096-59FEC202F189}" type="presParOf" srcId="{80526BF0-3A87-4E01-9325-B7BEAB985B79}" destId="{13986838-3D10-49BC-A654-5629232BB694}" srcOrd="7" destOrd="0" presId="urn:microsoft.com/office/officeart/2005/8/layout/radial6"/>
    <dgm:cxn modelId="{A19D7337-1F7B-49E4-8533-445EA154C599}" type="presParOf" srcId="{80526BF0-3A87-4E01-9325-B7BEAB985B79}" destId="{D6A5A8A4-4C6E-49CC-9DE4-FF5F2F4EFCFB}" srcOrd="8" destOrd="0" presId="urn:microsoft.com/office/officeart/2005/8/layout/radial6"/>
    <dgm:cxn modelId="{E3EE3A87-BC93-4D1C-996D-8900E51892D0}" type="presParOf" srcId="{80526BF0-3A87-4E01-9325-B7BEAB985B79}" destId="{FD1B8CAD-8D0C-4B76-9708-38791A6A935C}" srcOrd="9" destOrd="0" presId="urn:microsoft.com/office/officeart/2005/8/layout/radial6"/>
    <dgm:cxn modelId="{33F169E0-9F3B-4FC0-B7CE-AEFE97A391F9}" type="presParOf" srcId="{80526BF0-3A87-4E01-9325-B7BEAB985B79}" destId="{36D2E764-364B-439E-A215-7E39B3E24CB7}" srcOrd="10" destOrd="0" presId="urn:microsoft.com/office/officeart/2005/8/layout/radial6"/>
    <dgm:cxn modelId="{9FE01E7B-F3E2-4134-B03A-0D96D40CD097}" type="presParOf" srcId="{80526BF0-3A87-4E01-9325-B7BEAB985B79}" destId="{087AF0E6-9F87-45D9-B72D-C2F11A72DDA1}" srcOrd="11" destOrd="0" presId="urn:microsoft.com/office/officeart/2005/8/layout/radial6"/>
    <dgm:cxn modelId="{ED47F207-6DBB-4C0F-BD47-B90F83743744}" type="presParOf" srcId="{80526BF0-3A87-4E01-9325-B7BEAB985B79}" destId="{85598E7D-380B-4DEA-9310-4FF724D5E644}" srcOrd="12" destOrd="0" presId="urn:microsoft.com/office/officeart/2005/8/layout/radial6"/>
    <dgm:cxn modelId="{590921DD-BC10-4791-98E8-BC22202ED845}" type="presParOf" srcId="{80526BF0-3A87-4E01-9325-B7BEAB985B79}" destId="{86FCFCD0-EE95-4C8A-B786-3541ABE6E5B1}" srcOrd="13" destOrd="0" presId="urn:microsoft.com/office/officeart/2005/8/layout/radial6"/>
    <dgm:cxn modelId="{796AB7D9-334E-4B7D-9A0A-985B92DFD216}" type="presParOf" srcId="{80526BF0-3A87-4E01-9325-B7BEAB985B79}" destId="{3D551568-4ADD-4F55-BA03-D59CDBBD0F3A}" srcOrd="14" destOrd="0" presId="urn:microsoft.com/office/officeart/2005/8/layout/radial6"/>
    <dgm:cxn modelId="{EA10EB4D-C08C-4623-B225-4F89F1E47CD5}" type="presParOf" srcId="{80526BF0-3A87-4E01-9325-B7BEAB985B79}" destId="{05639C02-1891-462C-A026-BFD41ECB40EC}"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294971-9B67-4991-B5B4-4F76BDBF407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EAAC67C-3DC8-4231-A05B-A2CDE043B162}">
      <dgm:prSet phldrT="[Text]"/>
      <dgm:spPr/>
      <dgm:t>
        <a:bodyPr/>
        <a:lstStyle/>
        <a:p>
          <a:r>
            <a:rPr lang="en-US" dirty="0" smtClean="0"/>
            <a:t>Intellectual Property</a:t>
          </a:r>
          <a:endParaRPr lang="en-US" dirty="0"/>
        </a:p>
      </dgm:t>
    </dgm:pt>
    <dgm:pt modelId="{E04E6B1D-1425-4A81-926F-B8839C7DBBE0}" type="parTrans" cxnId="{4D77B7AE-11F1-468C-BC1E-E63BE5630ADC}">
      <dgm:prSet/>
      <dgm:spPr/>
      <dgm:t>
        <a:bodyPr/>
        <a:lstStyle/>
        <a:p>
          <a:endParaRPr lang="en-US"/>
        </a:p>
      </dgm:t>
    </dgm:pt>
    <dgm:pt modelId="{7B8FB730-B67D-4568-9A8D-E8AAC2E707A9}" type="sibTrans" cxnId="{4D77B7AE-11F1-468C-BC1E-E63BE5630ADC}">
      <dgm:prSet/>
      <dgm:spPr/>
      <dgm:t>
        <a:bodyPr/>
        <a:lstStyle/>
        <a:p>
          <a:endParaRPr lang="en-US"/>
        </a:p>
      </dgm:t>
    </dgm:pt>
    <dgm:pt modelId="{D89FAEB4-990F-4A9E-9142-8D1D179FC574}">
      <dgm:prSet phldrT="[Text]"/>
      <dgm:spPr/>
      <dgm:t>
        <a:bodyPr/>
        <a:lstStyle/>
        <a:p>
          <a:r>
            <a:rPr lang="en-US" dirty="0" smtClean="0"/>
            <a:t>Copyrights</a:t>
          </a:r>
          <a:endParaRPr lang="en-US" dirty="0"/>
        </a:p>
      </dgm:t>
    </dgm:pt>
    <dgm:pt modelId="{76928318-0B67-4696-B2FE-E44578E89931}" type="parTrans" cxnId="{2EBBBE24-C34B-442E-9DE6-1C2622EA83B7}">
      <dgm:prSet/>
      <dgm:spPr/>
      <dgm:t>
        <a:bodyPr/>
        <a:lstStyle/>
        <a:p>
          <a:endParaRPr lang="en-US"/>
        </a:p>
      </dgm:t>
    </dgm:pt>
    <dgm:pt modelId="{FCE78281-0ABD-40CC-A58F-1265BB925D38}" type="sibTrans" cxnId="{2EBBBE24-C34B-442E-9DE6-1C2622EA83B7}">
      <dgm:prSet/>
      <dgm:spPr/>
      <dgm:t>
        <a:bodyPr/>
        <a:lstStyle/>
        <a:p>
          <a:endParaRPr lang="en-US"/>
        </a:p>
      </dgm:t>
    </dgm:pt>
    <dgm:pt modelId="{22CAB5CC-094E-4869-A0D9-1971D9FA2C4A}">
      <dgm:prSet phldrT="[Text]"/>
      <dgm:spPr/>
      <dgm:t>
        <a:bodyPr/>
        <a:lstStyle/>
        <a:p>
          <a:r>
            <a:rPr lang="en-US" dirty="0" smtClean="0"/>
            <a:t>Trade Secrets</a:t>
          </a:r>
          <a:endParaRPr lang="en-US" dirty="0"/>
        </a:p>
      </dgm:t>
    </dgm:pt>
    <dgm:pt modelId="{99A28BE4-53D6-4693-8822-2A1F900AE1EE}" type="parTrans" cxnId="{3B871947-770E-45DD-A2EA-A6C836418E23}">
      <dgm:prSet/>
      <dgm:spPr/>
      <dgm:t>
        <a:bodyPr/>
        <a:lstStyle/>
        <a:p>
          <a:endParaRPr lang="en-US"/>
        </a:p>
      </dgm:t>
    </dgm:pt>
    <dgm:pt modelId="{6E6947E8-0190-4248-B46F-A2872CE1FF3C}" type="sibTrans" cxnId="{3B871947-770E-45DD-A2EA-A6C836418E23}">
      <dgm:prSet/>
      <dgm:spPr/>
      <dgm:t>
        <a:bodyPr/>
        <a:lstStyle/>
        <a:p>
          <a:endParaRPr lang="en-US"/>
        </a:p>
      </dgm:t>
    </dgm:pt>
    <dgm:pt modelId="{636FF3DC-3FC7-4B92-A70A-88E9A73B2958}">
      <dgm:prSet phldrT="[Text]"/>
      <dgm:spPr/>
      <dgm:t>
        <a:bodyPr/>
        <a:lstStyle/>
        <a:p>
          <a:r>
            <a:rPr lang="en-US" dirty="0" smtClean="0"/>
            <a:t>Patents</a:t>
          </a:r>
          <a:endParaRPr lang="en-US" dirty="0"/>
        </a:p>
      </dgm:t>
    </dgm:pt>
    <dgm:pt modelId="{E6A902BC-0AD4-42A7-8ABC-3CC2A2538E91}" type="parTrans" cxnId="{4AA3D610-BFC7-44AD-A028-A830F0004ED4}">
      <dgm:prSet/>
      <dgm:spPr/>
      <dgm:t>
        <a:bodyPr/>
        <a:lstStyle/>
        <a:p>
          <a:endParaRPr lang="en-US"/>
        </a:p>
      </dgm:t>
    </dgm:pt>
    <dgm:pt modelId="{4A6E4395-E5A6-4F02-A775-52A6878DE879}" type="sibTrans" cxnId="{4AA3D610-BFC7-44AD-A028-A830F0004ED4}">
      <dgm:prSet/>
      <dgm:spPr/>
      <dgm:t>
        <a:bodyPr/>
        <a:lstStyle/>
        <a:p>
          <a:endParaRPr lang="en-US"/>
        </a:p>
      </dgm:t>
    </dgm:pt>
    <dgm:pt modelId="{18A3EDFD-2425-40F5-BEF3-0F9B4E90CE6F}">
      <dgm:prSet phldrT="[Text]"/>
      <dgm:spPr/>
      <dgm:t>
        <a:bodyPr/>
        <a:lstStyle/>
        <a:p>
          <a:r>
            <a:rPr lang="en-US" dirty="0" smtClean="0"/>
            <a:t>Trademarks</a:t>
          </a:r>
          <a:endParaRPr lang="en-US" dirty="0"/>
        </a:p>
      </dgm:t>
    </dgm:pt>
    <dgm:pt modelId="{5D53B6AC-252F-4B27-BF1C-A37CA7EBEB23}" type="parTrans" cxnId="{51EEF53E-9BF0-4A82-A36C-82A434BF5E0F}">
      <dgm:prSet/>
      <dgm:spPr/>
      <dgm:t>
        <a:bodyPr/>
        <a:lstStyle/>
        <a:p>
          <a:endParaRPr lang="en-US"/>
        </a:p>
      </dgm:t>
    </dgm:pt>
    <dgm:pt modelId="{E199F525-989B-45DF-B6F9-DE68061EF626}" type="sibTrans" cxnId="{51EEF53E-9BF0-4A82-A36C-82A434BF5E0F}">
      <dgm:prSet/>
      <dgm:spPr/>
      <dgm:t>
        <a:bodyPr/>
        <a:lstStyle/>
        <a:p>
          <a:endParaRPr lang="en-US"/>
        </a:p>
      </dgm:t>
    </dgm:pt>
    <dgm:pt modelId="{775991F1-B7A8-422A-83FD-0DAA25FCD32D}">
      <dgm:prSet phldrT="[Text]"/>
      <dgm:spPr/>
      <dgm:t>
        <a:bodyPr/>
        <a:lstStyle/>
        <a:p>
          <a:r>
            <a:rPr lang="en-US" dirty="0" smtClean="0"/>
            <a:t>Other IP</a:t>
          </a:r>
          <a:endParaRPr lang="en-US" dirty="0"/>
        </a:p>
      </dgm:t>
    </dgm:pt>
    <dgm:pt modelId="{49D84565-2BFF-4B20-94CA-409ABD663175}" type="parTrans" cxnId="{93E0C0BA-772A-4878-B73E-56B6C8021C0B}">
      <dgm:prSet/>
      <dgm:spPr/>
      <dgm:t>
        <a:bodyPr/>
        <a:lstStyle/>
        <a:p>
          <a:endParaRPr lang="en-US"/>
        </a:p>
      </dgm:t>
    </dgm:pt>
    <dgm:pt modelId="{39542EFC-1ADF-4EF5-B874-8729202C31BB}" type="sibTrans" cxnId="{93E0C0BA-772A-4878-B73E-56B6C8021C0B}">
      <dgm:prSet/>
      <dgm:spPr/>
      <dgm:t>
        <a:bodyPr/>
        <a:lstStyle/>
        <a:p>
          <a:endParaRPr lang="en-US"/>
        </a:p>
      </dgm:t>
    </dgm:pt>
    <dgm:pt modelId="{80526BF0-3A87-4E01-9325-B7BEAB985B79}" type="pres">
      <dgm:prSet presAssocID="{9B294971-9B67-4991-B5B4-4F76BDBF4072}" presName="Name0" presStyleCnt="0">
        <dgm:presLayoutVars>
          <dgm:chMax val="1"/>
          <dgm:dir/>
          <dgm:animLvl val="ctr"/>
          <dgm:resizeHandles val="exact"/>
        </dgm:presLayoutVars>
      </dgm:prSet>
      <dgm:spPr/>
      <dgm:t>
        <a:bodyPr/>
        <a:lstStyle/>
        <a:p>
          <a:endParaRPr lang="en-US"/>
        </a:p>
      </dgm:t>
    </dgm:pt>
    <dgm:pt modelId="{230148AF-1A04-4774-8F62-1F955CEC04FF}" type="pres">
      <dgm:prSet presAssocID="{AEAAC67C-3DC8-4231-A05B-A2CDE043B162}" presName="centerShape" presStyleLbl="node0" presStyleIdx="0" presStyleCnt="1"/>
      <dgm:spPr/>
      <dgm:t>
        <a:bodyPr/>
        <a:lstStyle/>
        <a:p>
          <a:endParaRPr lang="en-US"/>
        </a:p>
      </dgm:t>
    </dgm:pt>
    <dgm:pt modelId="{F9598D31-92A7-46FB-93EF-6A96DFA10BEC}" type="pres">
      <dgm:prSet presAssocID="{D89FAEB4-990F-4A9E-9142-8D1D179FC574}" presName="node" presStyleLbl="node1" presStyleIdx="0" presStyleCnt="5">
        <dgm:presLayoutVars>
          <dgm:bulletEnabled val="1"/>
        </dgm:presLayoutVars>
      </dgm:prSet>
      <dgm:spPr/>
      <dgm:t>
        <a:bodyPr/>
        <a:lstStyle/>
        <a:p>
          <a:endParaRPr lang="en-US"/>
        </a:p>
      </dgm:t>
    </dgm:pt>
    <dgm:pt modelId="{BF0D3760-6FC0-452F-8CCB-DF60FD186735}" type="pres">
      <dgm:prSet presAssocID="{D89FAEB4-990F-4A9E-9142-8D1D179FC574}" presName="dummy" presStyleCnt="0"/>
      <dgm:spPr/>
    </dgm:pt>
    <dgm:pt modelId="{CED63C7C-93A4-4512-A724-0085FDB40807}" type="pres">
      <dgm:prSet presAssocID="{FCE78281-0ABD-40CC-A58F-1265BB925D38}" presName="sibTrans" presStyleLbl="sibTrans2D1" presStyleIdx="0" presStyleCnt="5"/>
      <dgm:spPr/>
      <dgm:t>
        <a:bodyPr/>
        <a:lstStyle/>
        <a:p>
          <a:endParaRPr lang="en-US"/>
        </a:p>
      </dgm:t>
    </dgm:pt>
    <dgm:pt modelId="{7C45BCA9-6CFE-4FBD-85AE-9D3AE876B0EC}" type="pres">
      <dgm:prSet presAssocID="{22CAB5CC-094E-4869-A0D9-1971D9FA2C4A}" presName="node" presStyleLbl="node1" presStyleIdx="1" presStyleCnt="5">
        <dgm:presLayoutVars>
          <dgm:bulletEnabled val="1"/>
        </dgm:presLayoutVars>
      </dgm:prSet>
      <dgm:spPr/>
      <dgm:t>
        <a:bodyPr/>
        <a:lstStyle/>
        <a:p>
          <a:endParaRPr lang="en-US"/>
        </a:p>
      </dgm:t>
    </dgm:pt>
    <dgm:pt modelId="{A8B0165C-B784-4744-ABA1-F02A6AA00003}" type="pres">
      <dgm:prSet presAssocID="{22CAB5CC-094E-4869-A0D9-1971D9FA2C4A}" presName="dummy" presStyleCnt="0"/>
      <dgm:spPr/>
    </dgm:pt>
    <dgm:pt modelId="{B37120C6-67FB-4FAD-BE55-2F968D144D20}" type="pres">
      <dgm:prSet presAssocID="{6E6947E8-0190-4248-B46F-A2872CE1FF3C}" presName="sibTrans" presStyleLbl="sibTrans2D1" presStyleIdx="1" presStyleCnt="5"/>
      <dgm:spPr/>
      <dgm:t>
        <a:bodyPr/>
        <a:lstStyle/>
        <a:p>
          <a:endParaRPr lang="en-US"/>
        </a:p>
      </dgm:t>
    </dgm:pt>
    <dgm:pt modelId="{13986838-3D10-49BC-A654-5629232BB694}" type="pres">
      <dgm:prSet presAssocID="{636FF3DC-3FC7-4B92-A70A-88E9A73B2958}" presName="node" presStyleLbl="node1" presStyleIdx="2" presStyleCnt="5">
        <dgm:presLayoutVars>
          <dgm:bulletEnabled val="1"/>
        </dgm:presLayoutVars>
      </dgm:prSet>
      <dgm:spPr/>
      <dgm:t>
        <a:bodyPr/>
        <a:lstStyle/>
        <a:p>
          <a:endParaRPr lang="en-US"/>
        </a:p>
      </dgm:t>
    </dgm:pt>
    <dgm:pt modelId="{D6A5A8A4-4C6E-49CC-9DE4-FF5F2F4EFCFB}" type="pres">
      <dgm:prSet presAssocID="{636FF3DC-3FC7-4B92-A70A-88E9A73B2958}" presName="dummy" presStyleCnt="0"/>
      <dgm:spPr/>
    </dgm:pt>
    <dgm:pt modelId="{FD1B8CAD-8D0C-4B76-9708-38791A6A935C}" type="pres">
      <dgm:prSet presAssocID="{4A6E4395-E5A6-4F02-A775-52A6878DE879}" presName="sibTrans" presStyleLbl="sibTrans2D1" presStyleIdx="2" presStyleCnt="5"/>
      <dgm:spPr/>
      <dgm:t>
        <a:bodyPr/>
        <a:lstStyle/>
        <a:p>
          <a:endParaRPr lang="en-US"/>
        </a:p>
      </dgm:t>
    </dgm:pt>
    <dgm:pt modelId="{86FCFCD0-EE95-4C8A-B786-3541ABE6E5B1}" type="pres">
      <dgm:prSet presAssocID="{18A3EDFD-2425-40F5-BEF3-0F9B4E90CE6F}" presName="node" presStyleLbl="node1" presStyleIdx="3" presStyleCnt="5" custRadScaleRad="102524" custRadScaleInc="-2887">
        <dgm:presLayoutVars>
          <dgm:bulletEnabled val="1"/>
        </dgm:presLayoutVars>
      </dgm:prSet>
      <dgm:spPr/>
      <dgm:t>
        <a:bodyPr/>
        <a:lstStyle/>
        <a:p>
          <a:endParaRPr lang="en-US"/>
        </a:p>
      </dgm:t>
    </dgm:pt>
    <dgm:pt modelId="{3D551568-4ADD-4F55-BA03-D59CDBBD0F3A}" type="pres">
      <dgm:prSet presAssocID="{18A3EDFD-2425-40F5-BEF3-0F9B4E90CE6F}" presName="dummy" presStyleCnt="0"/>
      <dgm:spPr/>
    </dgm:pt>
    <dgm:pt modelId="{05639C02-1891-462C-A026-BFD41ECB40EC}" type="pres">
      <dgm:prSet presAssocID="{E199F525-989B-45DF-B6F9-DE68061EF626}" presName="sibTrans" presStyleLbl="sibTrans2D1" presStyleIdx="3" presStyleCnt="5"/>
      <dgm:spPr/>
      <dgm:t>
        <a:bodyPr/>
        <a:lstStyle/>
        <a:p>
          <a:endParaRPr lang="en-US"/>
        </a:p>
      </dgm:t>
    </dgm:pt>
    <dgm:pt modelId="{E75B19BA-7BCE-44A1-B102-4295BAB0DF24}" type="pres">
      <dgm:prSet presAssocID="{775991F1-B7A8-422A-83FD-0DAA25FCD32D}" presName="node" presStyleLbl="node1" presStyleIdx="4" presStyleCnt="5">
        <dgm:presLayoutVars>
          <dgm:bulletEnabled val="1"/>
        </dgm:presLayoutVars>
      </dgm:prSet>
      <dgm:spPr/>
      <dgm:t>
        <a:bodyPr/>
        <a:lstStyle/>
        <a:p>
          <a:endParaRPr lang="en-US"/>
        </a:p>
      </dgm:t>
    </dgm:pt>
    <dgm:pt modelId="{77C8382E-BFA3-4863-AC04-FA707D79C156}" type="pres">
      <dgm:prSet presAssocID="{775991F1-B7A8-422A-83FD-0DAA25FCD32D}" presName="dummy" presStyleCnt="0"/>
      <dgm:spPr/>
    </dgm:pt>
    <dgm:pt modelId="{979D0347-E769-45B7-9AA3-8FC552630C12}" type="pres">
      <dgm:prSet presAssocID="{39542EFC-1ADF-4EF5-B874-8729202C31BB}" presName="sibTrans" presStyleLbl="sibTrans2D1" presStyleIdx="4" presStyleCnt="5"/>
      <dgm:spPr/>
      <dgm:t>
        <a:bodyPr/>
        <a:lstStyle/>
        <a:p>
          <a:endParaRPr lang="en-US"/>
        </a:p>
      </dgm:t>
    </dgm:pt>
  </dgm:ptLst>
  <dgm:cxnLst>
    <dgm:cxn modelId="{4AA3D610-BFC7-44AD-A028-A830F0004ED4}" srcId="{AEAAC67C-3DC8-4231-A05B-A2CDE043B162}" destId="{636FF3DC-3FC7-4B92-A70A-88E9A73B2958}" srcOrd="2" destOrd="0" parTransId="{E6A902BC-0AD4-42A7-8ABC-3CC2A2538E91}" sibTransId="{4A6E4395-E5A6-4F02-A775-52A6878DE879}"/>
    <dgm:cxn modelId="{93E0C0BA-772A-4878-B73E-56B6C8021C0B}" srcId="{AEAAC67C-3DC8-4231-A05B-A2CDE043B162}" destId="{775991F1-B7A8-422A-83FD-0DAA25FCD32D}" srcOrd="4" destOrd="0" parTransId="{49D84565-2BFF-4B20-94CA-409ABD663175}" sibTransId="{39542EFC-1ADF-4EF5-B874-8729202C31BB}"/>
    <dgm:cxn modelId="{3B871947-770E-45DD-A2EA-A6C836418E23}" srcId="{AEAAC67C-3DC8-4231-A05B-A2CDE043B162}" destId="{22CAB5CC-094E-4869-A0D9-1971D9FA2C4A}" srcOrd="1" destOrd="0" parTransId="{99A28BE4-53D6-4693-8822-2A1F900AE1EE}" sibTransId="{6E6947E8-0190-4248-B46F-A2872CE1FF3C}"/>
    <dgm:cxn modelId="{9FFBE486-9499-4244-8FF8-F44EFE5DC24B}" type="presOf" srcId="{18A3EDFD-2425-40F5-BEF3-0F9B4E90CE6F}" destId="{86FCFCD0-EE95-4C8A-B786-3541ABE6E5B1}" srcOrd="0" destOrd="0" presId="urn:microsoft.com/office/officeart/2005/8/layout/radial6"/>
    <dgm:cxn modelId="{4D77B7AE-11F1-468C-BC1E-E63BE5630ADC}" srcId="{9B294971-9B67-4991-B5B4-4F76BDBF4072}" destId="{AEAAC67C-3DC8-4231-A05B-A2CDE043B162}" srcOrd="0" destOrd="0" parTransId="{E04E6B1D-1425-4A81-926F-B8839C7DBBE0}" sibTransId="{7B8FB730-B67D-4568-9A8D-E8AAC2E707A9}"/>
    <dgm:cxn modelId="{FCB4C6BA-3C49-4C15-9188-E6686829C8F0}" type="presOf" srcId="{775991F1-B7A8-422A-83FD-0DAA25FCD32D}" destId="{E75B19BA-7BCE-44A1-B102-4295BAB0DF24}" srcOrd="0" destOrd="0" presId="urn:microsoft.com/office/officeart/2005/8/layout/radial6"/>
    <dgm:cxn modelId="{2EBBBE24-C34B-442E-9DE6-1C2622EA83B7}" srcId="{AEAAC67C-3DC8-4231-A05B-A2CDE043B162}" destId="{D89FAEB4-990F-4A9E-9142-8D1D179FC574}" srcOrd="0" destOrd="0" parTransId="{76928318-0B67-4696-B2FE-E44578E89931}" sibTransId="{FCE78281-0ABD-40CC-A58F-1265BB925D38}"/>
    <dgm:cxn modelId="{5992C34F-575C-4095-B425-B50DB3C29C66}" type="presOf" srcId="{AEAAC67C-3DC8-4231-A05B-A2CDE043B162}" destId="{230148AF-1A04-4774-8F62-1F955CEC04FF}" srcOrd="0" destOrd="0" presId="urn:microsoft.com/office/officeart/2005/8/layout/radial6"/>
    <dgm:cxn modelId="{51EEF53E-9BF0-4A82-A36C-82A434BF5E0F}" srcId="{AEAAC67C-3DC8-4231-A05B-A2CDE043B162}" destId="{18A3EDFD-2425-40F5-BEF3-0F9B4E90CE6F}" srcOrd="3" destOrd="0" parTransId="{5D53B6AC-252F-4B27-BF1C-A37CA7EBEB23}" sibTransId="{E199F525-989B-45DF-B6F9-DE68061EF626}"/>
    <dgm:cxn modelId="{CC394A21-58FB-4A48-B79E-C0F372E1A34F}" type="presOf" srcId="{9B294971-9B67-4991-B5B4-4F76BDBF4072}" destId="{80526BF0-3A87-4E01-9325-B7BEAB985B79}" srcOrd="0" destOrd="0" presId="urn:microsoft.com/office/officeart/2005/8/layout/radial6"/>
    <dgm:cxn modelId="{2D65370E-8369-4D39-BFE9-56AE8B0B232A}" type="presOf" srcId="{6E6947E8-0190-4248-B46F-A2872CE1FF3C}" destId="{B37120C6-67FB-4FAD-BE55-2F968D144D20}" srcOrd="0" destOrd="0" presId="urn:microsoft.com/office/officeart/2005/8/layout/radial6"/>
    <dgm:cxn modelId="{6CB00FBF-1924-4663-90F5-1830030F070A}" type="presOf" srcId="{FCE78281-0ABD-40CC-A58F-1265BB925D38}" destId="{CED63C7C-93A4-4512-A724-0085FDB40807}" srcOrd="0" destOrd="0" presId="urn:microsoft.com/office/officeart/2005/8/layout/radial6"/>
    <dgm:cxn modelId="{CB30D20D-E289-441F-909E-BA9D2D8A58EF}" type="presOf" srcId="{4A6E4395-E5A6-4F02-A775-52A6878DE879}" destId="{FD1B8CAD-8D0C-4B76-9708-38791A6A935C}" srcOrd="0" destOrd="0" presId="urn:microsoft.com/office/officeart/2005/8/layout/radial6"/>
    <dgm:cxn modelId="{4EEEDAC2-AB02-4A59-9AD5-974F33562287}" type="presOf" srcId="{39542EFC-1ADF-4EF5-B874-8729202C31BB}" destId="{979D0347-E769-45B7-9AA3-8FC552630C12}" srcOrd="0" destOrd="0" presId="urn:microsoft.com/office/officeart/2005/8/layout/radial6"/>
    <dgm:cxn modelId="{9FCB2A8E-FE3E-47EB-BB89-8A86F5FC40BC}" type="presOf" srcId="{22CAB5CC-094E-4869-A0D9-1971D9FA2C4A}" destId="{7C45BCA9-6CFE-4FBD-85AE-9D3AE876B0EC}" srcOrd="0" destOrd="0" presId="urn:microsoft.com/office/officeart/2005/8/layout/radial6"/>
    <dgm:cxn modelId="{62AEAE4C-610B-41A2-BB30-7CCF75E19913}" type="presOf" srcId="{D89FAEB4-990F-4A9E-9142-8D1D179FC574}" destId="{F9598D31-92A7-46FB-93EF-6A96DFA10BEC}" srcOrd="0" destOrd="0" presId="urn:microsoft.com/office/officeart/2005/8/layout/radial6"/>
    <dgm:cxn modelId="{9F850D5F-608F-491B-A8F9-0AB8A9778CAF}" type="presOf" srcId="{E199F525-989B-45DF-B6F9-DE68061EF626}" destId="{05639C02-1891-462C-A026-BFD41ECB40EC}" srcOrd="0" destOrd="0" presId="urn:microsoft.com/office/officeart/2005/8/layout/radial6"/>
    <dgm:cxn modelId="{A92B240E-BEC7-46C1-B4FF-5C835DCC7927}" type="presOf" srcId="{636FF3DC-3FC7-4B92-A70A-88E9A73B2958}" destId="{13986838-3D10-49BC-A654-5629232BB694}" srcOrd="0" destOrd="0" presId="urn:microsoft.com/office/officeart/2005/8/layout/radial6"/>
    <dgm:cxn modelId="{90A720E4-9BBC-4B15-8A3B-BF19450D050F}" type="presParOf" srcId="{80526BF0-3A87-4E01-9325-B7BEAB985B79}" destId="{230148AF-1A04-4774-8F62-1F955CEC04FF}" srcOrd="0" destOrd="0" presId="urn:microsoft.com/office/officeart/2005/8/layout/radial6"/>
    <dgm:cxn modelId="{FC9C5E3C-25D4-4CAC-ADF0-57B3BCFDB917}" type="presParOf" srcId="{80526BF0-3A87-4E01-9325-B7BEAB985B79}" destId="{F9598D31-92A7-46FB-93EF-6A96DFA10BEC}" srcOrd="1" destOrd="0" presId="urn:microsoft.com/office/officeart/2005/8/layout/radial6"/>
    <dgm:cxn modelId="{0F3048E4-951C-481F-8D4D-0446D421A120}" type="presParOf" srcId="{80526BF0-3A87-4E01-9325-B7BEAB985B79}" destId="{BF0D3760-6FC0-452F-8CCB-DF60FD186735}" srcOrd="2" destOrd="0" presId="urn:microsoft.com/office/officeart/2005/8/layout/radial6"/>
    <dgm:cxn modelId="{7C240C6E-C7DE-43A1-9B26-D3E330518EF9}" type="presParOf" srcId="{80526BF0-3A87-4E01-9325-B7BEAB985B79}" destId="{CED63C7C-93A4-4512-A724-0085FDB40807}" srcOrd="3" destOrd="0" presId="urn:microsoft.com/office/officeart/2005/8/layout/radial6"/>
    <dgm:cxn modelId="{E051DD9A-2255-4085-BE7B-82C9E7F151C7}" type="presParOf" srcId="{80526BF0-3A87-4E01-9325-B7BEAB985B79}" destId="{7C45BCA9-6CFE-4FBD-85AE-9D3AE876B0EC}" srcOrd="4" destOrd="0" presId="urn:microsoft.com/office/officeart/2005/8/layout/radial6"/>
    <dgm:cxn modelId="{95EB77D5-700D-4776-8567-9DAF60B20947}" type="presParOf" srcId="{80526BF0-3A87-4E01-9325-B7BEAB985B79}" destId="{A8B0165C-B784-4744-ABA1-F02A6AA00003}" srcOrd="5" destOrd="0" presId="urn:microsoft.com/office/officeart/2005/8/layout/radial6"/>
    <dgm:cxn modelId="{687EF57C-36E5-44DE-B73E-CE7088EA8F94}" type="presParOf" srcId="{80526BF0-3A87-4E01-9325-B7BEAB985B79}" destId="{B37120C6-67FB-4FAD-BE55-2F968D144D20}" srcOrd="6" destOrd="0" presId="urn:microsoft.com/office/officeart/2005/8/layout/radial6"/>
    <dgm:cxn modelId="{D78F3082-A5C2-4A65-B2AA-ABF5610685C8}" type="presParOf" srcId="{80526BF0-3A87-4E01-9325-B7BEAB985B79}" destId="{13986838-3D10-49BC-A654-5629232BB694}" srcOrd="7" destOrd="0" presId="urn:microsoft.com/office/officeart/2005/8/layout/radial6"/>
    <dgm:cxn modelId="{76695E45-87A0-43FB-9DB4-57B633379E37}" type="presParOf" srcId="{80526BF0-3A87-4E01-9325-B7BEAB985B79}" destId="{D6A5A8A4-4C6E-49CC-9DE4-FF5F2F4EFCFB}" srcOrd="8" destOrd="0" presId="urn:microsoft.com/office/officeart/2005/8/layout/radial6"/>
    <dgm:cxn modelId="{C1924203-AFF8-446D-A2A9-0F48D8D32495}" type="presParOf" srcId="{80526BF0-3A87-4E01-9325-B7BEAB985B79}" destId="{FD1B8CAD-8D0C-4B76-9708-38791A6A935C}" srcOrd="9" destOrd="0" presId="urn:microsoft.com/office/officeart/2005/8/layout/radial6"/>
    <dgm:cxn modelId="{F68B60D1-988F-4190-894E-9FAE85B9AACB}" type="presParOf" srcId="{80526BF0-3A87-4E01-9325-B7BEAB985B79}" destId="{86FCFCD0-EE95-4C8A-B786-3541ABE6E5B1}" srcOrd="10" destOrd="0" presId="urn:microsoft.com/office/officeart/2005/8/layout/radial6"/>
    <dgm:cxn modelId="{E4774EAD-0B32-49E0-B0E0-D267AA37B481}" type="presParOf" srcId="{80526BF0-3A87-4E01-9325-B7BEAB985B79}" destId="{3D551568-4ADD-4F55-BA03-D59CDBBD0F3A}" srcOrd="11" destOrd="0" presId="urn:microsoft.com/office/officeart/2005/8/layout/radial6"/>
    <dgm:cxn modelId="{8C051855-EC31-43A8-A4C4-00AEC28B538C}" type="presParOf" srcId="{80526BF0-3A87-4E01-9325-B7BEAB985B79}" destId="{05639C02-1891-462C-A026-BFD41ECB40EC}" srcOrd="12" destOrd="0" presId="urn:microsoft.com/office/officeart/2005/8/layout/radial6"/>
    <dgm:cxn modelId="{FD794B8F-6AA7-4735-B4B7-11140CE08312}" type="presParOf" srcId="{80526BF0-3A87-4E01-9325-B7BEAB985B79}" destId="{E75B19BA-7BCE-44A1-B102-4295BAB0DF24}" srcOrd="13" destOrd="0" presId="urn:microsoft.com/office/officeart/2005/8/layout/radial6"/>
    <dgm:cxn modelId="{1D52D60D-DC71-4023-817F-275B9795B2A3}" type="presParOf" srcId="{80526BF0-3A87-4E01-9325-B7BEAB985B79}" destId="{77C8382E-BFA3-4863-AC04-FA707D79C156}" srcOrd="14" destOrd="0" presId="urn:microsoft.com/office/officeart/2005/8/layout/radial6"/>
    <dgm:cxn modelId="{FF2ABC75-9040-4B8C-816D-FB64ED594514}" type="presParOf" srcId="{80526BF0-3A87-4E01-9325-B7BEAB985B79}" destId="{979D0347-E769-45B7-9AA3-8FC552630C12}" srcOrd="15"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639C02-1891-462C-A026-BFD41ECB40EC}">
      <dsp:nvSpPr>
        <dsp:cNvPr id="0" name=""/>
        <dsp:cNvSpPr/>
      </dsp:nvSpPr>
      <dsp:spPr>
        <a:xfrm>
          <a:off x="1627804" y="517143"/>
          <a:ext cx="3449990" cy="3449990"/>
        </a:xfrm>
        <a:prstGeom prst="blockArc">
          <a:avLst>
            <a:gd name="adj1" fmla="val 1188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598E7D-380B-4DEA-9310-4FF724D5E644}">
      <dsp:nvSpPr>
        <dsp:cNvPr id="0" name=""/>
        <dsp:cNvSpPr/>
      </dsp:nvSpPr>
      <dsp:spPr>
        <a:xfrm>
          <a:off x="1627804" y="517143"/>
          <a:ext cx="3449990" cy="3449990"/>
        </a:xfrm>
        <a:prstGeom prst="blockArc">
          <a:avLst>
            <a:gd name="adj1" fmla="val 7560000"/>
            <a:gd name="adj2" fmla="val 1188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1B8CAD-8D0C-4B76-9708-38791A6A935C}">
      <dsp:nvSpPr>
        <dsp:cNvPr id="0" name=""/>
        <dsp:cNvSpPr/>
      </dsp:nvSpPr>
      <dsp:spPr>
        <a:xfrm>
          <a:off x="1627804" y="517143"/>
          <a:ext cx="3449990" cy="3449990"/>
        </a:xfrm>
        <a:prstGeom prst="blockArc">
          <a:avLst>
            <a:gd name="adj1" fmla="val 3240000"/>
            <a:gd name="adj2" fmla="val 756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7120C6-67FB-4FAD-BE55-2F968D144D20}">
      <dsp:nvSpPr>
        <dsp:cNvPr id="0" name=""/>
        <dsp:cNvSpPr/>
      </dsp:nvSpPr>
      <dsp:spPr>
        <a:xfrm>
          <a:off x="1627804" y="517143"/>
          <a:ext cx="3449990" cy="3449990"/>
        </a:xfrm>
        <a:prstGeom prst="blockArc">
          <a:avLst>
            <a:gd name="adj1" fmla="val 20520000"/>
            <a:gd name="adj2" fmla="val 324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D63C7C-93A4-4512-A724-0085FDB40807}">
      <dsp:nvSpPr>
        <dsp:cNvPr id="0" name=""/>
        <dsp:cNvSpPr/>
      </dsp:nvSpPr>
      <dsp:spPr>
        <a:xfrm>
          <a:off x="1627804" y="517143"/>
          <a:ext cx="3449990" cy="3449990"/>
        </a:xfrm>
        <a:prstGeom prst="blockArc">
          <a:avLst>
            <a:gd name="adj1" fmla="val 16200000"/>
            <a:gd name="adj2" fmla="val 2052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0148AF-1A04-4774-8F62-1F955CEC04FF}">
      <dsp:nvSpPr>
        <dsp:cNvPr id="0" name=""/>
        <dsp:cNvSpPr/>
      </dsp:nvSpPr>
      <dsp:spPr>
        <a:xfrm>
          <a:off x="2558801" y="1448140"/>
          <a:ext cx="1587996" cy="1587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Tangible Assets</a:t>
          </a:r>
          <a:endParaRPr lang="en-US" sz="2100" kern="1200" dirty="0"/>
        </a:p>
      </dsp:txBody>
      <dsp:txXfrm>
        <a:off x="2558801" y="1448140"/>
        <a:ext cx="1587996" cy="1587996"/>
      </dsp:txXfrm>
    </dsp:sp>
    <dsp:sp modelId="{F9598D31-92A7-46FB-93EF-6A96DFA10BEC}">
      <dsp:nvSpPr>
        <dsp:cNvPr id="0" name=""/>
        <dsp:cNvSpPr/>
      </dsp:nvSpPr>
      <dsp:spPr>
        <a:xfrm>
          <a:off x="2797001" y="1362"/>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Buildings</a:t>
          </a:r>
          <a:endParaRPr lang="en-US" sz="1200" kern="1200" dirty="0"/>
        </a:p>
      </dsp:txBody>
      <dsp:txXfrm>
        <a:off x="2797001" y="1362"/>
        <a:ext cx="1111597" cy="1111597"/>
      </dsp:txXfrm>
    </dsp:sp>
    <dsp:sp modelId="{7C45BCA9-6CFE-4FBD-85AE-9D3AE876B0EC}">
      <dsp:nvSpPr>
        <dsp:cNvPr id="0" name=""/>
        <dsp:cNvSpPr/>
      </dsp:nvSpPr>
      <dsp:spPr>
        <a:xfrm>
          <a:off x="4399510" y="1165653"/>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Inventory</a:t>
          </a:r>
          <a:endParaRPr lang="en-US" sz="1200" kern="1200" dirty="0"/>
        </a:p>
      </dsp:txBody>
      <dsp:txXfrm>
        <a:off x="4399510" y="1165653"/>
        <a:ext cx="1111597" cy="1111597"/>
      </dsp:txXfrm>
    </dsp:sp>
    <dsp:sp modelId="{13986838-3D10-49BC-A654-5629232BB694}">
      <dsp:nvSpPr>
        <dsp:cNvPr id="0" name=""/>
        <dsp:cNvSpPr/>
      </dsp:nvSpPr>
      <dsp:spPr>
        <a:xfrm>
          <a:off x="3787406" y="3049516"/>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Other tangible Assets</a:t>
          </a:r>
          <a:endParaRPr lang="en-US" sz="1200" kern="1200" dirty="0"/>
        </a:p>
      </dsp:txBody>
      <dsp:txXfrm>
        <a:off x="3787406" y="3049516"/>
        <a:ext cx="1111597" cy="1111597"/>
      </dsp:txXfrm>
    </dsp:sp>
    <dsp:sp modelId="{36D2E764-364B-439E-A215-7E39B3E24CB7}">
      <dsp:nvSpPr>
        <dsp:cNvPr id="0" name=""/>
        <dsp:cNvSpPr/>
      </dsp:nvSpPr>
      <dsp:spPr>
        <a:xfrm>
          <a:off x="1806596" y="3049516"/>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Accounts Receivable</a:t>
          </a:r>
          <a:endParaRPr lang="en-US" sz="1200" kern="1200" dirty="0"/>
        </a:p>
      </dsp:txBody>
      <dsp:txXfrm>
        <a:off x="1806596" y="3049516"/>
        <a:ext cx="1111597" cy="1111597"/>
      </dsp:txXfrm>
    </dsp:sp>
    <dsp:sp modelId="{86FCFCD0-EE95-4C8A-B786-3541ABE6E5B1}">
      <dsp:nvSpPr>
        <dsp:cNvPr id="0" name=""/>
        <dsp:cNvSpPr/>
      </dsp:nvSpPr>
      <dsp:spPr>
        <a:xfrm>
          <a:off x="1194492" y="1165653"/>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Cash</a:t>
          </a:r>
          <a:endParaRPr lang="en-US" sz="1200" kern="1200" dirty="0"/>
        </a:p>
      </dsp:txBody>
      <dsp:txXfrm>
        <a:off x="1194492" y="1165653"/>
        <a:ext cx="1111597" cy="11115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9D0347-E769-45B7-9AA3-8FC552630C12}">
      <dsp:nvSpPr>
        <dsp:cNvPr id="0" name=""/>
        <dsp:cNvSpPr/>
      </dsp:nvSpPr>
      <dsp:spPr>
        <a:xfrm>
          <a:off x="1627804" y="517143"/>
          <a:ext cx="3449990" cy="3449990"/>
        </a:xfrm>
        <a:prstGeom prst="blockArc">
          <a:avLst>
            <a:gd name="adj1" fmla="val 1188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639C02-1891-462C-A026-BFD41ECB40EC}">
      <dsp:nvSpPr>
        <dsp:cNvPr id="0" name=""/>
        <dsp:cNvSpPr/>
      </dsp:nvSpPr>
      <dsp:spPr>
        <a:xfrm>
          <a:off x="1618184" y="545870"/>
          <a:ext cx="3449990" cy="3449990"/>
        </a:xfrm>
        <a:prstGeom prst="blockArc">
          <a:avLst>
            <a:gd name="adj1" fmla="val 7555973"/>
            <a:gd name="adj2" fmla="val 11941811"/>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1B8CAD-8D0C-4B76-9708-38791A6A935C}">
      <dsp:nvSpPr>
        <dsp:cNvPr id="0" name=""/>
        <dsp:cNvSpPr/>
      </dsp:nvSpPr>
      <dsp:spPr>
        <a:xfrm>
          <a:off x="1603355" y="535245"/>
          <a:ext cx="3449990" cy="3449990"/>
        </a:xfrm>
        <a:prstGeom prst="blockArc">
          <a:avLst>
            <a:gd name="adj1" fmla="val 3177933"/>
            <a:gd name="adj2" fmla="val 7518755"/>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7120C6-67FB-4FAD-BE55-2F968D144D20}">
      <dsp:nvSpPr>
        <dsp:cNvPr id="0" name=""/>
        <dsp:cNvSpPr/>
      </dsp:nvSpPr>
      <dsp:spPr>
        <a:xfrm>
          <a:off x="1627804" y="517143"/>
          <a:ext cx="3449990" cy="3449990"/>
        </a:xfrm>
        <a:prstGeom prst="blockArc">
          <a:avLst>
            <a:gd name="adj1" fmla="val 20520000"/>
            <a:gd name="adj2" fmla="val 324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D63C7C-93A4-4512-A724-0085FDB40807}">
      <dsp:nvSpPr>
        <dsp:cNvPr id="0" name=""/>
        <dsp:cNvSpPr/>
      </dsp:nvSpPr>
      <dsp:spPr>
        <a:xfrm>
          <a:off x="1627804" y="517143"/>
          <a:ext cx="3449990" cy="3449990"/>
        </a:xfrm>
        <a:prstGeom prst="blockArc">
          <a:avLst>
            <a:gd name="adj1" fmla="val 16200000"/>
            <a:gd name="adj2" fmla="val 2052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0148AF-1A04-4774-8F62-1F955CEC04FF}">
      <dsp:nvSpPr>
        <dsp:cNvPr id="0" name=""/>
        <dsp:cNvSpPr/>
      </dsp:nvSpPr>
      <dsp:spPr>
        <a:xfrm>
          <a:off x="2558801" y="1448140"/>
          <a:ext cx="1587996" cy="15879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Intellectual Property</a:t>
          </a:r>
          <a:endParaRPr lang="en-US" sz="1700" kern="1200" dirty="0"/>
        </a:p>
      </dsp:txBody>
      <dsp:txXfrm>
        <a:off x="2558801" y="1448140"/>
        <a:ext cx="1587996" cy="1587996"/>
      </dsp:txXfrm>
    </dsp:sp>
    <dsp:sp modelId="{F9598D31-92A7-46FB-93EF-6A96DFA10BEC}">
      <dsp:nvSpPr>
        <dsp:cNvPr id="0" name=""/>
        <dsp:cNvSpPr/>
      </dsp:nvSpPr>
      <dsp:spPr>
        <a:xfrm>
          <a:off x="2797001" y="1362"/>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Copyrights</a:t>
          </a:r>
          <a:endParaRPr lang="en-US" sz="1100" kern="1200" dirty="0"/>
        </a:p>
      </dsp:txBody>
      <dsp:txXfrm>
        <a:off x="2797001" y="1362"/>
        <a:ext cx="1111597" cy="1111597"/>
      </dsp:txXfrm>
    </dsp:sp>
    <dsp:sp modelId="{7C45BCA9-6CFE-4FBD-85AE-9D3AE876B0EC}">
      <dsp:nvSpPr>
        <dsp:cNvPr id="0" name=""/>
        <dsp:cNvSpPr/>
      </dsp:nvSpPr>
      <dsp:spPr>
        <a:xfrm>
          <a:off x="4399510" y="1165653"/>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Trade Secrets</a:t>
          </a:r>
          <a:endParaRPr lang="en-US" sz="1100" kern="1200" dirty="0"/>
        </a:p>
      </dsp:txBody>
      <dsp:txXfrm>
        <a:off x="4399510" y="1165653"/>
        <a:ext cx="1111597" cy="1111597"/>
      </dsp:txXfrm>
    </dsp:sp>
    <dsp:sp modelId="{13986838-3D10-49BC-A654-5629232BB694}">
      <dsp:nvSpPr>
        <dsp:cNvPr id="0" name=""/>
        <dsp:cNvSpPr/>
      </dsp:nvSpPr>
      <dsp:spPr>
        <a:xfrm>
          <a:off x="3787406" y="3049516"/>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Patents</a:t>
          </a:r>
          <a:endParaRPr lang="en-US" sz="1100" kern="1200" dirty="0"/>
        </a:p>
      </dsp:txBody>
      <dsp:txXfrm>
        <a:off x="3787406" y="3049516"/>
        <a:ext cx="1111597" cy="1111597"/>
      </dsp:txXfrm>
    </dsp:sp>
    <dsp:sp modelId="{86FCFCD0-EE95-4C8A-B786-3541ABE6E5B1}">
      <dsp:nvSpPr>
        <dsp:cNvPr id="0" name=""/>
        <dsp:cNvSpPr/>
      </dsp:nvSpPr>
      <dsp:spPr>
        <a:xfrm>
          <a:off x="1798573" y="3079402"/>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Trademarks</a:t>
          </a:r>
          <a:endParaRPr lang="en-US" sz="1100" kern="1200" dirty="0"/>
        </a:p>
      </dsp:txBody>
      <dsp:txXfrm>
        <a:off x="1798573" y="3079402"/>
        <a:ext cx="1111597" cy="1111597"/>
      </dsp:txXfrm>
    </dsp:sp>
    <dsp:sp modelId="{E75B19BA-7BCE-44A1-B102-4295BAB0DF24}">
      <dsp:nvSpPr>
        <dsp:cNvPr id="0" name=""/>
        <dsp:cNvSpPr/>
      </dsp:nvSpPr>
      <dsp:spPr>
        <a:xfrm>
          <a:off x="1194492" y="1165653"/>
          <a:ext cx="1111597" cy="1111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Other IP</a:t>
          </a:r>
          <a:endParaRPr lang="en-US" sz="1100" kern="1200" dirty="0"/>
        </a:p>
      </dsp:txBody>
      <dsp:txXfrm>
        <a:off x="1194492" y="1165653"/>
        <a:ext cx="1111597" cy="111159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7CE269-7854-4E0E-93D2-D00D66393904}" type="datetimeFigureOut">
              <a:rPr lang="en-US" smtClean="0"/>
              <a:pPr/>
              <a:t>1/19/2010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4FD88F-5F8E-4FCF-AA24-64275106B8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72815BDB-AFE3-48B2-9142-0CAF5F052B2B}" type="datetime1">
              <a:rPr lang="en-US" smtClean="0"/>
              <a:pPr>
                <a:defRPr/>
              </a:pPr>
              <a:t>1/19/2010</a:t>
            </a:fld>
            <a:endParaRPr lang="en-US"/>
          </a:p>
        </p:txBody>
      </p:sp>
      <p:sp>
        <p:nvSpPr>
          <p:cNvPr id="17" name="Footer Placeholder 16"/>
          <p:cNvSpPr>
            <a:spLocks noGrp="1"/>
          </p:cNvSpPr>
          <p:nvPr>
            <p:ph type="ftr" sz="quarter" idx="11"/>
          </p:nvPr>
        </p:nvSpPr>
        <p:spPr/>
        <p:txBody>
          <a:bodyPr/>
          <a:lstStyle/>
          <a:p>
            <a:pPr>
              <a:defRPr/>
            </a:pPr>
            <a:r>
              <a:rPr lang="en-US" smtClean="0"/>
              <a:t>Cyberlaw &amp; E-Commerce - J. Pittman</a:t>
            </a:r>
            <a:endParaRPr lang="en-US"/>
          </a:p>
        </p:txBody>
      </p:sp>
      <p:sp>
        <p:nvSpPr>
          <p:cNvPr id="29" name="Slide Number Placeholder 28"/>
          <p:cNvSpPr>
            <a:spLocks noGrp="1"/>
          </p:cNvSpPr>
          <p:nvPr>
            <p:ph type="sldNum" sz="quarter" idx="12"/>
          </p:nvPr>
        </p:nvSpPr>
        <p:spPr/>
        <p:txBody>
          <a:bodyPr/>
          <a:lstStyle/>
          <a:p>
            <a:pPr>
              <a:defRPr/>
            </a:pPr>
            <a:fld id="{F991D13C-0A32-46EA-A557-EE24C2F1C328}"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10D2BC1-1A36-4CCC-A9DA-1AAE9C1D5D2A}" type="datetime1">
              <a:rPr lang="en-US" smtClean="0"/>
              <a:pPr>
                <a:defRPr/>
              </a:pPr>
              <a:t>1/19/2010</a:t>
            </a:fld>
            <a:endParaRPr lang="en-US"/>
          </a:p>
        </p:txBody>
      </p:sp>
      <p:sp>
        <p:nvSpPr>
          <p:cNvPr id="5" name="Footer Placeholder 4"/>
          <p:cNvSpPr>
            <a:spLocks noGrp="1"/>
          </p:cNvSpPr>
          <p:nvPr>
            <p:ph type="ftr" sz="quarter" idx="11"/>
          </p:nvPr>
        </p:nvSpPr>
        <p:spPr/>
        <p:txBody>
          <a:bodyPr/>
          <a:lstStyle/>
          <a:p>
            <a:pPr>
              <a:defRPr/>
            </a:pPr>
            <a:r>
              <a:rPr lang="en-US" smtClean="0"/>
              <a:t>Cyberlaw &amp; E-Commerce - J. Pittman</a:t>
            </a:r>
            <a:endParaRPr lang="en-US"/>
          </a:p>
        </p:txBody>
      </p:sp>
      <p:sp>
        <p:nvSpPr>
          <p:cNvPr id="6" name="Slide Number Placeholder 5"/>
          <p:cNvSpPr>
            <a:spLocks noGrp="1"/>
          </p:cNvSpPr>
          <p:nvPr>
            <p:ph type="sldNum" sz="quarter" idx="12"/>
          </p:nvPr>
        </p:nvSpPr>
        <p:spPr/>
        <p:txBody>
          <a:bodyPr/>
          <a:lstStyle/>
          <a:p>
            <a:pPr>
              <a:defRPr/>
            </a:pPr>
            <a:fld id="{60EA71F4-B3A8-4A56-A483-BD18A88E5F1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B9C4B04-925C-464E-9AD1-41303A1E44AC}" type="datetime1">
              <a:rPr lang="en-US" smtClean="0"/>
              <a:pPr>
                <a:defRPr/>
              </a:pPr>
              <a:t>1/19/2010</a:t>
            </a:fld>
            <a:endParaRPr lang="en-US"/>
          </a:p>
        </p:txBody>
      </p:sp>
      <p:sp>
        <p:nvSpPr>
          <p:cNvPr id="5" name="Footer Placeholder 4"/>
          <p:cNvSpPr>
            <a:spLocks noGrp="1"/>
          </p:cNvSpPr>
          <p:nvPr>
            <p:ph type="ftr" sz="quarter" idx="11"/>
          </p:nvPr>
        </p:nvSpPr>
        <p:spPr/>
        <p:txBody>
          <a:bodyPr/>
          <a:lstStyle/>
          <a:p>
            <a:pPr>
              <a:defRPr/>
            </a:pPr>
            <a:r>
              <a:rPr lang="en-US" smtClean="0"/>
              <a:t>Cyberlaw &amp; E-Commerce - J. Pittman</a:t>
            </a:r>
            <a:endParaRPr lang="en-US"/>
          </a:p>
        </p:txBody>
      </p:sp>
      <p:sp>
        <p:nvSpPr>
          <p:cNvPr id="6" name="Slide Number Placeholder 5"/>
          <p:cNvSpPr>
            <a:spLocks noGrp="1"/>
          </p:cNvSpPr>
          <p:nvPr>
            <p:ph type="sldNum" sz="quarter" idx="12"/>
          </p:nvPr>
        </p:nvSpPr>
        <p:spPr/>
        <p:txBody>
          <a:bodyPr/>
          <a:lstStyle/>
          <a:p>
            <a:pPr>
              <a:defRPr/>
            </a:pPr>
            <a:fld id="{7CE8B624-A272-4246-868D-4F8FECA2FDB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C15C238-F232-4E75-9349-F3B45256F178}" type="datetime1">
              <a:rPr lang="en-US" smtClean="0"/>
              <a:pPr>
                <a:defRPr/>
              </a:pPr>
              <a:t>1/19/2010</a:t>
            </a:fld>
            <a:endParaRPr lang="en-US"/>
          </a:p>
        </p:txBody>
      </p:sp>
      <p:sp>
        <p:nvSpPr>
          <p:cNvPr id="5" name="Footer Placeholder 4"/>
          <p:cNvSpPr>
            <a:spLocks noGrp="1"/>
          </p:cNvSpPr>
          <p:nvPr>
            <p:ph type="ftr" sz="quarter" idx="11"/>
          </p:nvPr>
        </p:nvSpPr>
        <p:spPr/>
        <p:txBody>
          <a:bodyPr/>
          <a:lstStyle/>
          <a:p>
            <a:pPr>
              <a:defRPr/>
            </a:pPr>
            <a:r>
              <a:rPr lang="en-US" smtClean="0"/>
              <a:t>Cyberlaw &amp; E-Commerce - J. Pittman</a:t>
            </a:r>
            <a:endParaRPr lang="en-US"/>
          </a:p>
        </p:txBody>
      </p:sp>
      <p:sp>
        <p:nvSpPr>
          <p:cNvPr id="6" name="Slide Number Placeholder 5"/>
          <p:cNvSpPr>
            <a:spLocks noGrp="1"/>
          </p:cNvSpPr>
          <p:nvPr>
            <p:ph type="sldNum" sz="quarter" idx="12"/>
          </p:nvPr>
        </p:nvSpPr>
        <p:spPr/>
        <p:txBody>
          <a:bodyPr/>
          <a:lstStyle/>
          <a:p>
            <a:pPr>
              <a:defRPr/>
            </a:pPr>
            <a:fld id="{D8236F70-2FE1-427A-9CC3-F99B30EB169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BC8E42D-C891-4BBF-BDE0-BD077A95B809}" type="datetime1">
              <a:rPr lang="en-US" smtClean="0"/>
              <a:pPr>
                <a:defRPr/>
              </a:pPr>
              <a:t>1/19/2010</a:t>
            </a:fld>
            <a:endParaRPr lang="en-US"/>
          </a:p>
        </p:txBody>
      </p:sp>
      <p:sp>
        <p:nvSpPr>
          <p:cNvPr id="5" name="Footer Placeholder 4"/>
          <p:cNvSpPr>
            <a:spLocks noGrp="1"/>
          </p:cNvSpPr>
          <p:nvPr>
            <p:ph type="ftr" sz="quarter" idx="11"/>
          </p:nvPr>
        </p:nvSpPr>
        <p:spPr/>
        <p:txBody>
          <a:bodyPr/>
          <a:lstStyle/>
          <a:p>
            <a:pPr>
              <a:defRPr/>
            </a:pPr>
            <a:r>
              <a:rPr lang="en-US" smtClean="0"/>
              <a:t>Cyberlaw &amp; E-Commerce - J. Pittman</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E2530AC2-23BB-4106-965D-7B32FB362CC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C7CE92AE-8EF3-435B-A51D-2BAA5BEAEEE0}" type="datetime1">
              <a:rPr lang="en-US" smtClean="0"/>
              <a:pPr>
                <a:defRPr/>
              </a:pPr>
              <a:t>1/19/2010</a:t>
            </a:fld>
            <a:endParaRPr lang="en-US"/>
          </a:p>
        </p:txBody>
      </p:sp>
      <p:sp>
        <p:nvSpPr>
          <p:cNvPr id="6" name="Footer Placeholder 5"/>
          <p:cNvSpPr>
            <a:spLocks noGrp="1"/>
          </p:cNvSpPr>
          <p:nvPr>
            <p:ph type="ftr" sz="quarter" idx="11"/>
          </p:nvPr>
        </p:nvSpPr>
        <p:spPr/>
        <p:txBody>
          <a:bodyPr/>
          <a:lstStyle/>
          <a:p>
            <a:pPr>
              <a:defRPr/>
            </a:pPr>
            <a:r>
              <a:rPr lang="en-US" smtClean="0"/>
              <a:t>Cyberlaw &amp; E-Commerce - J. Pittman</a:t>
            </a:r>
            <a:endParaRPr lang="en-US"/>
          </a:p>
        </p:txBody>
      </p:sp>
      <p:sp>
        <p:nvSpPr>
          <p:cNvPr id="7" name="Slide Number Placeholder 6"/>
          <p:cNvSpPr>
            <a:spLocks noGrp="1"/>
          </p:cNvSpPr>
          <p:nvPr>
            <p:ph type="sldNum" sz="quarter" idx="12"/>
          </p:nvPr>
        </p:nvSpPr>
        <p:spPr/>
        <p:txBody>
          <a:bodyPr/>
          <a:lstStyle/>
          <a:p>
            <a:pPr>
              <a:defRPr/>
            </a:pPr>
            <a:fld id="{44A4EF31-84CB-4E54-BD70-F592DD5C35E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C0F36FB8-1776-4A80-82AF-CB0EF51BC290}" type="datetime1">
              <a:rPr lang="en-US" smtClean="0"/>
              <a:pPr>
                <a:defRPr/>
              </a:pPr>
              <a:t>1/19/2010</a:t>
            </a:fld>
            <a:endParaRPr lang="en-US"/>
          </a:p>
        </p:txBody>
      </p:sp>
      <p:sp>
        <p:nvSpPr>
          <p:cNvPr id="8" name="Footer Placeholder 7"/>
          <p:cNvSpPr>
            <a:spLocks noGrp="1"/>
          </p:cNvSpPr>
          <p:nvPr>
            <p:ph type="ftr" sz="quarter" idx="11"/>
          </p:nvPr>
        </p:nvSpPr>
        <p:spPr/>
        <p:txBody>
          <a:bodyPr/>
          <a:lstStyle/>
          <a:p>
            <a:pPr>
              <a:defRPr/>
            </a:pPr>
            <a:r>
              <a:rPr lang="en-US" smtClean="0"/>
              <a:t>Cyberlaw &amp; E-Commerce - J. Pittman</a:t>
            </a:r>
            <a:endParaRPr lang="en-US"/>
          </a:p>
        </p:txBody>
      </p:sp>
      <p:sp>
        <p:nvSpPr>
          <p:cNvPr id="9" name="Slide Number Placeholder 8"/>
          <p:cNvSpPr>
            <a:spLocks noGrp="1"/>
          </p:cNvSpPr>
          <p:nvPr>
            <p:ph type="sldNum" sz="quarter" idx="12"/>
          </p:nvPr>
        </p:nvSpPr>
        <p:spPr/>
        <p:txBody>
          <a:bodyPr/>
          <a:lstStyle/>
          <a:p>
            <a:pPr>
              <a:defRPr/>
            </a:pPr>
            <a:fld id="{7AA65424-0EFC-42A6-90D7-AEE8F89E2D8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F412627-01CE-47FC-B5D5-18BF109B9726}" type="datetime1">
              <a:rPr lang="en-US" smtClean="0"/>
              <a:pPr>
                <a:defRPr/>
              </a:pPr>
              <a:t>1/19/2010</a:t>
            </a:fld>
            <a:endParaRPr lang="en-US"/>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a:p>
        </p:txBody>
      </p:sp>
      <p:sp>
        <p:nvSpPr>
          <p:cNvPr id="5" name="Slide Number Placeholder 4"/>
          <p:cNvSpPr>
            <a:spLocks noGrp="1"/>
          </p:cNvSpPr>
          <p:nvPr>
            <p:ph type="sldNum" sz="quarter" idx="12"/>
          </p:nvPr>
        </p:nvSpPr>
        <p:spPr/>
        <p:txBody>
          <a:bodyPr/>
          <a:lstStyle/>
          <a:p>
            <a:pPr>
              <a:defRPr/>
            </a:pPr>
            <a:fld id="{D0CB2B75-0CA1-4C3E-AA46-141ED3B662AC}"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7BE2F38-A863-4F0E-BE68-996643922B68}" type="datetime1">
              <a:rPr lang="en-US" smtClean="0"/>
              <a:pPr>
                <a:defRPr/>
              </a:pPr>
              <a:t>1/19/2010</a:t>
            </a:fld>
            <a:endParaRPr lang="en-US"/>
          </a:p>
        </p:txBody>
      </p:sp>
      <p:sp>
        <p:nvSpPr>
          <p:cNvPr id="3" name="Footer Placeholder 2"/>
          <p:cNvSpPr>
            <a:spLocks noGrp="1"/>
          </p:cNvSpPr>
          <p:nvPr>
            <p:ph type="ftr" sz="quarter" idx="11"/>
          </p:nvPr>
        </p:nvSpPr>
        <p:spPr/>
        <p:txBody>
          <a:bodyPr/>
          <a:lstStyle/>
          <a:p>
            <a:pPr>
              <a:defRPr/>
            </a:pPr>
            <a:r>
              <a:rPr lang="en-US" smtClean="0"/>
              <a:t>Cyberlaw &amp; E-Commerce - J. Pittman</a:t>
            </a:r>
            <a:endParaRPr lang="en-US"/>
          </a:p>
        </p:txBody>
      </p:sp>
      <p:sp>
        <p:nvSpPr>
          <p:cNvPr id="4" name="Slide Number Placeholder 3"/>
          <p:cNvSpPr>
            <a:spLocks noGrp="1"/>
          </p:cNvSpPr>
          <p:nvPr>
            <p:ph type="sldNum" sz="quarter" idx="12"/>
          </p:nvPr>
        </p:nvSpPr>
        <p:spPr/>
        <p:txBody>
          <a:bodyPr/>
          <a:lstStyle/>
          <a:p>
            <a:pPr>
              <a:defRPr/>
            </a:pPr>
            <a:fld id="{8A5C9D3B-8C7A-4FBB-914B-3E7CE05F6AC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7F2645C7-548F-4FF0-BD47-3AAC39D25409}" type="datetime1">
              <a:rPr lang="en-US" smtClean="0"/>
              <a:pPr>
                <a:defRPr/>
              </a:pPr>
              <a:t>1/19/2010</a:t>
            </a:fld>
            <a:endParaRPr lang="en-US"/>
          </a:p>
        </p:txBody>
      </p:sp>
      <p:sp>
        <p:nvSpPr>
          <p:cNvPr id="6" name="Footer Placeholder 5"/>
          <p:cNvSpPr>
            <a:spLocks noGrp="1"/>
          </p:cNvSpPr>
          <p:nvPr>
            <p:ph type="ftr" sz="quarter" idx="11"/>
          </p:nvPr>
        </p:nvSpPr>
        <p:spPr/>
        <p:txBody>
          <a:bodyPr/>
          <a:lstStyle/>
          <a:p>
            <a:pPr>
              <a:defRPr/>
            </a:pPr>
            <a:r>
              <a:rPr lang="en-US" smtClean="0"/>
              <a:t>Cyberlaw &amp; E-Commerce - J. Pittman</a:t>
            </a:r>
            <a:endParaRPr lang="en-US"/>
          </a:p>
        </p:txBody>
      </p:sp>
      <p:sp>
        <p:nvSpPr>
          <p:cNvPr id="7" name="Slide Number Placeholder 6"/>
          <p:cNvSpPr>
            <a:spLocks noGrp="1"/>
          </p:cNvSpPr>
          <p:nvPr>
            <p:ph type="sldNum" sz="quarter" idx="12"/>
          </p:nvPr>
        </p:nvSpPr>
        <p:spPr/>
        <p:txBody>
          <a:bodyPr/>
          <a:lstStyle/>
          <a:p>
            <a:pPr>
              <a:defRPr/>
            </a:pPr>
            <a:fld id="{22F0F179-56B8-4D6D-BD28-D41DDAA4C5D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69F11C7-B9C8-4490-B6C5-7854476A97C3}" type="datetime1">
              <a:rPr lang="en-US" smtClean="0"/>
              <a:pPr>
                <a:defRPr/>
              </a:pPr>
              <a:t>1/19/2010</a:t>
            </a:fld>
            <a:endParaRPr lang="en-US"/>
          </a:p>
        </p:txBody>
      </p:sp>
      <p:sp>
        <p:nvSpPr>
          <p:cNvPr id="6" name="Footer Placeholder 5"/>
          <p:cNvSpPr>
            <a:spLocks noGrp="1"/>
          </p:cNvSpPr>
          <p:nvPr>
            <p:ph type="ftr" sz="quarter" idx="11"/>
          </p:nvPr>
        </p:nvSpPr>
        <p:spPr/>
        <p:txBody>
          <a:bodyPr/>
          <a:lstStyle/>
          <a:p>
            <a:pPr>
              <a:defRPr/>
            </a:pPr>
            <a:r>
              <a:rPr lang="en-US" smtClean="0"/>
              <a:t>Cyberlaw &amp; E-Commerce - J. Pittman</a:t>
            </a:r>
            <a:endParaRPr lang="en-US"/>
          </a:p>
        </p:txBody>
      </p:sp>
      <p:sp>
        <p:nvSpPr>
          <p:cNvPr id="7" name="Slide Number Placeholder 6"/>
          <p:cNvSpPr>
            <a:spLocks noGrp="1"/>
          </p:cNvSpPr>
          <p:nvPr>
            <p:ph type="sldNum" sz="quarter" idx="12"/>
          </p:nvPr>
        </p:nvSpPr>
        <p:spPr/>
        <p:txBody>
          <a:bodyPr/>
          <a:lstStyle/>
          <a:p>
            <a:pPr>
              <a:defRPr/>
            </a:pPr>
            <a:fld id="{32A61733-CDB2-4849-97C1-8EE759FF760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426773CA-8F11-487C-B565-6686B0C5AEA5}" type="datetime1">
              <a:rPr lang="en-US" smtClean="0"/>
              <a:pPr>
                <a:defRPr/>
              </a:pPr>
              <a:t>1/19/2010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smtClean="0"/>
              <a:t>Cyberlaw &amp; E-Commerce - J. Pittman</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F1D3DCB6-3C5B-4039-AE0A-C473ECA161F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fgate.com/cgi-bin/article.cgi?f=/c/a/2010/01/16/BUNF1BIPIK.DTL" TargetMode="External"/><Relationship Id="rId2" Type="http://schemas.openxmlformats.org/officeDocument/2006/relationships/hyperlink" Target="http://www.cnsnews.com/news/article/5993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err="1" smtClean="0">
                <a:solidFill>
                  <a:schemeClr val="tx1">
                    <a:alpha val="90000"/>
                  </a:schemeClr>
                </a:solidFill>
              </a:rPr>
              <a:t>Cyberlaw</a:t>
            </a:r>
            <a:r>
              <a:rPr lang="en-US" dirty="0" smtClean="0">
                <a:solidFill>
                  <a:schemeClr val="tx1">
                    <a:alpha val="90000"/>
                  </a:schemeClr>
                </a:solidFill>
              </a:rPr>
              <a:t> and E-Commerce</a:t>
            </a:r>
            <a:endParaRPr lang="en-US" dirty="0">
              <a:solidFill>
                <a:schemeClr val="tx1">
                  <a:alpha val="90000"/>
                </a:schemeClr>
              </a:solidFill>
            </a:endParaRPr>
          </a:p>
        </p:txBody>
      </p:sp>
      <p:sp>
        <p:nvSpPr>
          <p:cNvPr id="5123" name="Subtitle 2"/>
          <p:cNvSpPr>
            <a:spLocks noGrp="1"/>
          </p:cNvSpPr>
          <p:nvPr>
            <p:ph type="subTitle" idx="1"/>
          </p:nvPr>
        </p:nvSpPr>
        <p:spPr/>
        <p:txBody>
          <a:bodyPr>
            <a:normAutofit fontScale="92500" lnSpcReduction="10000"/>
          </a:bodyPr>
          <a:lstStyle/>
          <a:p>
            <a:r>
              <a:rPr lang="en-US" dirty="0" smtClean="0"/>
              <a:t>Chapter 1</a:t>
            </a:r>
          </a:p>
          <a:p>
            <a:endParaRPr lang="en-US" dirty="0" smtClean="0"/>
          </a:p>
          <a:p>
            <a:r>
              <a:rPr lang="en-US" dirty="0" smtClean="0"/>
              <a:t>Jeffrey Pittman, </a:t>
            </a:r>
            <a:r>
              <a:rPr lang="en-US" dirty="0" err="1" smtClean="0"/>
              <a:t>Cyberlaw</a:t>
            </a:r>
            <a:r>
              <a:rPr lang="en-US" dirty="0" smtClean="0"/>
              <a:t> &amp; E-Commerce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Thomas Jefferson</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92500" lnSpcReduction="10000"/>
          </a:bodyPr>
          <a:lstStyle/>
          <a:p>
            <a:pPr marL="320040" indent="-320040" eaLnBrk="1" fontAlgn="auto" hangingPunct="1">
              <a:spcAft>
                <a:spcPts val="0"/>
              </a:spcAft>
              <a:buFont typeface="Wingdings 2"/>
              <a:buChar char=""/>
              <a:defRPr/>
            </a:pPr>
            <a:r>
              <a:rPr lang="en-US" dirty="0" smtClean="0"/>
              <a:t>“If nature has made any one thing less susceptible than all others of exclusive property, it is the action of the thinking power called an idea, which an individual may exclusively possess as long as he keeps it to himself; but the moment it is divulged, it forces itself into the possession of everyone, and the receiver cannot dispossess himself of it. Its peculiar character, too, is that no one possesses the less, because every other possesses the whole of it. </a:t>
            </a:r>
            <a:r>
              <a:rPr lang="en-US" dirty="0" smtClean="0"/>
              <a:t>He who receives an idea from me, receives instruction himself without lessening mine; as he who lights his taper at mine, receives light without darkening me</a:t>
            </a:r>
            <a:r>
              <a:rPr lang="en-US" dirty="0" smtClean="0"/>
              <a:t>.”</a:t>
            </a:r>
            <a:endParaRPr lang="en-US" dirty="0"/>
          </a:p>
        </p:txBody>
      </p:sp>
      <p:sp>
        <p:nvSpPr>
          <p:cNvPr id="4" name="Footer Placeholder 3"/>
          <p:cNvSpPr>
            <a:spLocks noGrp="1"/>
          </p:cNvSpPr>
          <p:nvPr>
            <p:ph type="ftr" sz="quarter" idx="11"/>
          </p:nvPr>
        </p:nvSpPr>
        <p:spPr/>
        <p:txBody>
          <a:bodyPr/>
          <a:lstStyle/>
          <a:p>
            <a:pPr>
              <a:defRPr/>
            </a:pPr>
            <a:r>
              <a:rPr lang="en-US"/>
              <a:t>Jeffrey Pittman - Cyberlaw &amp; E-Commerce</a:t>
            </a:r>
          </a:p>
        </p:txBody>
      </p:sp>
      <p:sp>
        <p:nvSpPr>
          <p:cNvPr id="5" name="Slide Number Placeholder 4"/>
          <p:cNvSpPr>
            <a:spLocks noGrp="1"/>
          </p:cNvSpPr>
          <p:nvPr>
            <p:ph type="sldNum" sz="quarter" idx="12"/>
          </p:nvPr>
        </p:nvSpPr>
        <p:spPr/>
        <p:txBody>
          <a:bodyPr/>
          <a:lstStyle/>
          <a:p>
            <a:pPr>
              <a:defRPr/>
            </a:pPr>
            <a:fld id="{3B837476-069B-46B8-9141-0D45F953338B}"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Thomas Jefferson</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a:bodyPr>
          <a:lstStyle/>
          <a:p>
            <a:pPr marL="320040" indent="-320040" eaLnBrk="1" fontAlgn="auto" hangingPunct="1">
              <a:spcAft>
                <a:spcPts val="0"/>
              </a:spcAft>
              <a:buFont typeface="Wingdings 2"/>
              <a:buChar char=""/>
              <a:defRPr/>
            </a:pPr>
            <a:r>
              <a:rPr lang="en-US" dirty="0" smtClean="0"/>
              <a:t>“That </a:t>
            </a:r>
            <a:r>
              <a:rPr lang="en-US" dirty="0" smtClean="0"/>
              <a:t>ideas should freely spread from one to another over the globe, for the moral and mutual instruction of man, and improvement of his condition, seems to have been peculiarly and benevolently designed by nature, when she made them, like fire, expansible over all space, without lessening their density in any point, and like the air in which we breathe, move, and have our physical being, incapable of confinement or exclusive appropriation."</a:t>
            </a:r>
            <a:endParaRPr lang="en-US" dirty="0"/>
          </a:p>
        </p:txBody>
      </p:sp>
      <p:sp>
        <p:nvSpPr>
          <p:cNvPr id="4" name="Footer Placeholder 3"/>
          <p:cNvSpPr>
            <a:spLocks noGrp="1"/>
          </p:cNvSpPr>
          <p:nvPr>
            <p:ph type="ftr" sz="quarter" idx="11"/>
          </p:nvPr>
        </p:nvSpPr>
        <p:spPr/>
        <p:txBody>
          <a:bodyPr/>
          <a:lstStyle/>
          <a:p>
            <a:pPr>
              <a:defRPr/>
            </a:pPr>
            <a:r>
              <a:rPr lang="en-US"/>
              <a:t>Jeffrey Pittman - Cyberlaw &amp; E-Commerce</a:t>
            </a:r>
          </a:p>
        </p:txBody>
      </p:sp>
      <p:sp>
        <p:nvSpPr>
          <p:cNvPr id="5" name="Slide Number Placeholder 4"/>
          <p:cNvSpPr>
            <a:spLocks noGrp="1"/>
          </p:cNvSpPr>
          <p:nvPr>
            <p:ph type="sldNum" sz="quarter" idx="12"/>
          </p:nvPr>
        </p:nvSpPr>
        <p:spPr/>
        <p:txBody>
          <a:bodyPr/>
          <a:lstStyle/>
          <a:p>
            <a:pPr>
              <a:defRPr/>
            </a:pPr>
            <a:fld id="{4792142E-D080-4FE0-B201-9F92A8B41375}"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Thomas Jefferson</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a:bodyPr>
          <a:lstStyle/>
          <a:p>
            <a:pPr marL="320040" indent="-320040" eaLnBrk="1" fontAlgn="auto" hangingPunct="1">
              <a:spcAft>
                <a:spcPts val="0"/>
              </a:spcAft>
              <a:buFont typeface="Wingdings 2"/>
              <a:buChar char=""/>
              <a:defRPr/>
            </a:pPr>
            <a:r>
              <a:rPr lang="en-US" b="1" dirty="0" smtClean="0"/>
              <a:t>Source: </a:t>
            </a:r>
            <a:r>
              <a:rPr lang="en-US" dirty="0" smtClean="0"/>
              <a:t> </a:t>
            </a:r>
            <a:r>
              <a:rPr lang="en-US" cap="small" dirty="0" smtClean="0"/>
              <a:t>Thomas Jefferson, Political Writings </a:t>
            </a:r>
            <a:r>
              <a:rPr lang="en-US" dirty="0" smtClean="0"/>
              <a:t>(Joyce Appleby, Joyce Oldham Appleby &amp;Terence Ball, eds., Cambridge Univ. Press 1999), p. 580</a:t>
            </a:r>
            <a:endParaRPr lang="en-US" dirty="0"/>
          </a:p>
        </p:txBody>
      </p:sp>
      <p:sp>
        <p:nvSpPr>
          <p:cNvPr id="4" name="Footer Placeholder 3"/>
          <p:cNvSpPr>
            <a:spLocks noGrp="1"/>
          </p:cNvSpPr>
          <p:nvPr>
            <p:ph type="ftr" sz="quarter" idx="11"/>
          </p:nvPr>
        </p:nvSpPr>
        <p:spPr/>
        <p:txBody>
          <a:bodyPr/>
          <a:lstStyle/>
          <a:p>
            <a:pPr>
              <a:defRPr/>
            </a:pPr>
            <a:r>
              <a:rPr lang="en-US"/>
              <a:t>Jeffrey Pittman - Cyberlaw &amp; E-Commerce</a:t>
            </a:r>
          </a:p>
        </p:txBody>
      </p:sp>
      <p:sp>
        <p:nvSpPr>
          <p:cNvPr id="5" name="Slide Number Placeholder 4"/>
          <p:cNvSpPr>
            <a:spLocks noGrp="1"/>
          </p:cNvSpPr>
          <p:nvPr>
            <p:ph type="sldNum" sz="quarter" idx="12"/>
          </p:nvPr>
        </p:nvSpPr>
        <p:spPr/>
        <p:txBody>
          <a:bodyPr/>
          <a:lstStyle/>
          <a:p>
            <a:pPr>
              <a:defRPr/>
            </a:pPr>
            <a:fld id="{D99CCA23-056C-419B-B367-0FFEC8DEF5DE}" type="slidenum">
              <a:rPr lang="en-US"/>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Topic #1</a:t>
            </a:r>
            <a:br>
              <a:rPr lang="en-US" dirty="0" smtClean="0"/>
            </a:br>
            <a:r>
              <a:rPr lang="en-US" dirty="0" smtClean="0"/>
              <a:t>Business Examples</a:t>
            </a:r>
            <a:endParaRPr lang="en-US" dirty="0"/>
          </a:p>
        </p:txBody>
      </p:sp>
      <p:sp>
        <p:nvSpPr>
          <p:cNvPr id="9219" name="Content Placeholder 2"/>
          <p:cNvSpPr>
            <a:spLocks noGrp="1"/>
          </p:cNvSpPr>
          <p:nvPr>
            <p:ph idx="1"/>
          </p:nvPr>
        </p:nvSpPr>
        <p:spPr/>
        <p:txBody>
          <a:bodyPr/>
          <a:lstStyle/>
          <a:p>
            <a:pPr eaLnBrk="1" hangingPunct="1"/>
            <a:r>
              <a:rPr lang="en-US" dirty="0" smtClean="0"/>
              <a:t>In group settings</a:t>
            </a:r>
          </a:p>
          <a:p>
            <a:pPr lvl="1"/>
            <a:r>
              <a:rPr lang="en-US" dirty="0" smtClean="0"/>
              <a:t>Identify a real or hypothetical business, </a:t>
            </a:r>
          </a:p>
          <a:p>
            <a:pPr lvl="1"/>
            <a:r>
              <a:rPr lang="en-US" dirty="0" smtClean="0"/>
              <a:t>Identify several of the important intangible assets owned by the business, and </a:t>
            </a:r>
          </a:p>
          <a:p>
            <a:pPr lvl="1"/>
            <a:r>
              <a:rPr lang="en-US" dirty="0" smtClean="0"/>
              <a:t>Describe the basic legal protections available in the U.S. for the assets </a:t>
            </a:r>
          </a:p>
          <a:p>
            <a:pPr lvl="2"/>
            <a:r>
              <a:rPr lang="en-US" dirty="0" smtClean="0"/>
              <a:t>See Exhibit 1.2, textbook page 10, and the following four slides</a:t>
            </a:r>
          </a:p>
          <a:p>
            <a:pPr lvl="1" eaLnBrk="1" hangingPunct="1"/>
            <a:endParaRPr lang="en-US" dirty="0" smtClean="0"/>
          </a:p>
          <a:p>
            <a:pPr eaLnBrk="1" hangingPunct="1"/>
            <a:endParaRPr lang="en-US" dirty="0" smtClean="0"/>
          </a:p>
        </p:txBody>
      </p:sp>
      <p:sp>
        <p:nvSpPr>
          <p:cNvPr id="5" name="Footer Placeholder 4"/>
          <p:cNvSpPr>
            <a:spLocks noGrp="1"/>
          </p:cNvSpPr>
          <p:nvPr>
            <p:ph type="ftr" sz="quarter" idx="11"/>
          </p:nvPr>
        </p:nvSpPr>
        <p:spPr/>
        <p:txBody>
          <a:bodyPr/>
          <a:lstStyle/>
          <a:p>
            <a:pPr>
              <a:defRPr/>
            </a:pPr>
            <a:r>
              <a:rPr lang="en-US" smtClean="0"/>
              <a:t>Cyberlaw &amp; E-Commerce - J. Pittman</a:t>
            </a:r>
            <a:endParaRPr lang="en-US"/>
          </a:p>
        </p:txBody>
      </p:sp>
      <p:sp>
        <p:nvSpPr>
          <p:cNvPr id="4" name="Slide Number Placeholder 3"/>
          <p:cNvSpPr>
            <a:spLocks noGrp="1"/>
          </p:cNvSpPr>
          <p:nvPr>
            <p:ph type="sldNum" sz="quarter" idx="12"/>
          </p:nvPr>
        </p:nvSpPr>
        <p:spPr/>
        <p:txBody>
          <a:bodyPr/>
          <a:lstStyle/>
          <a:p>
            <a:pPr>
              <a:defRPr/>
            </a:pPr>
            <a:fld id="{DCAF4617-43EE-4904-81A7-84367D40C05F}"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t>Traditional Business Assets</a:t>
            </a:r>
            <a:endParaRPr lang="en-US" dirty="0"/>
          </a:p>
        </p:txBody>
      </p:sp>
      <p:graphicFrame>
        <p:nvGraphicFramePr>
          <p:cNvPr id="4" name="Content Placeholder 3"/>
          <p:cNvGraphicFramePr>
            <a:graphicFrameLocks noGrp="1"/>
          </p:cNvGraphicFramePr>
          <p:nvPr>
            <p:ph idx="1"/>
          </p:nvPr>
        </p:nvGraphicFramePr>
        <p:xfrm>
          <a:off x="1447800" y="1905000"/>
          <a:ext cx="6705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pPr>
              <a:defRPr/>
            </a:pPr>
            <a:r>
              <a:rPr lang="en-US" smtClean="0"/>
              <a:t>Cyberlaw &amp; E-Commerce - J. Pittman</a:t>
            </a:r>
            <a:endParaRPr lang="en-US" dirty="0"/>
          </a:p>
        </p:txBody>
      </p:sp>
      <p:sp>
        <p:nvSpPr>
          <p:cNvPr id="5" name="Slide Number Placeholder 4"/>
          <p:cNvSpPr>
            <a:spLocks noGrp="1"/>
          </p:cNvSpPr>
          <p:nvPr>
            <p:ph type="sldNum" sz="quarter" idx="12"/>
          </p:nvPr>
        </p:nvSpPr>
        <p:spPr/>
        <p:txBody>
          <a:bodyPr/>
          <a:lstStyle/>
          <a:p>
            <a:pPr>
              <a:defRPr/>
            </a:pPr>
            <a:fld id="{112D64D5-0CC3-469F-9326-ADAD9B4D2185}"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Non-tangible Assets</a:t>
            </a:r>
            <a:endParaRPr lang="en-US" dirty="0"/>
          </a:p>
        </p:txBody>
      </p:sp>
      <p:graphicFrame>
        <p:nvGraphicFramePr>
          <p:cNvPr id="4" name="Content Placeholder 3"/>
          <p:cNvGraphicFramePr>
            <a:graphicFrameLocks noGrp="1"/>
          </p:cNvGraphicFramePr>
          <p:nvPr>
            <p:ph idx="1"/>
          </p:nvPr>
        </p:nvGraphicFramePr>
        <p:xfrm>
          <a:off x="1447800" y="1828800"/>
          <a:ext cx="6705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pPr>
              <a:defRPr/>
            </a:pPr>
            <a:r>
              <a:rPr lang="en-US" smtClean="0"/>
              <a:t>Cyberlaw &amp; E-Commerce - J. Pittman</a:t>
            </a:r>
            <a:endParaRPr lang="en-US"/>
          </a:p>
        </p:txBody>
      </p:sp>
      <p:sp>
        <p:nvSpPr>
          <p:cNvPr id="5" name="Slide Number Placeholder 4"/>
          <p:cNvSpPr>
            <a:spLocks noGrp="1"/>
          </p:cNvSpPr>
          <p:nvPr>
            <p:ph type="sldNum" sz="quarter" idx="12"/>
          </p:nvPr>
        </p:nvSpPr>
        <p:spPr/>
        <p:txBody>
          <a:bodyPr/>
          <a:lstStyle/>
          <a:p>
            <a:pPr>
              <a:defRPr/>
            </a:pPr>
            <a:fld id="{DF18C822-1967-4B43-A310-F853F2598E8B}"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IFRS 3</a:t>
            </a:r>
            <a:endParaRPr lang="en-US" dirty="0"/>
          </a:p>
        </p:txBody>
      </p:sp>
      <p:sp>
        <p:nvSpPr>
          <p:cNvPr id="7" name="Content Placeholder 6"/>
          <p:cNvSpPr>
            <a:spLocks noGrp="1"/>
          </p:cNvSpPr>
          <p:nvPr>
            <p:ph idx="1"/>
          </p:nvPr>
        </p:nvSpPr>
        <p:spPr/>
        <p:txBody>
          <a:bodyPr/>
          <a:lstStyle/>
          <a:p>
            <a:r>
              <a:rPr lang="en-US" dirty="0" smtClean="0"/>
              <a:t>The International Financial Reporting Standards (IFRS) are standards, interpretations and the framework adopted by the International Accounting Standards Board (IASB)</a:t>
            </a:r>
          </a:p>
          <a:p>
            <a:r>
              <a:rPr lang="en-US" dirty="0" smtClean="0"/>
              <a:t>The following slide is a snapshot of Brand Finance’s presentation of IFRS 3</a:t>
            </a:r>
            <a:endParaRPr lang="en-US" dirty="0"/>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572000" y="6553200"/>
            <a:ext cx="3872166" cy="304824"/>
          </a:xfrm>
        </p:spPr>
        <p:txBody>
          <a:bodyPr/>
          <a:lstStyle/>
          <a:p>
            <a:pPr>
              <a:defRPr/>
            </a:pPr>
            <a:r>
              <a:rPr lang="en-US" dirty="0" err="1" smtClean="0"/>
              <a:t>Cyberlaw</a:t>
            </a:r>
            <a:r>
              <a:rPr lang="en-US" dirty="0" smtClean="0"/>
              <a:t> &amp;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6</a:t>
            </a:fld>
            <a:endParaRPr lang="en-US"/>
          </a:p>
        </p:txBody>
      </p:sp>
      <p:pic>
        <p:nvPicPr>
          <p:cNvPr id="2050" name="Picture 2"/>
          <p:cNvPicPr>
            <a:picLocks noGrp="1" noChangeAspect="1" noChangeArrowheads="1"/>
          </p:cNvPicPr>
          <p:nvPr>
            <p:ph idx="4294967295"/>
          </p:nvPr>
        </p:nvPicPr>
        <p:blipFill>
          <a:blip r:embed="rId2" cstate="print"/>
          <a:srcRect/>
          <a:stretch>
            <a:fillRect/>
          </a:stretch>
        </p:blipFill>
        <p:spPr bwMode="auto">
          <a:xfrm>
            <a:off x="457200" y="76200"/>
            <a:ext cx="8118475" cy="6496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Topic #2</a:t>
            </a:r>
            <a:br>
              <a:rPr lang="en-US" dirty="0" smtClean="0"/>
            </a:br>
            <a:r>
              <a:rPr lang="en-US" dirty="0" smtClean="0"/>
              <a:t>Federalism</a:t>
            </a:r>
            <a:endParaRPr lang="en-US" dirty="0"/>
          </a:p>
        </p:txBody>
      </p:sp>
      <p:sp>
        <p:nvSpPr>
          <p:cNvPr id="3" name="Content Placeholder 2"/>
          <p:cNvSpPr>
            <a:spLocks noGrp="1"/>
          </p:cNvSpPr>
          <p:nvPr>
            <p:ph idx="1"/>
          </p:nvPr>
        </p:nvSpPr>
        <p:spPr/>
        <p:txBody>
          <a:bodyPr/>
          <a:lstStyle/>
          <a:p>
            <a:r>
              <a:rPr lang="en-US" dirty="0" smtClean="0"/>
              <a:t>Using the results from Topic #1, above, discuss the interaction of federal and state laws as illustrated in Exhibit 1.3 and 1.4, textbook pages 14 and 16</a:t>
            </a:r>
            <a:endParaRPr lang="en-US" dirty="0"/>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Topic #3</a:t>
            </a:r>
            <a:br>
              <a:rPr lang="en-US" dirty="0" smtClean="0"/>
            </a:br>
            <a:r>
              <a:rPr lang="en-US" dirty="0" smtClean="0"/>
              <a:t>Free Speech</a:t>
            </a:r>
            <a:endParaRPr lang="en-US" dirty="0"/>
          </a:p>
        </p:txBody>
      </p:sp>
      <p:sp>
        <p:nvSpPr>
          <p:cNvPr id="3" name="Content Placeholder 2"/>
          <p:cNvSpPr>
            <a:spLocks noGrp="1"/>
          </p:cNvSpPr>
          <p:nvPr>
            <p:ph idx="1"/>
          </p:nvPr>
        </p:nvSpPr>
        <p:spPr/>
        <p:txBody>
          <a:bodyPr/>
          <a:lstStyle/>
          <a:p>
            <a:r>
              <a:rPr lang="en-US" dirty="0" smtClean="0"/>
              <a:t>Apply the First Amendment, free speech </a:t>
            </a:r>
            <a:r>
              <a:rPr lang="en-US" smtClean="0"/>
              <a:t>(textbook pages 20-23) , </a:t>
            </a:r>
            <a:r>
              <a:rPr lang="en-US" dirty="0" smtClean="0"/>
              <a:t>to </a:t>
            </a:r>
            <a:r>
              <a:rPr lang="en-US" smtClean="0"/>
              <a:t>the Google/China </a:t>
            </a:r>
            <a:r>
              <a:rPr lang="en-US" dirty="0" smtClean="0"/>
              <a:t>dispute below</a:t>
            </a:r>
            <a:endParaRPr lang="en-US" dirty="0" smtClean="0">
              <a:hlinkClick r:id="rId2"/>
            </a:endParaRPr>
          </a:p>
          <a:p>
            <a:pPr lvl="1"/>
            <a:r>
              <a:rPr lang="en-US" dirty="0" smtClean="0">
                <a:hlinkClick r:id="rId2"/>
              </a:rPr>
              <a:t>No Sign Other Companies Will Emulate Google’s Stand Over China</a:t>
            </a:r>
            <a:endParaRPr lang="en-US" b="1" dirty="0" smtClean="0">
              <a:hlinkClick r:id="rId3"/>
            </a:endParaRPr>
          </a:p>
          <a:p>
            <a:pPr lvl="1"/>
            <a:r>
              <a:rPr lang="en-US" b="1" dirty="0" smtClean="0">
                <a:hlinkClick r:id="rId3"/>
              </a:rPr>
              <a:t>Clinton talk may signal China-Google direction</a:t>
            </a:r>
            <a:endParaRPr lang="en-US" dirty="0"/>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Topic </a:t>
            </a:r>
            <a:r>
              <a:rPr lang="en-US" dirty="0" smtClean="0"/>
              <a:t>#4</a:t>
            </a:r>
            <a:r>
              <a:rPr lang="en-US" dirty="0" smtClean="0"/>
              <a:t/>
            </a:r>
            <a:br>
              <a:rPr lang="en-US" dirty="0" smtClean="0"/>
            </a:br>
            <a:r>
              <a:rPr lang="en-US" dirty="0" smtClean="0"/>
              <a:t>Food for Thought</a:t>
            </a:r>
            <a:endParaRPr lang="en-US" dirty="0">
              <a:solidFill>
                <a:schemeClr val="tx2">
                  <a:tint val="100000"/>
                  <a:satMod val="250000"/>
                </a:schemeClr>
              </a:solidFill>
            </a:endParaRPr>
          </a:p>
        </p:txBody>
      </p:sp>
      <p:sp>
        <p:nvSpPr>
          <p:cNvPr id="12291" name="Content Placeholder 2"/>
          <p:cNvSpPr>
            <a:spLocks noGrp="1"/>
          </p:cNvSpPr>
          <p:nvPr>
            <p:ph idx="1"/>
          </p:nvPr>
        </p:nvSpPr>
        <p:spPr/>
        <p:txBody>
          <a:bodyPr/>
          <a:lstStyle/>
          <a:p>
            <a:pPr eaLnBrk="1" hangingPunct="1"/>
            <a:r>
              <a:rPr lang="en-US" dirty="0" smtClean="0"/>
              <a:t>Consider </a:t>
            </a:r>
            <a:r>
              <a:rPr lang="en-US" dirty="0" smtClean="0"/>
              <a:t>the following quotation (taken for a larger statement about the topic) from Thomas Jefferson</a:t>
            </a:r>
          </a:p>
        </p:txBody>
      </p:sp>
      <p:sp>
        <p:nvSpPr>
          <p:cNvPr id="4" name="Footer Placeholder 3"/>
          <p:cNvSpPr>
            <a:spLocks noGrp="1"/>
          </p:cNvSpPr>
          <p:nvPr>
            <p:ph type="ftr" sz="quarter" idx="11"/>
          </p:nvPr>
        </p:nvSpPr>
        <p:spPr/>
        <p:txBody>
          <a:bodyPr/>
          <a:lstStyle/>
          <a:p>
            <a:pPr>
              <a:defRPr/>
            </a:pPr>
            <a:r>
              <a:rPr lang="en-US"/>
              <a:t>Jeffrey Pittman - Cyberlaw &amp; E-Commerce</a:t>
            </a:r>
          </a:p>
        </p:txBody>
      </p:sp>
      <p:sp>
        <p:nvSpPr>
          <p:cNvPr id="5" name="Slide Number Placeholder 4"/>
          <p:cNvSpPr>
            <a:spLocks noGrp="1"/>
          </p:cNvSpPr>
          <p:nvPr>
            <p:ph type="sldNum" sz="quarter" idx="12"/>
          </p:nvPr>
        </p:nvSpPr>
        <p:spPr/>
        <p:txBody>
          <a:bodyPr/>
          <a:lstStyle/>
          <a:p>
            <a:pPr>
              <a:defRPr/>
            </a:pPr>
            <a:fld id="{972B0077-7BC9-461E-BCCC-ABBAC69FF827}" type="slidenum">
              <a:rPr lang="en-US"/>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1658</TotalTime>
  <Words>518</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Cyberlaw and E-Commerce</vt:lpstr>
      <vt:lpstr>Topic #1 Business Examples</vt:lpstr>
      <vt:lpstr>Traditional Business Assets</vt:lpstr>
      <vt:lpstr>Non-tangible Assets</vt:lpstr>
      <vt:lpstr>IFRS 3</vt:lpstr>
      <vt:lpstr>Slide 6</vt:lpstr>
      <vt:lpstr>Topic #2 Federalism</vt:lpstr>
      <vt:lpstr>Topic #3 Free Speech</vt:lpstr>
      <vt:lpstr>Topic #4 Food for Thought</vt:lpstr>
      <vt:lpstr>Thomas Jefferson</vt:lpstr>
      <vt:lpstr>Thomas Jefferson</vt:lpstr>
      <vt:lpstr>Thomas Jefferson</vt:lpstr>
    </vt:vector>
  </TitlesOfParts>
  <Company>Arkansas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pittman</dc:creator>
  <cp:lastModifiedBy>pittman</cp:lastModifiedBy>
  <cp:revision>155</cp:revision>
  <dcterms:created xsi:type="dcterms:W3CDTF">2008-08-25T18:29:18Z</dcterms:created>
  <dcterms:modified xsi:type="dcterms:W3CDTF">2010-01-19T20:21:47Z</dcterms:modified>
</cp:coreProperties>
</file>