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0BD96-46A8-4DE6-9D1A-E905865FF35A}" type="datetimeFigureOut">
              <a:rPr lang="en-US" smtClean="0"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3437-75D5-494F-BD35-723C97387D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an000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7086" y="0"/>
            <a:ext cx="5561914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5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1014" y="0"/>
            <a:ext cx="5185396" cy="68579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Arkansas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mgilmore</dc:creator>
  <cp:lastModifiedBy>mgilmore</cp:lastModifiedBy>
  <cp:revision>1</cp:revision>
  <dcterms:created xsi:type="dcterms:W3CDTF">2008-09-03T19:45:07Z</dcterms:created>
  <dcterms:modified xsi:type="dcterms:W3CDTF">2008-09-03T19:47:31Z</dcterms:modified>
</cp:coreProperties>
</file>