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4A4E1-17C9-4991-BFCE-6365BDEC90D1}" type="datetimeFigureOut">
              <a:rPr lang="en-US" smtClean="0"/>
              <a:t>4/8/2008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75346-AF38-41E3-8BEA-F356E40E5B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Endocrine System and Male Reproduction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Exercises 27 and 42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Male Reproductive System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FDF5-25D3-4235-8089-CE2BB01D5D5A}" type="slidenum">
              <a:rPr lang="en-US"/>
              <a:pPr/>
              <a:t>11</a:t>
            </a:fld>
            <a:endParaRPr lang="en-US"/>
          </a:p>
        </p:txBody>
      </p:sp>
      <p:pic>
        <p:nvPicPr>
          <p:cNvPr id="145410" name="Picture 2" descr="development 2"/>
          <p:cNvPicPr>
            <a:picLocks noChangeAspect="1" noChangeArrowheads="1"/>
          </p:cNvPicPr>
          <p:nvPr/>
        </p:nvPicPr>
        <p:blipFill>
          <a:blip r:embed="rId2" cstate="print"/>
          <a:srcRect l="3659" t="1111" r="6097" b="10001"/>
          <a:stretch>
            <a:fillRect/>
          </a:stretch>
        </p:blipFill>
        <p:spPr bwMode="auto">
          <a:xfrm>
            <a:off x="1927225" y="0"/>
            <a:ext cx="63436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E251-C19E-49B0-9E08-A09DA50B186D}" type="slidenum">
              <a:rPr lang="en-US"/>
              <a:pPr/>
              <a:t>12</a:t>
            </a:fld>
            <a:endParaRPr lang="en-US"/>
          </a:p>
        </p:txBody>
      </p:sp>
      <p:pic>
        <p:nvPicPr>
          <p:cNvPr id="146434" name="Picture 2" descr="development 3"/>
          <p:cNvPicPr>
            <a:picLocks noChangeAspect="1" noChangeArrowheads="1"/>
          </p:cNvPicPr>
          <p:nvPr/>
        </p:nvPicPr>
        <p:blipFill>
          <a:blip r:embed="rId2" cstate="print"/>
          <a:srcRect b="13402"/>
          <a:stretch>
            <a:fillRect/>
          </a:stretch>
        </p:blipFill>
        <p:spPr bwMode="auto">
          <a:xfrm>
            <a:off x="990600" y="-30163"/>
            <a:ext cx="7239000" cy="6888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14E3-D084-42BA-886A-BBF3CF716661}" type="slidenum">
              <a:rPr lang="en-US"/>
              <a:pPr/>
              <a:t>13</a:t>
            </a:fld>
            <a:endParaRPr lang="en-US"/>
          </a:p>
        </p:txBody>
      </p:sp>
      <p:pic>
        <p:nvPicPr>
          <p:cNvPr id="53250" name="Picture 2" descr="male 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6095-CF80-4BC7-ACF9-88A6E80948A3}" type="slidenum">
              <a:rPr lang="en-US"/>
              <a:pPr/>
              <a:t>14</a:t>
            </a:fld>
            <a:endParaRPr lang="en-US"/>
          </a:p>
        </p:txBody>
      </p:sp>
      <p:pic>
        <p:nvPicPr>
          <p:cNvPr id="152578" name="Picture 2" descr="srotu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-198438"/>
            <a:ext cx="9240838" cy="7056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76EE-9FB2-4A6C-8A89-053316D6CB4E}" type="slidenum">
              <a:rPr lang="en-US"/>
              <a:pPr/>
              <a:t>15</a:t>
            </a:fld>
            <a:endParaRPr lang="en-US"/>
          </a:p>
        </p:txBody>
      </p:sp>
      <p:pic>
        <p:nvPicPr>
          <p:cNvPr id="75779" name="Picture 3" descr="tubules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11CC-DA9B-4199-A9BD-985F467E6C45}" type="slidenum">
              <a:rPr lang="en-US"/>
              <a:pPr/>
              <a:t>16</a:t>
            </a:fld>
            <a:endParaRPr lang="en-US"/>
          </a:p>
        </p:txBody>
      </p:sp>
      <p:pic>
        <p:nvPicPr>
          <p:cNvPr id="167938" name="Picture 2" descr="seminiferous tub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-404813"/>
            <a:ext cx="9120187" cy="7669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AD7D-0BC7-489C-8D36-284D4BD8D223}" type="slidenum">
              <a:rPr lang="en-US"/>
              <a:pPr/>
              <a:t>17</a:t>
            </a:fld>
            <a:endParaRPr lang="en-US"/>
          </a:p>
        </p:txBody>
      </p:sp>
      <p:pic>
        <p:nvPicPr>
          <p:cNvPr id="62466" name="Picture 2" descr="sperm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BF45-969E-4DDC-9616-405E15B11F58}" type="slidenum">
              <a:rPr lang="en-US"/>
              <a:pPr/>
              <a:t>18</a:t>
            </a:fld>
            <a:endParaRPr lang="en-US"/>
          </a:p>
        </p:txBody>
      </p:sp>
      <p:pic>
        <p:nvPicPr>
          <p:cNvPr id="163842" name="Picture 2" descr="testes tub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975" y="0"/>
            <a:ext cx="70040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7B83-AB4D-4289-868D-FBD0971A4D4D}" type="slidenum">
              <a:rPr lang="en-US"/>
              <a:pPr/>
              <a:t>19</a:t>
            </a:fld>
            <a:endParaRPr lang="en-US"/>
          </a:p>
        </p:txBody>
      </p:sp>
      <p:pic>
        <p:nvPicPr>
          <p:cNvPr id="3076" name="Picture 4" descr="mal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457200"/>
            <a:ext cx="8001000" cy="5410200"/>
          </a:xfrm>
        </p:spPr>
        <p:txBody>
          <a:bodyPr/>
          <a:lstStyle/>
          <a:p>
            <a:r>
              <a:rPr lang="en-US" b="1"/>
              <a:t>Exocrine glands</a:t>
            </a:r>
            <a:r>
              <a:rPr lang="en-US"/>
              <a:t> secrete their products through ducts into body cavities or onto body surfaces.</a:t>
            </a:r>
          </a:p>
          <a:p>
            <a:endParaRPr lang="en-US"/>
          </a:p>
          <a:p>
            <a:r>
              <a:rPr lang="en-US" b="1"/>
              <a:t>Endocrine glands</a:t>
            </a:r>
            <a:r>
              <a:rPr lang="en-US"/>
              <a:t> secrete hormones into the interstitial fluid where it enters the blood.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42D2-B75F-479C-B066-86D7F4E8DE3C}" type="slidenum">
              <a:rPr lang="en-US"/>
              <a:pPr/>
              <a:t>20</a:t>
            </a:fld>
            <a:endParaRPr lang="en-US"/>
          </a:p>
        </p:txBody>
      </p:sp>
      <p:pic>
        <p:nvPicPr>
          <p:cNvPr id="77826" name="Picture 2" descr="vasectom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1AD6-E11A-424E-8A24-C52171304874}" type="slidenum">
              <a:rPr lang="en-US"/>
              <a:pPr/>
              <a:t>21</a:t>
            </a:fld>
            <a:endParaRPr lang="en-US"/>
          </a:p>
        </p:txBody>
      </p:sp>
      <p:pic>
        <p:nvPicPr>
          <p:cNvPr id="50178" name="Picture 2" descr="mal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6CCF-D2B1-4A30-84A2-56DA30D5B4B0}" type="slidenum">
              <a:rPr lang="en-US"/>
              <a:pPr/>
              <a:t>22</a:t>
            </a:fld>
            <a:endParaRPr lang="en-US"/>
          </a:p>
        </p:txBody>
      </p:sp>
      <p:pic>
        <p:nvPicPr>
          <p:cNvPr id="49154" name="Picture 2" descr="mal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D9443-61AB-42D6-88FA-2E85D3A85B0D}" type="slidenum">
              <a:rPr lang="en-US"/>
              <a:pPr/>
              <a:t>23</a:t>
            </a:fld>
            <a:endParaRPr lang="en-US"/>
          </a:p>
        </p:txBody>
      </p:sp>
      <p:pic>
        <p:nvPicPr>
          <p:cNvPr id="39938" name="Picture 2" descr="penis XS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endocrine glan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ituitary g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post pit"/>
          <p:cNvPicPr>
            <a:picLocks noChangeAspect="1" noChangeArrowheads="1"/>
          </p:cNvPicPr>
          <p:nvPr/>
        </p:nvPicPr>
        <p:blipFill>
          <a:blip r:embed="rId2" cstate="print"/>
          <a:srcRect t="26453" b="3807"/>
          <a:stretch>
            <a:fillRect/>
          </a:stretch>
        </p:blipFill>
        <p:spPr bwMode="auto">
          <a:xfrm>
            <a:off x="1143000" y="228600"/>
            <a:ext cx="7040563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nt pit hormo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pineal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63500"/>
            <a:ext cx="9156700" cy="6729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thyroid gland p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arathyroid glan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54</Words>
  <Application>Microsoft Office PowerPoint</Application>
  <PresentationFormat>On-screen Show (4:3)</PresentationFormat>
  <Paragraphs>19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Endocrine System and Male Reproduction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Male Reproductive System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Arkansas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System and Male Reproduction</dc:title>
  <dc:creator>mgilmore</dc:creator>
  <cp:lastModifiedBy>mgilmore</cp:lastModifiedBy>
  <cp:revision>2</cp:revision>
  <dcterms:created xsi:type="dcterms:W3CDTF">2008-04-08T19:17:00Z</dcterms:created>
  <dcterms:modified xsi:type="dcterms:W3CDTF">2008-04-08T19:32:44Z</dcterms:modified>
</cp:coreProperties>
</file>