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93" r:id="rId3"/>
    <p:sldId id="288" r:id="rId4"/>
    <p:sldId id="287" r:id="rId5"/>
    <p:sldId id="256" r:id="rId6"/>
    <p:sldId id="257" r:id="rId7"/>
    <p:sldId id="258" r:id="rId8"/>
    <p:sldId id="259" r:id="rId9"/>
    <p:sldId id="260" r:id="rId10"/>
    <p:sldId id="261" r:id="rId11"/>
    <p:sldId id="289" r:id="rId12"/>
    <p:sldId id="271" r:id="rId13"/>
    <p:sldId id="272" r:id="rId14"/>
    <p:sldId id="273" r:id="rId15"/>
    <p:sldId id="281" r:id="rId16"/>
    <p:sldId id="282" r:id="rId17"/>
    <p:sldId id="283" r:id="rId18"/>
    <p:sldId id="284" r:id="rId19"/>
    <p:sldId id="285" r:id="rId20"/>
    <p:sldId id="262" r:id="rId21"/>
    <p:sldId id="263" r:id="rId22"/>
    <p:sldId id="265" r:id="rId23"/>
    <p:sldId id="267" r:id="rId24"/>
    <p:sldId id="270" r:id="rId25"/>
    <p:sldId id="292" r:id="rId26"/>
    <p:sldId id="290"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6" d="100"/>
          <a:sy n="86" d="100"/>
        </p:scale>
        <p:origin x="-6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7E3B38-C223-4409-BF48-A8B52BBD880D}" type="datetimeFigureOut">
              <a:rPr lang="en-US" smtClean="0"/>
              <a:pPr/>
              <a:t>9/21/2008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E3B38-C223-4409-BF48-A8B52BBD880D}" type="datetimeFigureOut">
              <a:rPr lang="en-US" smtClean="0"/>
              <a:pPr/>
              <a:t>9/21/2008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E3B38-C223-4409-BF48-A8B52BBD880D}" type="datetimeFigureOut">
              <a:rPr lang="en-US" smtClean="0"/>
              <a:pPr/>
              <a:t>9/21/2008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E3B38-C223-4409-BF48-A8B52BBD880D}" type="datetimeFigureOut">
              <a:rPr lang="en-US" smtClean="0"/>
              <a:pPr/>
              <a:t>9/21/2008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7E3B38-C223-4409-BF48-A8B52BBD880D}" type="datetimeFigureOut">
              <a:rPr lang="en-US" smtClean="0"/>
              <a:pPr/>
              <a:t>9/21/2008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7E3B38-C223-4409-BF48-A8B52BBD880D}" type="datetimeFigureOut">
              <a:rPr lang="en-US" smtClean="0"/>
              <a:pPr/>
              <a:t>9/21/2008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7E3B38-C223-4409-BF48-A8B52BBD880D}" type="datetimeFigureOut">
              <a:rPr lang="en-US" smtClean="0"/>
              <a:pPr/>
              <a:t>9/21/2008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7E3B38-C223-4409-BF48-A8B52BBD880D}" type="datetimeFigureOut">
              <a:rPr lang="en-US" smtClean="0"/>
              <a:pPr/>
              <a:t>9/21/2008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7E3B38-C223-4409-BF48-A8B52BBD880D}" type="datetimeFigureOut">
              <a:rPr lang="en-US" smtClean="0"/>
              <a:pPr/>
              <a:t>9/21/2008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E3B38-C223-4409-BF48-A8B52BBD880D}" type="datetimeFigureOut">
              <a:rPr lang="en-US" smtClean="0"/>
              <a:pPr/>
              <a:t>9/21/2008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7E3B38-C223-4409-BF48-A8B52BBD880D}" type="datetimeFigureOut">
              <a:rPr lang="en-US" smtClean="0"/>
              <a:pPr/>
              <a:t>9/21/2008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EEFC99-BA31-4D26-926D-4424D27739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E3B38-C223-4409-BF48-A8B52BBD880D}" type="datetimeFigureOut">
              <a:rPr lang="en-US" smtClean="0"/>
              <a:pPr/>
              <a:t>9/21/2008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EFC99-BA31-4D26-926D-4424D27739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1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7.xml"/><Relationship Id="rId5" Type="http://schemas.openxmlformats.org/officeDocument/2006/relationships/image" Target="../media/image44.wmf"/><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angelfire.com/wi2/GamesForLearning/gamepages/velcropigs.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bcteach.com/free/c/colormatching_butterflies_bw.pdf" TargetMode="External"/><Relationship Id="rId2" Type="http://schemas.openxmlformats.org/officeDocument/2006/relationships/hyperlink" Target="http://www.essortment.com/all/learningfilefo_rhml.htm" TargetMode="External"/><Relationship Id="rId1" Type="http://schemas.openxmlformats.org/officeDocument/2006/relationships/slideLayout" Target="../slideLayouts/slideLayout2.xml"/><Relationship Id="rId4" Type="http://schemas.openxmlformats.org/officeDocument/2006/relationships/hyperlink" Target="http://www.abcteach.com/free/g/game_caterpillar_counting_color.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hyperlink" Target="http://www.challengingbehavior.org/do/resources/teaching_tools/ttyc.ht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18.png"/><Relationship Id="rId4" Type="http://schemas.openxmlformats.org/officeDocument/2006/relationships/image" Target="../media/image23.jpe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Teacher Made Materials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25413" y="171450"/>
            <a:ext cx="8866187" cy="6711950"/>
            <a:chOff x="79" y="108"/>
            <a:chExt cx="5585" cy="4228"/>
          </a:xfrm>
        </p:grpSpPr>
        <p:pic>
          <p:nvPicPr>
            <p:cNvPr id="13314" name="Picture 2" descr="DSC00082"/>
            <p:cNvPicPr>
              <a:picLocks noChangeAspect="1" noChangeArrowheads="1"/>
            </p:cNvPicPr>
            <p:nvPr/>
          </p:nvPicPr>
          <p:blipFill>
            <a:blip r:embed="rId2"/>
            <a:srcRect/>
            <a:stretch>
              <a:fillRect/>
            </a:stretch>
          </p:blipFill>
          <p:spPr bwMode="auto">
            <a:xfrm>
              <a:off x="144" y="108"/>
              <a:ext cx="5505" cy="4104"/>
            </a:xfrm>
            <a:prstGeom prst="rect">
              <a:avLst/>
            </a:prstGeom>
            <a:noFill/>
          </p:spPr>
        </p:pic>
        <p:sp>
          <p:nvSpPr>
            <p:cNvPr id="13316" name="Text Box 4"/>
            <p:cNvSpPr txBox="1">
              <a:spLocks noChangeArrowheads="1"/>
            </p:cNvSpPr>
            <p:nvPr/>
          </p:nvSpPr>
          <p:spPr bwMode="auto">
            <a:xfrm>
              <a:off x="96" y="154"/>
              <a:ext cx="5568" cy="351"/>
            </a:xfrm>
            <a:prstGeom prst="rect">
              <a:avLst/>
            </a:prstGeom>
            <a:solidFill>
              <a:schemeClr val="bg1"/>
            </a:solidFill>
            <a:ln w="38100">
              <a:solidFill>
                <a:schemeClr val="tx1"/>
              </a:solidFill>
              <a:miter lim="800000"/>
              <a:headEnd/>
              <a:tailEnd/>
            </a:ln>
            <a:effectLst/>
          </p:spPr>
          <p:txBody>
            <a:bodyPr>
              <a:spAutoFit/>
            </a:bodyPr>
            <a:lstStyle/>
            <a:p>
              <a:pPr algn="ctr" eaLnBrk="0" hangingPunct="0"/>
              <a:r>
                <a:rPr lang="en-US" sz="2800"/>
                <a:t>Photograph Visual Schedule in Clear Pockets</a:t>
              </a:r>
            </a:p>
          </p:txBody>
        </p:sp>
        <p:grpSp>
          <p:nvGrpSpPr>
            <p:cNvPr id="3" name="Group 8"/>
            <p:cNvGrpSpPr>
              <a:grpSpLocks/>
            </p:cNvGrpSpPr>
            <p:nvPr/>
          </p:nvGrpSpPr>
          <p:grpSpPr bwMode="auto">
            <a:xfrm>
              <a:off x="79" y="4048"/>
              <a:ext cx="2417" cy="288"/>
              <a:chOff x="0" y="4032"/>
              <a:chExt cx="2417" cy="288"/>
            </a:xfrm>
          </p:grpSpPr>
          <p:sp>
            <p:nvSpPr>
              <p:cNvPr id="13321" name="Rectangle 9"/>
              <p:cNvSpPr>
                <a:spLocks noChangeArrowheads="1"/>
              </p:cNvSpPr>
              <p:nvPr/>
            </p:nvSpPr>
            <p:spPr bwMode="auto">
              <a:xfrm>
                <a:off x="0" y="4032"/>
                <a:ext cx="2400" cy="288"/>
              </a:xfrm>
              <a:prstGeom prst="rect">
                <a:avLst/>
              </a:prstGeom>
              <a:solidFill>
                <a:schemeClr val="bg1"/>
              </a:solidFill>
              <a:ln w="9525">
                <a:noFill/>
                <a:miter lim="800000"/>
                <a:headEnd/>
                <a:tailEnd/>
              </a:ln>
              <a:effectLst/>
            </p:spPr>
            <p:txBody>
              <a:bodyPr wrap="none" anchor="ctr"/>
              <a:lstStyle/>
              <a:p>
                <a:endParaRPr lang="en-US"/>
              </a:p>
            </p:txBody>
          </p:sp>
          <p:grpSp>
            <p:nvGrpSpPr>
              <p:cNvPr id="4" name="Group 10"/>
              <p:cNvGrpSpPr>
                <a:grpSpLocks/>
              </p:cNvGrpSpPr>
              <p:nvPr/>
            </p:nvGrpSpPr>
            <p:grpSpPr bwMode="auto">
              <a:xfrm>
                <a:off x="0" y="4072"/>
                <a:ext cx="2417" cy="232"/>
                <a:chOff x="1872" y="802"/>
                <a:chExt cx="4240" cy="551"/>
              </a:xfrm>
            </p:grpSpPr>
            <p:pic>
              <p:nvPicPr>
                <p:cNvPr id="13323" name="Picture 11" descr="ToolLogo(teaching2)"/>
                <p:cNvPicPr>
                  <a:picLocks noChangeAspect="1" noChangeArrowheads="1"/>
                </p:cNvPicPr>
                <p:nvPr/>
              </p:nvPicPr>
              <p:blipFill>
                <a:blip r:embed="rId3" cstate="print"/>
                <a:srcRect/>
                <a:stretch>
                  <a:fillRect/>
                </a:stretch>
              </p:blipFill>
              <p:spPr bwMode="auto">
                <a:xfrm>
                  <a:off x="1872" y="876"/>
                  <a:ext cx="960" cy="306"/>
                </a:xfrm>
                <a:prstGeom prst="rect">
                  <a:avLst/>
                </a:prstGeom>
                <a:noFill/>
                <a:ln w="9525">
                  <a:noFill/>
                  <a:miter lim="800000"/>
                  <a:headEnd/>
                  <a:tailEnd/>
                </a:ln>
              </p:spPr>
            </p:pic>
            <p:sp>
              <p:nvSpPr>
                <p:cNvPr id="13324" name="Rectangle 12"/>
                <p:cNvSpPr>
                  <a:spLocks noChangeArrowheads="1"/>
                </p:cNvSpPr>
                <p:nvPr/>
              </p:nvSpPr>
              <p:spPr bwMode="auto">
                <a:xfrm>
                  <a:off x="2928" y="802"/>
                  <a:ext cx="3184" cy="551"/>
                </a:xfrm>
                <a:prstGeom prst="rect">
                  <a:avLst/>
                </a:prstGeom>
                <a:noFill/>
                <a:ln w="9525">
                  <a:noFill/>
                  <a:miter lim="800000"/>
                  <a:headEnd/>
                  <a:tailEnd/>
                </a:ln>
                <a:effectLst/>
              </p:spPr>
              <p:txBody>
                <a:bodyPr wrap="none" anchor="ctr">
                  <a:spAutoFit/>
                </a:bodyPr>
                <a:lstStyle/>
                <a:p>
                  <a:r>
                    <a:rPr lang="en-US" sz="600">
                      <a:latin typeface="Arial" pitchFamily="34" charset="0"/>
                    </a:rPr>
                    <a:t>Lentini, R., Vaughn, B. J., &amp; Fox, L. (2005).  Teaching Tools for Young Children </a:t>
                  </a:r>
                </a:p>
                <a:p>
                  <a:r>
                    <a:rPr lang="en-US" sz="600">
                      <a:latin typeface="Arial" pitchFamily="34" charset="0"/>
                    </a:rPr>
                    <a:t>with Challenging Behavior. Tampa, Florida: University of South Florida, </a:t>
                  </a:r>
                </a:p>
                <a:p>
                  <a:r>
                    <a:rPr lang="en-US" sz="600">
                      <a:latin typeface="Arial" pitchFamily="34" charset="0"/>
                    </a:rPr>
                    <a:t>Early Intervention Positive Behavior Support.</a:t>
                  </a:r>
                </a:p>
              </p:txBody>
            </p:sp>
          </p:grp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Tucker Turtle and What do I do in circle</a:t>
            </a:r>
            <a:endParaRPr lang="en-US" dirty="0"/>
          </a:p>
        </p:txBody>
      </p:sp>
      <p:sp>
        <p:nvSpPr>
          <p:cNvPr id="3" name="Content Placeholder 2"/>
          <p:cNvSpPr>
            <a:spLocks noGrp="1"/>
          </p:cNvSpPr>
          <p:nvPr>
            <p:ph idx="1"/>
          </p:nvPr>
        </p:nvSpPr>
        <p:spPr/>
        <p:txBody>
          <a:bodyPr/>
          <a:lstStyle/>
          <a:p>
            <a:r>
              <a:rPr lang="en-US" dirty="0" smtClean="0"/>
              <a:t>The following are  the first few pages/slides two different books that teachers can print and use for very particular teaching.  Tucker Turtle teaches children the turtle method for anger management/self-regulation.  The circle book gives children ability to “practice” thinking about and describing circle behavior.  The entire books are available from the tool kit.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3200400" y="381000"/>
            <a:ext cx="5257800" cy="4114800"/>
          </a:xfrm>
        </p:spPr>
        <p:txBody>
          <a:bodyPr/>
          <a:lstStyle/>
          <a:p>
            <a:r>
              <a:rPr lang="en-US" sz="6000" b="1">
                <a:solidFill>
                  <a:srgbClr val="0000FF"/>
                </a:solidFill>
              </a:rPr>
              <a:t>Tucker Turtle Takes Time to Tuck and Think</a:t>
            </a:r>
          </a:p>
        </p:txBody>
      </p:sp>
      <p:sp>
        <p:nvSpPr>
          <p:cNvPr id="5125" name="Rectangle 5"/>
          <p:cNvSpPr>
            <a:spLocks noGrp="1" noChangeArrowheads="1"/>
          </p:cNvSpPr>
          <p:nvPr>
            <p:ph type="subTitle" idx="1"/>
          </p:nvPr>
        </p:nvSpPr>
        <p:spPr>
          <a:xfrm>
            <a:off x="1371600" y="4343400"/>
            <a:ext cx="6400800" cy="1752600"/>
          </a:xfrm>
        </p:spPr>
        <p:txBody>
          <a:bodyPr/>
          <a:lstStyle/>
          <a:p>
            <a:r>
              <a:rPr lang="en-US" sz="2800"/>
              <a:t>A scripted story to assist with teaching the “Turtle Technique”</a:t>
            </a:r>
          </a:p>
          <a:p>
            <a:r>
              <a:rPr lang="en-US" sz="2000"/>
              <a:t>By Rochelle Lentini</a:t>
            </a:r>
          </a:p>
          <a:p>
            <a:r>
              <a:rPr lang="en-US" sz="2000"/>
              <a:t>March 2005</a:t>
            </a:r>
          </a:p>
        </p:txBody>
      </p:sp>
      <p:pic>
        <p:nvPicPr>
          <p:cNvPr id="5126" name="Picture 6" descr="j0136827[1]"/>
          <p:cNvPicPr>
            <a:picLocks noChangeAspect="1" noChangeArrowheads="1"/>
          </p:cNvPicPr>
          <p:nvPr/>
        </p:nvPicPr>
        <p:blipFill>
          <a:blip r:embed="rId2"/>
          <a:srcRect/>
          <a:stretch>
            <a:fillRect/>
          </a:stretch>
        </p:blipFill>
        <p:spPr bwMode="auto">
          <a:xfrm>
            <a:off x="1143000" y="304800"/>
            <a:ext cx="2295525" cy="3810000"/>
          </a:xfrm>
          <a:prstGeom prst="rect">
            <a:avLst/>
          </a:prstGeom>
          <a:noFill/>
        </p:spPr>
      </p:pic>
      <p:sp>
        <p:nvSpPr>
          <p:cNvPr id="5127" name="Text Box 7"/>
          <p:cNvSpPr txBox="1">
            <a:spLocks noChangeArrowheads="1"/>
          </p:cNvSpPr>
          <p:nvPr/>
        </p:nvSpPr>
        <p:spPr bwMode="auto">
          <a:xfrm>
            <a:off x="0" y="6499225"/>
            <a:ext cx="9144000" cy="336550"/>
          </a:xfrm>
          <a:prstGeom prst="rect">
            <a:avLst/>
          </a:prstGeom>
          <a:noFill/>
          <a:ln w="9525">
            <a:noFill/>
            <a:miter lim="800000"/>
            <a:headEnd/>
            <a:tailEnd/>
          </a:ln>
          <a:effectLst/>
        </p:spPr>
        <p:txBody>
          <a:bodyPr>
            <a:spAutoFit/>
          </a:bodyPr>
          <a:lstStyle/>
          <a:p>
            <a:pPr algn="ctr"/>
            <a:r>
              <a:rPr lang="en-US" sz="800">
                <a:latin typeface="Verdana" pitchFamily="34" charset="0"/>
              </a:rPr>
              <a:t>Created using pictures from Microsoft Clipart® and </a:t>
            </a:r>
            <a:r>
              <a:rPr lang="en-US" sz="800"/>
              <a:t>Webster-Stratton, C. (1991).  The teachers and children videotape series:  Dina dinosaur school.  Seattle, WA:  The Incredible Years.</a:t>
            </a:r>
          </a:p>
          <a:p>
            <a:pPr algn="ctr"/>
            <a:endParaRPr lang="en-US" sz="800"/>
          </a:p>
        </p:txBody>
      </p:sp>
      <p:pic>
        <p:nvPicPr>
          <p:cNvPr id="5130" name="Picture 10" descr="ToolLogo(teaching2)"/>
          <p:cNvPicPr>
            <a:picLocks noChangeAspect="1" noChangeArrowheads="1"/>
          </p:cNvPicPr>
          <p:nvPr/>
        </p:nvPicPr>
        <p:blipFill>
          <a:blip r:embed="rId3"/>
          <a:srcRect/>
          <a:stretch>
            <a:fillRect/>
          </a:stretch>
        </p:blipFill>
        <p:spPr bwMode="auto">
          <a:xfrm>
            <a:off x="152400" y="6019800"/>
            <a:ext cx="1524000" cy="485775"/>
          </a:xfrm>
          <a:prstGeom prst="rect">
            <a:avLst/>
          </a:prstGeom>
          <a:noFill/>
          <a:ln w="9525">
            <a:noFill/>
            <a:miter lim="800000"/>
            <a:headEnd/>
            <a:tailEnd/>
          </a:ln>
        </p:spPr>
      </p:pic>
      <p:sp>
        <p:nvSpPr>
          <p:cNvPr id="5133" name="Text Box 13"/>
          <p:cNvSpPr txBox="1">
            <a:spLocks noChangeArrowheads="1"/>
          </p:cNvSpPr>
          <p:nvPr/>
        </p:nvSpPr>
        <p:spPr bwMode="auto">
          <a:xfrm>
            <a:off x="1654175" y="6216650"/>
            <a:ext cx="9144000" cy="336550"/>
          </a:xfrm>
          <a:prstGeom prst="rect">
            <a:avLst/>
          </a:prstGeom>
          <a:noFill/>
          <a:ln w="9525">
            <a:noFill/>
            <a:miter lim="800000"/>
            <a:headEnd/>
            <a:tailEnd/>
          </a:ln>
          <a:effectLst/>
        </p:spPr>
        <p:txBody>
          <a:bodyPr>
            <a:spAutoFit/>
          </a:bodyPr>
          <a:lstStyle/>
          <a:p>
            <a:r>
              <a:rPr lang="en-US" sz="800">
                <a:latin typeface="Verdana" pitchFamily="34" charset="0"/>
              </a:rPr>
              <a:t>Lentini, R., Vaughn, B.J., &amp; Fox, L. (2005).  Teaching Tools for Young Children with Challenging Behavior.  University of South Florida.</a:t>
            </a:r>
            <a:endParaRPr lang="en-US" sz="800"/>
          </a:p>
          <a:p>
            <a:pPr algn="ctr"/>
            <a:endParaRPr lang="en-US" sz="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sz="2800"/>
              <a:t>Tucker Turtle is a terrific turtle.  He likes to play with his friends at Wet Lake School.</a:t>
            </a:r>
          </a:p>
        </p:txBody>
      </p:sp>
      <p:pic>
        <p:nvPicPr>
          <p:cNvPr id="7174" name="Picture 6" descr="SO01228_[1]"/>
          <p:cNvPicPr>
            <a:picLocks noChangeAspect="1" noChangeArrowheads="1"/>
          </p:cNvPicPr>
          <p:nvPr/>
        </p:nvPicPr>
        <p:blipFill>
          <a:blip r:embed="rId2"/>
          <a:srcRect/>
          <a:stretch>
            <a:fillRect/>
          </a:stretch>
        </p:blipFill>
        <p:spPr bwMode="auto">
          <a:xfrm>
            <a:off x="1524000" y="1524000"/>
            <a:ext cx="6477000" cy="5105400"/>
          </a:xfrm>
          <a:prstGeom prst="rect">
            <a:avLst/>
          </a:prstGeom>
          <a:noFill/>
        </p:spPr>
      </p:pic>
      <p:pic>
        <p:nvPicPr>
          <p:cNvPr id="7173" name="Picture 5" descr="j0137165[1]"/>
          <p:cNvPicPr>
            <a:picLocks noChangeAspect="1" noChangeArrowheads="1"/>
          </p:cNvPicPr>
          <p:nvPr/>
        </p:nvPicPr>
        <p:blipFill>
          <a:blip r:embed="rId3"/>
          <a:srcRect/>
          <a:stretch>
            <a:fillRect/>
          </a:stretch>
        </p:blipFill>
        <p:spPr bwMode="auto">
          <a:xfrm flipH="1">
            <a:off x="2057400" y="3048000"/>
            <a:ext cx="1600200" cy="844550"/>
          </a:xfrm>
          <a:prstGeom prst="rect">
            <a:avLst/>
          </a:prstGeom>
          <a:noFill/>
        </p:spPr>
      </p:pic>
      <p:pic>
        <p:nvPicPr>
          <p:cNvPr id="7175" name="Picture 7" descr="j0355211[1]"/>
          <p:cNvPicPr>
            <a:picLocks noChangeAspect="1" noChangeArrowheads="1"/>
          </p:cNvPicPr>
          <p:nvPr/>
        </p:nvPicPr>
        <p:blipFill>
          <a:blip r:embed="rId4"/>
          <a:srcRect/>
          <a:stretch>
            <a:fillRect/>
          </a:stretch>
        </p:blipFill>
        <p:spPr bwMode="auto">
          <a:xfrm>
            <a:off x="6629400" y="2057400"/>
            <a:ext cx="1143000" cy="1373188"/>
          </a:xfrm>
          <a:prstGeom prst="rect">
            <a:avLst/>
          </a:prstGeom>
          <a:noFill/>
        </p:spPr>
      </p:pic>
      <p:grpSp>
        <p:nvGrpSpPr>
          <p:cNvPr id="2" name="Group 9"/>
          <p:cNvGrpSpPr>
            <a:grpSpLocks noChangeAspect="1"/>
          </p:cNvGrpSpPr>
          <p:nvPr/>
        </p:nvGrpSpPr>
        <p:grpSpPr bwMode="auto">
          <a:xfrm flipH="1">
            <a:off x="5638800" y="2057400"/>
            <a:ext cx="1143000" cy="1520825"/>
            <a:chOff x="3456" y="1152"/>
            <a:chExt cx="769" cy="958"/>
          </a:xfrm>
        </p:grpSpPr>
        <p:sp>
          <p:nvSpPr>
            <p:cNvPr id="7178" name="AutoShape 10"/>
            <p:cNvSpPr>
              <a:spLocks noChangeAspect="1" noChangeArrowheads="1" noTextEdit="1"/>
            </p:cNvSpPr>
            <p:nvPr/>
          </p:nvSpPr>
          <p:spPr bwMode="auto">
            <a:xfrm>
              <a:off x="3456" y="1152"/>
              <a:ext cx="769" cy="958"/>
            </a:xfrm>
            <a:prstGeom prst="rect">
              <a:avLst/>
            </a:prstGeom>
            <a:noFill/>
            <a:ln w="9525">
              <a:noFill/>
              <a:miter lim="800000"/>
              <a:headEnd/>
              <a:tailEnd/>
            </a:ln>
          </p:spPr>
          <p:txBody>
            <a:bodyPr/>
            <a:lstStyle/>
            <a:p>
              <a:endParaRPr lang="en-US"/>
            </a:p>
          </p:txBody>
        </p:sp>
        <p:sp>
          <p:nvSpPr>
            <p:cNvPr id="7179" name="Freeform 11"/>
            <p:cNvSpPr>
              <a:spLocks/>
            </p:cNvSpPr>
            <p:nvPr/>
          </p:nvSpPr>
          <p:spPr bwMode="auto">
            <a:xfrm>
              <a:off x="3458" y="1218"/>
              <a:ext cx="766" cy="890"/>
            </a:xfrm>
            <a:custGeom>
              <a:avLst/>
              <a:gdLst/>
              <a:ahLst/>
              <a:cxnLst>
                <a:cxn ang="0">
                  <a:pos x="1268" y="2664"/>
                </a:cxn>
                <a:cxn ang="0">
                  <a:pos x="1438" y="2629"/>
                </a:cxn>
                <a:cxn ang="0">
                  <a:pos x="1598" y="2566"/>
                </a:cxn>
                <a:cxn ang="0">
                  <a:pos x="1746" y="2478"/>
                </a:cxn>
                <a:cxn ang="0">
                  <a:pos x="1881" y="2366"/>
                </a:cxn>
                <a:cxn ang="0">
                  <a:pos x="2001" y="2234"/>
                </a:cxn>
                <a:cxn ang="0">
                  <a:pos x="2102" y="2082"/>
                </a:cxn>
                <a:cxn ang="0">
                  <a:pos x="2186" y="1914"/>
                </a:cxn>
                <a:cxn ang="0">
                  <a:pos x="2247" y="1732"/>
                </a:cxn>
                <a:cxn ang="0">
                  <a:pos x="2285" y="1538"/>
                </a:cxn>
                <a:cxn ang="0">
                  <a:pos x="2298" y="1335"/>
                </a:cxn>
                <a:cxn ang="0">
                  <a:pos x="2285" y="1132"/>
                </a:cxn>
                <a:cxn ang="0">
                  <a:pos x="2247" y="938"/>
                </a:cxn>
                <a:cxn ang="0">
                  <a:pos x="2186" y="756"/>
                </a:cxn>
                <a:cxn ang="0">
                  <a:pos x="2102" y="588"/>
                </a:cxn>
                <a:cxn ang="0">
                  <a:pos x="2001" y="437"/>
                </a:cxn>
                <a:cxn ang="0">
                  <a:pos x="1881" y="304"/>
                </a:cxn>
                <a:cxn ang="0">
                  <a:pos x="1746" y="193"/>
                </a:cxn>
                <a:cxn ang="0">
                  <a:pos x="1598" y="105"/>
                </a:cxn>
                <a:cxn ang="0">
                  <a:pos x="1438" y="42"/>
                </a:cxn>
                <a:cxn ang="0">
                  <a:pos x="1268" y="7"/>
                </a:cxn>
                <a:cxn ang="0">
                  <a:pos x="1091" y="2"/>
                </a:cxn>
                <a:cxn ang="0">
                  <a:pos x="919" y="28"/>
                </a:cxn>
                <a:cxn ang="0">
                  <a:pos x="755" y="81"/>
                </a:cxn>
                <a:cxn ang="0">
                  <a:pos x="602" y="162"/>
                </a:cxn>
                <a:cxn ang="0">
                  <a:pos x="462" y="265"/>
                </a:cxn>
                <a:cxn ang="0">
                  <a:pos x="337" y="390"/>
                </a:cxn>
                <a:cxn ang="0">
                  <a:pos x="229" y="536"/>
                </a:cxn>
                <a:cxn ang="0">
                  <a:pos x="139" y="699"/>
                </a:cxn>
                <a:cxn ang="0">
                  <a:pos x="70" y="876"/>
                </a:cxn>
                <a:cxn ang="0">
                  <a:pos x="24" y="1066"/>
                </a:cxn>
                <a:cxn ang="0">
                  <a:pos x="2" y="1266"/>
                </a:cxn>
                <a:cxn ang="0">
                  <a:pos x="7" y="1472"/>
                </a:cxn>
                <a:cxn ang="0">
                  <a:pos x="37" y="1669"/>
                </a:cxn>
                <a:cxn ang="0">
                  <a:pos x="90" y="1855"/>
                </a:cxn>
                <a:cxn ang="0">
                  <a:pos x="167" y="2028"/>
                </a:cxn>
                <a:cxn ang="0">
                  <a:pos x="263" y="2185"/>
                </a:cxn>
                <a:cxn ang="0">
                  <a:pos x="377" y="2324"/>
                </a:cxn>
                <a:cxn ang="0">
                  <a:pos x="507" y="2442"/>
                </a:cxn>
                <a:cxn ang="0">
                  <a:pos x="652" y="2539"/>
                </a:cxn>
                <a:cxn ang="0">
                  <a:pos x="808" y="2611"/>
                </a:cxn>
                <a:cxn ang="0">
                  <a:pos x="975" y="2655"/>
                </a:cxn>
                <a:cxn ang="0">
                  <a:pos x="1150" y="2671"/>
                </a:cxn>
              </a:cxnLst>
              <a:rect l="0" t="0" r="r" b="b"/>
              <a:pathLst>
                <a:path w="2298" h="2671">
                  <a:moveTo>
                    <a:pt x="1150" y="2671"/>
                  </a:moveTo>
                  <a:lnTo>
                    <a:pt x="1209" y="2670"/>
                  </a:lnTo>
                  <a:lnTo>
                    <a:pt x="1268" y="2664"/>
                  </a:lnTo>
                  <a:lnTo>
                    <a:pt x="1325" y="2655"/>
                  </a:lnTo>
                  <a:lnTo>
                    <a:pt x="1381" y="2644"/>
                  </a:lnTo>
                  <a:lnTo>
                    <a:pt x="1438" y="2629"/>
                  </a:lnTo>
                  <a:lnTo>
                    <a:pt x="1492" y="2611"/>
                  </a:lnTo>
                  <a:lnTo>
                    <a:pt x="1545" y="2591"/>
                  </a:lnTo>
                  <a:lnTo>
                    <a:pt x="1598" y="2566"/>
                  </a:lnTo>
                  <a:lnTo>
                    <a:pt x="1648" y="2539"/>
                  </a:lnTo>
                  <a:lnTo>
                    <a:pt x="1698" y="2510"/>
                  </a:lnTo>
                  <a:lnTo>
                    <a:pt x="1746" y="2478"/>
                  </a:lnTo>
                  <a:lnTo>
                    <a:pt x="1793" y="2442"/>
                  </a:lnTo>
                  <a:lnTo>
                    <a:pt x="1838" y="2405"/>
                  </a:lnTo>
                  <a:lnTo>
                    <a:pt x="1881" y="2366"/>
                  </a:lnTo>
                  <a:lnTo>
                    <a:pt x="1923" y="2324"/>
                  </a:lnTo>
                  <a:lnTo>
                    <a:pt x="1963" y="2280"/>
                  </a:lnTo>
                  <a:lnTo>
                    <a:pt x="2001" y="2234"/>
                  </a:lnTo>
                  <a:lnTo>
                    <a:pt x="2037" y="2185"/>
                  </a:lnTo>
                  <a:lnTo>
                    <a:pt x="2071" y="2134"/>
                  </a:lnTo>
                  <a:lnTo>
                    <a:pt x="2102" y="2082"/>
                  </a:lnTo>
                  <a:lnTo>
                    <a:pt x="2132" y="2028"/>
                  </a:lnTo>
                  <a:lnTo>
                    <a:pt x="2160" y="1971"/>
                  </a:lnTo>
                  <a:lnTo>
                    <a:pt x="2186" y="1914"/>
                  </a:lnTo>
                  <a:lnTo>
                    <a:pt x="2208" y="1855"/>
                  </a:lnTo>
                  <a:lnTo>
                    <a:pt x="2228" y="1794"/>
                  </a:lnTo>
                  <a:lnTo>
                    <a:pt x="2247" y="1732"/>
                  </a:lnTo>
                  <a:lnTo>
                    <a:pt x="2262" y="1669"/>
                  </a:lnTo>
                  <a:lnTo>
                    <a:pt x="2275" y="1604"/>
                  </a:lnTo>
                  <a:lnTo>
                    <a:pt x="2285" y="1538"/>
                  </a:lnTo>
                  <a:lnTo>
                    <a:pt x="2292" y="1472"/>
                  </a:lnTo>
                  <a:lnTo>
                    <a:pt x="2297" y="1404"/>
                  </a:lnTo>
                  <a:lnTo>
                    <a:pt x="2298" y="1335"/>
                  </a:lnTo>
                  <a:lnTo>
                    <a:pt x="2297" y="1266"/>
                  </a:lnTo>
                  <a:lnTo>
                    <a:pt x="2292" y="1198"/>
                  </a:lnTo>
                  <a:lnTo>
                    <a:pt x="2285" y="1132"/>
                  </a:lnTo>
                  <a:lnTo>
                    <a:pt x="2275" y="1066"/>
                  </a:lnTo>
                  <a:lnTo>
                    <a:pt x="2262" y="1001"/>
                  </a:lnTo>
                  <a:lnTo>
                    <a:pt x="2247" y="938"/>
                  </a:lnTo>
                  <a:lnTo>
                    <a:pt x="2228" y="876"/>
                  </a:lnTo>
                  <a:lnTo>
                    <a:pt x="2208" y="815"/>
                  </a:lnTo>
                  <a:lnTo>
                    <a:pt x="2186" y="756"/>
                  </a:lnTo>
                  <a:lnTo>
                    <a:pt x="2160" y="699"/>
                  </a:lnTo>
                  <a:lnTo>
                    <a:pt x="2132" y="642"/>
                  </a:lnTo>
                  <a:lnTo>
                    <a:pt x="2102" y="588"/>
                  </a:lnTo>
                  <a:lnTo>
                    <a:pt x="2071" y="536"/>
                  </a:lnTo>
                  <a:lnTo>
                    <a:pt x="2037" y="486"/>
                  </a:lnTo>
                  <a:lnTo>
                    <a:pt x="2001" y="437"/>
                  </a:lnTo>
                  <a:lnTo>
                    <a:pt x="1963" y="390"/>
                  </a:lnTo>
                  <a:lnTo>
                    <a:pt x="1923" y="346"/>
                  </a:lnTo>
                  <a:lnTo>
                    <a:pt x="1881" y="304"/>
                  </a:lnTo>
                  <a:lnTo>
                    <a:pt x="1838" y="265"/>
                  </a:lnTo>
                  <a:lnTo>
                    <a:pt x="1793" y="228"/>
                  </a:lnTo>
                  <a:lnTo>
                    <a:pt x="1746" y="193"/>
                  </a:lnTo>
                  <a:lnTo>
                    <a:pt x="1698" y="162"/>
                  </a:lnTo>
                  <a:lnTo>
                    <a:pt x="1648" y="131"/>
                  </a:lnTo>
                  <a:lnTo>
                    <a:pt x="1598" y="105"/>
                  </a:lnTo>
                  <a:lnTo>
                    <a:pt x="1545" y="81"/>
                  </a:lnTo>
                  <a:lnTo>
                    <a:pt x="1492" y="61"/>
                  </a:lnTo>
                  <a:lnTo>
                    <a:pt x="1438" y="42"/>
                  </a:lnTo>
                  <a:lnTo>
                    <a:pt x="1381" y="28"/>
                  </a:lnTo>
                  <a:lnTo>
                    <a:pt x="1325" y="16"/>
                  </a:lnTo>
                  <a:lnTo>
                    <a:pt x="1268" y="7"/>
                  </a:lnTo>
                  <a:lnTo>
                    <a:pt x="1209" y="2"/>
                  </a:lnTo>
                  <a:lnTo>
                    <a:pt x="1150" y="0"/>
                  </a:lnTo>
                  <a:lnTo>
                    <a:pt x="1091" y="2"/>
                  </a:lnTo>
                  <a:lnTo>
                    <a:pt x="1032" y="7"/>
                  </a:lnTo>
                  <a:lnTo>
                    <a:pt x="975" y="16"/>
                  </a:lnTo>
                  <a:lnTo>
                    <a:pt x="919" y="28"/>
                  </a:lnTo>
                  <a:lnTo>
                    <a:pt x="864" y="42"/>
                  </a:lnTo>
                  <a:lnTo>
                    <a:pt x="808" y="61"/>
                  </a:lnTo>
                  <a:lnTo>
                    <a:pt x="755" y="81"/>
                  </a:lnTo>
                  <a:lnTo>
                    <a:pt x="703" y="105"/>
                  </a:lnTo>
                  <a:lnTo>
                    <a:pt x="652" y="131"/>
                  </a:lnTo>
                  <a:lnTo>
                    <a:pt x="602" y="162"/>
                  </a:lnTo>
                  <a:lnTo>
                    <a:pt x="554" y="193"/>
                  </a:lnTo>
                  <a:lnTo>
                    <a:pt x="507" y="228"/>
                  </a:lnTo>
                  <a:lnTo>
                    <a:pt x="462" y="265"/>
                  </a:lnTo>
                  <a:lnTo>
                    <a:pt x="419" y="304"/>
                  </a:lnTo>
                  <a:lnTo>
                    <a:pt x="377" y="346"/>
                  </a:lnTo>
                  <a:lnTo>
                    <a:pt x="337" y="390"/>
                  </a:lnTo>
                  <a:lnTo>
                    <a:pt x="299" y="437"/>
                  </a:lnTo>
                  <a:lnTo>
                    <a:pt x="263" y="486"/>
                  </a:lnTo>
                  <a:lnTo>
                    <a:pt x="229" y="536"/>
                  </a:lnTo>
                  <a:lnTo>
                    <a:pt x="197" y="588"/>
                  </a:lnTo>
                  <a:lnTo>
                    <a:pt x="167" y="642"/>
                  </a:lnTo>
                  <a:lnTo>
                    <a:pt x="139" y="699"/>
                  </a:lnTo>
                  <a:lnTo>
                    <a:pt x="114" y="756"/>
                  </a:lnTo>
                  <a:lnTo>
                    <a:pt x="90" y="815"/>
                  </a:lnTo>
                  <a:lnTo>
                    <a:pt x="70" y="876"/>
                  </a:lnTo>
                  <a:lnTo>
                    <a:pt x="52" y="938"/>
                  </a:lnTo>
                  <a:lnTo>
                    <a:pt x="37" y="1001"/>
                  </a:lnTo>
                  <a:lnTo>
                    <a:pt x="24" y="1066"/>
                  </a:lnTo>
                  <a:lnTo>
                    <a:pt x="14" y="1132"/>
                  </a:lnTo>
                  <a:lnTo>
                    <a:pt x="7" y="1198"/>
                  </a:lnTo>
                  <a:lnTo>
                    <a:pt x="2" y="1266"/>
                  </a:lnTo>
                  <a:lnTo>
                    <a:pt x="0" y="1335"/>
                  </a:lnTo>
                  <a:lnTo>
                    <a:pt x="2" y="1404"/>
                  </a:lnTo>
                  <a:lnTo>
                    <a:pt x="7" y="1472"/>
                  </a:lnTo>
                  <a:lnTo>
                    <a:pt x="14" y="1538"/>
                  </a:lnTo>
                  <a:lnTo>
                    <a:pt x="24" y="1604"/>
                  </a:lnTo>
                  <a:lnTo>
                    <a:pt x="37" y="1669"/>
                  </a:lnTo>
                  <a:lnTo>
                    <a:pt x="52" y="1732"/>
                  </a:lnTo>
                  <a:lnTo>
                    <a:pt x="70" y="1794"/>
                  </a:lnTo>
                  <a:lnTo>
                    <a:pt x="90" y="1855"/>
                  </a:lnTo>
                  <a:lnTo>
                    <a:pt x="114" y="1914"/>
                  </a:lnTo>
                  <a:lnTo>
                    <a:pt x="139" y="1971"/>
                  </a:lnTo>
                  <a:lnTo>
                    <a:pt x="167" y="2028"/>
                  </a:lnTo>
                  <a:lnTo>
                    <a:pt x="197" y="2082"/>
                  </a:lnTo>
                  <a:lnTo>
                    <a:pt x="229" y="2134"/>
                  </a:lnTo>
                  <a:lnTo>
                    <a:pt x="263" y="2185"/>
                  </a:lnTo>
                  <a:lnTo>
                    <a:pt x="299" y="2234"/>
                  </a:lnTo>
                  <a:lnTo>
                    <a:pt x="337" y="2280"/>
                  </a:lnTo>
                  <a:lnTo>
                    <a:pt x="377" y="2324"/>
                  </a:lnTo>
                  <a:lnTo>
                    <a:pt x="419" y="2366"/>
                  </a:lnTo>
                  <a:lnTo>
                    <a:pt x="462" y="2405"/>
                  </a:lnTo>
                  <a:lnTo>
                    <a:pt x="507" y="2442"/>
                  </a:lnTo>
                  <a:lnTo>
                    <a:pt x="554" y="2478"/>
                  </a:lnTo>
                  <a:lnTo>
                    <a:pt x="602" y="2510"/>
                  </a:lnTo>
                  <a:lnTo>
                    <a:pt x="652" y="2539"/>
                  </a:lnTo>
                  <a:lnTo>
                    <a:pt x="703" y="2566"/>
                  </a:lnTo>
                  <a:lnTo>
                    <a:pt x="755" y="2591"/>
                  </a:lnTo>
                  <a:lnTo>
                    <a:pt x="808" y="2611"/>
                  </a:lnTo>
                  <a:lnTo>
                    <a:pt x="864" y="2629"/>
                  </a:lnTo>
                  <a:lnTo>
                    <a:pt x="919" y="2644"/>
                  </a:lnTo>
                  <a:lnTo>
                    <a:pt x="975" y="2655"/>
                  </a:lnTo>
                  <a:lnTo>
                    <a:pt x="1032" y="2664"/>
                  </a:lnTo>
                  <a:lnTo>
                    <a:pt x="1091" y="2670"/>
                  </a:lnTo>
                  <a:lnTo>
                    <a:pt x="1150" y="2671"/>
                  </a:lnTo>
                  <a:close/>
                </a:path>
              </a:pathLst>
            </a:custGeom>
            <a:noFill/>
            <a:ln w="9525">
              <a:noFill/>
              <a:round/>
              <a:headEnd/>
              <a:tailEnd/>
            </a:ln>
          </p:spPr>
          <p:txBody>
            <a:bodyPr/>
            <a:lstStyle/>
            <a:p>
              <a:endParaRPr lang="en-US"/>
            </a:p>
          </p:txBody>
        </p:sp>
        <p:sp>
          <p:nvSpPr>
            <p:cNvPr id="7180" name="Freeform 12"/>
            <p:cNvSpPr>
              <a:spLocks/>
            </p:cNvSpPr>
            <p:nvPr/>
          </p:nvSpPr>
          <p:spPr bwMode="auto">
            <a:xfrm>
              <a:off x="3456" y="1577"/>
              <a:ext cx="769" cy="533"/>
            </a:xfrm>
            <a:custGeom>
              <a:avLst/>
              <a:gdLst/>
              <a:ahLst/>
              <a:cxnLst>
                <a:cxn ang="0">
                  <a:pos x="2136" y="246"/>
                </a:cxn>
                <a:cxn ang="0">
                  <a:pos x="2094" y="269"/>
                </a:cxn>
                <a:cxn ang="0">
                  <a:pos x="2051" y="203"/>
                </a:cxn>
                <a:cxn ang="0">
                  <a:pos x="1972" y="148"/>
                </a:cxn>
                <a:cxn ang="0">
                  <a:pos x="1912" y="151"/>
                </a:cxn>
                <a:cxn ang="0">
                  <a:pos x="1869" y="177"/>
                </a:cxn>
                <a:cxn ang="0">
                  <a:pos x="1830" y="128"/>
                </a:cxn>
                <a:cxn ang="0">
                  <a:pos x="1778" y="65"/>
                </a:cxn>
                <a:cxn ang="0">
                  <a:pos x="1709" y="21"/>
                </a:cxn>
                <a:cxn ang="0">
                  <a:pos x="1630" y="1"/>
                </a:cxn>
                <a:cxn ang="0">
                  <a:pos x="1530" y="13"/>
                </a:cxn>
                <a:cxn ang="0">
                  <a:pos x="1440" y="65"/>
                </a:cxn>
                <a:cxn ang="0">
                  <a:pos x="1375" y="149"/>
                </a:cxn>
                <a:cxn ang="0">
                  <a:pos x="1342" y="257"/>
                </a:cxn>
                <a:cxn ang="0">
                  <a:pos x="1277" y="282"/>
                </a:cxn>
                <a:cxn ang="0">
                  <a:pos x="1192" y="275"/>
                </a:cxn>
                <a:cxn ang="0">
                  <a:pos x="1106" y="270"/>
                </a:cxn>
                <a:cxn ang="0">
                  <a:pos x="1018" y="269"/>
                </a:cxn>
                <a:cxn ang="0">
                  <a:pos x="893" y="270"/>
                </a:cxn>
                <a:cxn ang="0">
                  <a:pos x="759" y="278"/>
                </a:cxn>
                <a:cxn ang="0">
                  <a:pos x="629" y="291"/>
                </a:cxn>
                <a:cxn ang="0">
                  <a:pos x="504" y="309"/>
                </a:cxn>
                <a:cxn ang="0">
                  <a:pos x="474" y="291"/>
                </a:cxn>
                <a:cxn ang="0">
                  <a:pos x="442" y="134"/>
                </a:cxn>
                <a:cxn ang="0">
                  <a:pos x="322" y="21"/>
                </a:cxn>
                <a:cxn ang="0">
                  <a:pos x="201" y="40"/>
                </a:cxn>
                <a:cxn ang="0">
                  <a:pos x="123" y="135"/>
                </a:cxn>
                <a:cxn ang="0">
                  <a:pos x="86" y="155"/>
                </a:cxn>
                <a:cxn ang="0">
                  <a:pos x="54" y="147"/>
                </a:cxn>
                <a:cxn ang="0">
                  <a:pos x="29" y="148"/>
                </a:cxn>
                <a:cxn ang="0">
                  <a:pos x="9" y="154"/>
                </a:cxn>
                <a:cxn ang="0">
                  <a:pos x="0" y="230"/>
                </a:cxn>
                <a:cxn ang="0">
                  <a:pos x="14" y="460"/>
                </a:cxn>
                <a:cxn ang="0">
                  <a:pos x="70" y="718"/>
                </a:cxn>
                <a:cxn ang="0">
                  <a:pos x="168" y="951"/>
                </a:cxn>
                <a:cxn ang="0">
                  <a:pos x="300" y="1159"/>
                </a:cxn>
                <a:cxn ang="0">
                  <a:pos x="464" y="1332"/>
                </a:cxn>
                <a:cxn ang="0">
                  <a:pos x="656" y="1466"/>
                </a:cxn>
                <a:cxn ang="0">
                  <a:pos x="867" y="1556"/>
                </a:cxn>
                <a:cxn ang="0">
                  <a:pos x="1096" y="1597"/>
                </a:cxn>
                <a:cxn ang="0">
                  <a:pos x="1324" y="1584"/>
                </a:cxn>
                <a:cxn ang="0">
                  <a:pos x="1535" y="1525"/>
                </a:cxn>
                <a:cxn ang="0">
                  <a:pos x="1729" y="1421"/>
                </a:cxn>
                <a:cxn ang="0">
                  <a:pos x="1902" y="1281"/>
                </a:cxn>
                <a:cxn ang="0">
                  <a:pos x="2049" y="1107"/>
                </a:cxn>
                <a:cxn ang="0">
                  <a:pos x="2168" y="903"/>
                </a:cxn>
                <a:cxn ang="0">
                  <a:pos x="2253" y="675"/>
                </a:cxn>
                <a:cxn ang="0">
                  <a:pos x="2301" y="429"/>
                </a:cxn>
                <a:cxn ang="0">
                  <a:pos x="2268" y="292"/>
                </a:cxn>
                <a:cxn ang="0">
                  <a:pos x="2192" y="243"/>
                </a:cxn>
              </a:cxnLst>
              <a:rect l="0" t="0" r="r" b="b"/>
              <a:pathLst>
                <a:path w="2307" h="1598">
                  <a:moveTo>
                    <a:pt x="2169" y="240"/>
                  </a:moveTo>
                  <a:lnTo>
                    <a:pt x="2158" y="240"/>
                  </a:lnTo>
                  <a:lnTo>
                    <a:pt x="2147" y="243"/>
                  </a:lnTo>
                  <a:lnTo>
                    <a:pt x="2136" y="246"/>
                  </a:lnTo>
                  <a:lnTo>
                    <a:pt x="2124" y="250"/>
                  </a:lnTo>
                  <a:lnTo>
                    <a:pt x="2114" y="256"/>
                  </a:lnTo>
                  <a:lnTo>
                    <a:pt x="2104" y="262"/>
                  </a:lnTo>
                  <a:lnTo>
                    <a:pt x="2094" y="269"/>
                  </a:lnTo>
                  <a:lnTo>
                    <a:pt x="2084" y="278"/>
                  </a:lnTo>
                  <a:lnTo>
                    <a:pt x="2076" y="250"/>
                  </a:lnTo>
                  <a:lnTo>
                    <a:pt x="2064" y="224"/>
                  </a:lnTo>
                  <a:lnTo>
                    <a:pt x="2051" y="203"/>
                  </a:lnTo>
                  <a:lnTo>
                    <a:pt x="2033" y="183"/>
                  </a:lnTo>
                  <a:lnTo>
                    <a:pt x="2014" y="167"/>
                  </a:lnTo>
                  <a:lnTo>
                    <a:pt x="1994" y="155"/>
                  </a:lnTo>
                  <a:lnTo>
                    <a:pt x="1972" y="148"/>
                  </a:lnTo>
                  <a:lnTo>
                    <a:pt x="1948" y="145"/>
                  </a:lnTo>
                  <a:lnTo>
                    <a:pt x="1935" y="147"/>
                  </a:lnTo>
                  <a:lnTo>
                    <a:pt x="1923" y="148"/>
                  </a:lnTo>
                  <a:lnTo>
                    <a:pt x="1912" y="151"/>
                  </a:lnTo>
                  <a:lnTo>
                    <a:pt x="1900" y="157"/>
                  </a:lnTo>
                  <a:lnTo>
                    <a:pt x="1889" y="162"/>
                  </a:lnTo>
                  <a:lnTo>
                    <a:pt x="1879" y="168"/>
                  </a:lnTo>
                  <a:lnTo>
                    <a:pt x="1869" y="177"/>
                  </a:lnTo>
                  <a:lnTo>
                    <a:pt x="1859" y="185"/>
                  </a:lnTo>
                  <a:lnTo>
                    <a:pt x="1850" y="165"/>
                  </a:lnTo>
                  <a:lnTo>
                    <a:pt x="1842" y="147"/>
                  </a:lnTo>
                  <a:lnTo>
                    <a:pt x="1830" y="128"/>
                  </a:lnTo>
                  <a:lnTo>
                    <a:pt x="1819" y="111"/>
                  </a:lnTo>
                  <a:lnTo>
                    <a:pt x="1807" y="95"/>
                  </a:lnTo>
                  <a:lnTo>
                    <a:pt x="1793" y="79"/>
                  </a:lnTo>
                  <a:lnTo>
                    <a:pt x="1778" y="65"/>
                  </a:lnTo>
                  <a:lnTo>
                    <a:pt x="1762" y="52"/>
                  </a:lnTo>
                  <a:lnTo>
                    <a:pt x="1745" y="40"/>
                  </a:lnTo>
                  <a:lnTo>
                    <a:pt x="1728" y="30"/>
                  </a:lnTo>
                  <a:lnTo>
                    <a:pt x="1709" y="21"/>
                  </a:lnTo>
                  <a:lnTo>
                    <a:pt x="1690" y="14"/>
                  </a:lnTo>
                  <a:lnTo>
                    <a:pt x="1671" y="7"/>
                  </a:lnTo>
                  <a:lnTo>
                    <a:pt x="1650" y="3"/>
                  </a:lnTo>
                  <a:lnTo>
                    <a:pt x="1630" y="1"/>
                  </a:lnTo>
                  <a:lnTo>
                    <a:pt x="1609" y="0"/>
                  </a:lnTo>
                  <a:lnTo>
                    <a:pt x="1581" y="1"/>
                  </a:lnTo>
                  <a:lnTo>
                    <a:pt x="1555" y="5"/>
                  </a:lnTo>
                  <a:lnTo>
                    <a:pt x="1530" y="13"/>
                  </a:lnTo>
                  <a:lnTo>
                    <a:pt x="1505" y="23"/>
                  </a:lnTo>
                  <a:lnTo>
                    <a:pt x="1483" y="34"/>
                  </a:lnTo>
                  <a:lnTo>
                    <a:pt x="1460" y="49"/>
                  </a:lnTo>
                  <a:lnTo>
                    <a:pt x="1440" y="65"/>
                  </a:lnTo>
                  <a:lnTo>
                    <a:pt x="1421" y="83"/>
                  </a:lnTo>
                  <a:lnTo>
                    <a:pt x="1404" y="105"/>
                  </a:lnTo>
                  <a:lnTo>
                    <a:pt x="1387" y="126"/>
                  </a:lnTo>
                  <a:lnTo>
                    <a:pt x="1375" y="149"/>
                  </a:lnTo>
                  <a:lnTo>
                    <a:pt x="1362" y="175"/>
                  </a:lnTo>
                  <a:lnTo>
                    <a:pt x="1354" y="201"/>
                  </a:lnTo>
                  <a:lnTo>
                    <a:pt x="1346" y="230"/>
                  </a:lnTo>
                  <a:lnTo>
                    <a:pt x="1342" y="257"/>
                  </a:lnTo>
                  <a:lnTo>
                    <a:pt x="1340" y="288"/>
                  </a:lnTo>
                  <a:lnTo>
                    <a:pt x="1319" y="286"/>
                  </a:lnTo>
                  <a:lnTo>
                    <a:pt x="1299" y="283"/>
                  </a:lnTo>
                  <a:lnTo>
                    <a:pt x="1277" y="282"/>
                  </a:lnTo>
                  <a:lnTo>
                    <a:pt x="1256" y="281"/>
                  </a:lnTo>
                  <a:lnTo>
                    <a:pt x="1235" y="278"/>
                  </a:lnTo>
                  <a:lnTo>
                    <a:pt x="1214" y="276"/>
                  </a:lnTo>
                  <a:lnTo>
                    <a:pt x="1192" y="275"/>
                  </a:lnTo>
                  <a:lnTo>
                    <a:pt x="1171" y="273"/>
                  </a:lnTo>
                  <a:lnTo>
                    <a:pt x="1150" y="273"/>
                  </a:lnTo>
                  <a:lnTo>
                    <a:pt x="1128" y="272"/>
                  </a:lnTo>
                  <a:lnTo>
                    <a:pt x="1106" y="270"/>
                  </a:lnTo>
                  <a:lnTo>
                    <a:pt x="1085" y="270"/>
                  </a:lnTo>
                  <a:lnTo>
                    <a:pt x="1062" y="270"/>
                  </a:lnTo>
                  <a:lnTo>
                    <a:pt x="1040" y="269"/>
                  </a:lnTo>
                  <a:lnTo>
                    <a:pt x="1018" y="269"/>
                  </a:lnTo>
                  <a:lnTo>
                    <a:pt x="996" y="269"/>
                  </a:lnTo>
                  <a:lnTo>
                    <a:pt x="962" y="269"/>
                  </a:lnTo>
                  <a:lnTo>
                    <a:pt x="927" y="270"/>
                  </a:lnTo>
                  <a:lnTo>
                    <a:pt x="893" y="270"/>
                  </a:lnTo>
                  <a:lnTo>
                    <a:pt x="859" y="272"/>
                  </a:lnTo>
                  <a:lnTo>
                    <a:pt x="826" y="273"/>
                  </a:lnTo>
                  <a:lnTo>
                    <a:pt x="792" y="276"/>
                  </a:lnTo>
                  <a:lnTo>
                    <a:pt x="759" y="278"/>
                  </a:lnTo>
                  <a:lnTo>
                    <a:pt x="727" y="281"/>
                  </a:lnTo>
                  <a:lnTo>
                    <a:pt x="694" y="283"/>
                  </a:lnTo>
                  <a:lnTo>
                    <a:pt x="662" y="288"/>
                  </a:lnTo>
                  <a:lnTo>
                    <a:pt x="629" y="291"/>
                  </a:lnTo>
                  <a:lnTo>
                    <a:pt x="597" y="295"/>
                  </a:lnTo>
                  <a:lnTo>
                    <a:pt x="565" y="299"/>
                  </a:lnTo>
                  <a:lnTo>
                    <a:pt x="534" y="305"/>
                  </a:lnTo>
                  <a:lnTo>
                    <a:pt x="504" y="309"/>
                  </a:lnTo>
                  <a:lnTo>
                    <a:pt x="473" y="315"/>
                  </a:lnTo>
                  <a:lnTo>
                    <a:pt x="474" y="308"/>
                  </a:lnTo>
                  <a:lnTo>
                    <a:pt x="474" y="299"/>
                  </a:lnTo>
                  <a:lnTo>
                    <a:pt x="474" y="291"/>
                  </a:lnTo>
                  <a:lnTo>
                    <a:pt x="474" y="283"/>
                  </a:lnTo>
                  <a:lnTo>
                    <a:pt x="470" y="229"/>
                  </a:lnTo>
                  <a:lnTo>
                    <a:pt x="459" y="178"/>
                  </a:lnTo>
                  <a:lnTo>
                    <a:pt x="442" y="134"/>
                  </a:lnTo>
                  <a:lnTo>
                    <a:pt x="418" y="93"/>
                  </a:lnTo>
                  <a:lnTo>
                    <a:pt x="389" y="62"/>
                  </a:lnTo>
                  <a:lnTo>
                    <a:pt x="357" y="37"/>
                  </a:lnTo>
                  <a:lnTo>
                    <a:pt x="322" y="21"/>
                  </a:lnTo>
                  <a:lnTo>
                    <a:pt x="283" y="16"/>
                  </a:lnTo>
                  <a:lnTo>
                    <a:pt x="254" y="18"/>
                  </a:lnTo>
                  <a:lnTo>
                    <a:pt x="228" y="27"/>
                  </a:lnTo>
                  <a:lnTo>
                    <a:pt x="201" y="40"/>
                  </a:lnTo>
                  <a:lnTo>
                    <a:pt x="179" y="57"/>
                  </a:lnTo>
                  <a:lnTo>
                    <a:pt x="158" y="80"/>
                  </a:lnTo>
                  <a:lnTo>
                    <a:pt x="139" y="106"/>
                  </a:lnTo>
                  <a:lnTo>
                    <a:pt x="123" y="135"/>
                  </a:lnTo>
                  <a:lnTo>
                    <a:pt x="109" y="168"/>
                  </a:lnTo>
                  <a:lnTo>
                    <a:pt x="101" y="162"/>
                  </a:lnTo>
                  <a:lnTo>
                    <a:pt x="94" y="158"/>
                  </a:lnTo>
                  <a:lnTo>
                    <a:pt x="86" y="155"/>
                  </a:lnTo>
                  <a:lnTo>
                    <a:pt x="79" y="152"/>
                  </a:lnTo>
                  <a:lnTo>
                    <a:pt x="70" y="149"/>
                  </a:lnTo>
                  <a:lnTo>
                    <a:pt x="61" y="148"/>
                  </a:lnTo>
                  <a:lnTo>
                    <a:pt x="54" y="147"/>
                  </a:lnTo>
                  <a:lnTo>
                    <a:pt x="45" y="147"/>
                  </a:lnTo>
                  <a:lnTo>
                    <a:pt x="40" y="147"/>
                  </a:lnTo>
                  <a:lnTo>
                    <a:pt x="35" y="147"/>
                  </a:lnTo>
                  <a:lnTo>
                    <a:pt x="29" y="148"/>
                  </a:lnTo>
                  <a:lnTo>
                    <a:pt x="24" y="148"/>
                  </a:lnTo>
                  <a:lnTo>
                    <a:pt x="19" y="149"/>
                  </a:lnTo>
                  <a:lnTo>
                    <a:pt x="14" y="151"/>
                  </a:lnTo>
                  <a:lnTo>
                    <a:pt x="9" y="154"/>
                  </a:lnTo>
                  <a:lnTo>
                    <a:pt x="4" y="155"/>
                  </a:lnTo>
                  <a:lnTo>
                    <a:pt x="3" y="180"/>
                  </a:lnTo>
                  <a:lnTo>
                    <a:pt x="1" y="206"/>
                  </a:lnTo>
                  <a:lnTo>
                    <a:pt x="0" y="230"/>
                  </a:lnTo>
                  <a:lnTo>
                    <a:pt x="0" y="256"/>
                  </a:lnTo>
                  <a:lnTo>
                    <a:pt x="1" y="325"/>
                  </a:lnTo>
                  <a:lnTo>
                    <a:pt x="6" y="393"/>
                  </a:lnTo>
                  <a:lnTo>
                    <a:pt x="14" y="460"/>
                  </a:lnTo>
                  <a:lnTo>
                    <a:pt x="24" y="527"/>
                  </a:lnTo>
                  <a:lnTo>
                    <a:pt x="36" y="592"/>
                  </a:lnTo>
                  <a:lnTo>
                    <a:pt x="53" y="655"/>
                  </a:lnTo>
                  <a:lnTo>
                    <a:pt x="70" y="718"/>
                  </a:lnTo>
                  <a:lnTo>
                    <a:pt x="91" y="779"/>
                  </a:lnTo>
                  <a:lnTo>
                    <a:pt x="114" y="838"/>
                  </a:lnTo>
                  <a:lnTo>
                    <a:pt x="140" y="895"/>
                  </a:lnTo>
                  <a:lnTo>
                    <a:pt x="168" y="951"/>
                  </a:lnTo>
                  <a:lnTo>
                    <a:pt x="198" y="1006"/>
                  </a:lnTo>
                  <a:lnTo>
                    <a:pt x="230" y="1059"/>
                  </a:lnTo>
                  <a:lnTo>
                    <a:pt x="264" y="1110"/>
                  </a:lnTo>
                  <a:lnTo>
                    <a:pt x="300" y="1159"/>
                  </a:lnTo>
                  <a:lnTo>
                    <a:pt x="339" y="1205"/>
                  </a:lnTo>
                  <a:lnTo>
                    <a:pt x="379" y="1250"/>
                  </a:lnTo>
                  <a:lnTo>
                    <a:pt x="420" y="1291"/>
                  </a:lnTo>
                  <a:lnTo>
                    <a:pt x="464" y="1332"/>
                  </a:lnTo>
                  <a:lnTo>
                    <a:pt x="510" y="1369"/>
                  </a:lnTo>
                  <a:lnTo>
                    <a:pt x="557" y="1404"/>
                  </a:lnTo>
                  <a:lnTo>
                    <a:pt x="606" y="1437"/>
                  </a:lnTo>
                  <a:lnTo>
                    <a:pt x="656" y="1466"/>
                  </a:lnTo>
                  <a:lnTo>
                    <a:pt x="706" y="1493"/>
                  </a:lnTo>
                  <a:lnTo>
                    <a:pt x="758" y="1516"/>
                  </a:lnTo>
                  <a:lnTo>
                    <a:pt x="812" y="1538"/>
                  </a:lnTo>
                  <a:lnTo>
                    <a:pt x="867" y="1556"/>
                  </a:lnTo>
                  <a:lnTo>
                    <a:pt x="923" y="1571"/>
                  </a:lnTo>
                  <a:lnTo>
                    <a:pt x="980" y="1582"/>
                  </a:lnTo>
                  <a:lnTo>
                    <a:pt x="1038" y="1591"/>
                  </a:lnTo>
                  <a:lnTo>
                    <a:pt x="1096" y="1597"/>
                  </a:lnTo>
                  <a:lnTo>
                    <a:pt x="1156" y="1598"/>
                  </a:lnTo>
                  <a:lnTo>
                    <a:pt x="1212" y="1597"/>
                  </a:lnTo>
                  <a:lnTo>
                    <a:pt x="1269" y="1592"/>
                  </a:lnTo>
                  <a:lnTo>
                    <a:pt x="1324" y="1584"/>
                  </a:lnTo>
                  <a:lnTo>
                    <a:pt x="1377" y="1574"/>
                  </a:lnTo>
                  <a:lnTo>
                    <a:pt x="1431" y="1559"/>
                  </a:lnTo>
                  <a:lnTo>
                    <a:pt x="1484" y="1543"/>
                  </a:lnTo>
                  <a:lnTo>
                    <a:pt x="1535" y="1525"/>
                  </a:lnTo>
                  <a:lnTo>
                    <a:pt x="1585" y="1503"/>
                  </a:lnTo>
                  <a:lnTo>
                    <a:pt x="1634" y="1478"/>
                  </a:lnTo>
                  <a:lnTo>
                    <a:pt x="1683" y="1451"/>
                  </a:lnTo>
                  <a:lnTo>
                    <a:pt x="1729" y="1421"/>
                  </a:lnTo>
                  <a:lnTo>
                    <a:pt x="1774" y="1389"/>
                  </a:lnTo>
                  <a:lnTo>
                    <a:pt x="1818" y="1356"/>
                  </a:lnTo>
                  <a:lnTo>
                    <a:pt x="1860" y="1319"/>
                  </a:lnTo>
                  <a:lnTo>
                    <a:pt x="1902" y="1281"/>
                  </a:lnTo>
                  <a:lnTo>
                    <a:pt x="1942" y="1239"/>
                  </a:lnTo>
                  <a:lnTo>
                    <a:pt x="1979" y="1198"/>
                  </a:lnTo>
                  <a:lnTo>
                    <a:pt x="2015" y="1153"/>
                  </a:lnTo>
                  <a:lnTo>
                    <a:pt x="2049" y="1107"/>
                  </a:lnTo>
                  <a:lnTo>
                    <a:pt x="2082" y="1058"/>
                  </a:lnTo>
                  <a:lnTo>
                    <a:pt x="2113" y="1008"/>
                  </a:lnTo>
                  <a:lnTo>
                    <a:pt x="2141" y="956"/>
                  </a:lnTo>
                  <a:lnTo>
                    <a:pt x="2168" y="903"/>
                  </a:lnTo>
                  <a:lnTo>
                    <a:pt x="2192" y="848"/>
                  </a:lnTo>
                  <a:lnTo>
                    <a:pt x="2214" y="792"/>
                  </a:lnTo>
                  <a:lnTo>
                    <a:pt x="2236" y="734"/>
                  </a:lnTo>
                  <a:lnTo>
                    <a:pt x="2253" y="675"/>
                  </a:lnTo>
                  <a:lnTo>
                    <a:pt x="2268" y="616"/>
                  </a:lnTo>
                  <a:lnTo>
                    <a:pt x="2282" y="554"/>
                  </a:lnTo>
                  <a:lnTo>
                    <a:pt x="2293" y="492"/>
                  </a:lnTo>
                  <a:lnTo>
                    <a:pt x="2301" y="429"/>
                  </a:lnTo>
                  <a:lnTo>
                    <a:pt x="2307" y="364"/>
                  </a:lnTo>
                  <a:lnTo>
                    <a:pt x="2296" y="338"/>
                  </a:lnTo>
                  <a:lnTo>
                    <a:pt x="2283" y="314"/>
                  </a:lnTo>
                  <a:lnTo>
                    <a:pt x="2268" y="292"/>
                  </a:lnTo>
                  <a:lnTo>
                    <a:pt x="2251" y="275"/>
                  </a:lnTo>
                  <a:lnTo>
                    <a:pt x="2232" y="260"/>
                  </a:lnTo>
                  <a:lnTo>
                    <a:pt x="2212" y="249"/>
                  </a:lnTo>
                  <a:lnTo>
                    <a:pt x="2192" y="243"/>
                  </a:lnTo>
                  <a:lnTo>
                    <a:pt x="2169" y="240"/>
                  </a:lnTo>
                  <a:close/>
                </a:path>
              </a:pathLst>
            </a:custGeom>
            <a:noFill/>
            <a:ln w="9525">
              <a:noFill/>
              <a:round/>
              <a:headEnd/>
              <a:tailEnd/>
            </a:ln>
          </p:spPr>
          <p:txBody>
            <a:bodyPr/>
            <a:lstStyle/>
            <a:p>
              <a:endParaRPr lang="en-US"/>
            </a:p>
          </p:txBody>
        </p:sp>
        <p:sp>
          <p:nvSpPr>
            <p:cNvPr id="7181" name="Freeform 13"/>
            <p:cNvSpPr>
              <a:spLocks/>
            </p:cNvSpPr>
            <p:nvPr/>
          </p:nvSpPr>
          <p:spPr bwMode="auto">
            <a:xfrm>
              <a:off x="3548" y="1152"/>
              <a:ext cx="633" cy="930"/>
            </a:xfrm>
            <a:custGeom>
              <a:avLst/>
              <a:gdLst/>
              <a:ahLst/>
              <a:cxnLst>
                <a:cxn ang="0">
                  <a:pos x="1683" y="405"/>
                </a:cxn>
                <a:cxn ang="0">
                  <a:pos x="1719" y="716"/>
                </a:cxn>
                <a:cxn ang="0">
                  <a:pos x="1798" y="757"/>
                </a:cxn>
                <a:cxn ang="0">
                  <a:pos x="1896" y="854"/>
                </a:cxn>
                <a:cxn ang="0">
                  <a:pos x="1811" y="919"/>
                </a:cxn>
                <a:cxn ang="0">
                  <a:pos x="1736" y="815"/>
                </a:cxn>
                <a:cxn ang="0">
                  <a:pos x="1649" y="664"/>
                </a:cxn>
                <a:cxn ang="0">
                  <a:pos x="1609" y="359"/>
                </a:cxn>
                <a:cxn ang="0">
                  <a:pos x="1397" y="441"/>
                </a:cxn>
                <a:cxn ang="0">
                  <a:pos x="1477" y="543"/>
                </a:cxn>
                <a:cxn ang="0">
                  <a:pos x="1447" y="782"/>
                </a:cxn>
                <a:cxn ang="0">
                  <a:pos x="1472" y="1174"/>
                </a:cxn>
                <a:cxn ang="0">
                  <a:pos x="1423" y="1470"/>
                </a:cxn>
                <a:cxn ang="0">
                  <a:pos x="1537" y="1703"/>
                </a:cxn>
                <a:cxn ang="0">
                  <a:pos x="1741" y="1836"/>
                </a:cxn>
                <a:cxn ang="0">
                  <a:pos x="1745" y="1919"/>
                </a:cxn>
                <a:cxn ang="0">
                  <a:pos x="1482" y="1928"/>
                </a:cxn>
                <a:cxn ang="0">
                  <a:pos x="1594" y="2060"/>
                </a:cxn>
                <a:cxn ang="0">
                  <a:pos x="1621" y="2076"/>
                </a:cxn>
                <a:cxn ang="0">
                  <a:pos x="1419" y="2202"/>
                </a:cxn>
                <a:cxn ang="0">
                  <a:pos x="1130" y="2318"/>
                </a:cxn>
                <a:cxn ang="0">
                  <a:pos x="1239" y="2347"/>
                </a:cxn>
                <a:cxn ang="0">
                  <a:pos x="1348" y="2354"/>
                </a:cxn>
                <a:cxn ang="0">
                  <a:pos x="1493" y="2436"/>
                </a:cxn>
                <a:cxn ang="0">
                  <a:pos x="1544" y="2410"/>
                </a:cxn>
                <a:cxn ang="0">
                  <a:pos x="1551" y="2553"/>
                </a:cxn>
                <a:cxn ang="0">
                  <a:pos x="1415" y="2494"/>
                </a:cxn>
                <a:cxn ang="0">
                  <a:pos x="1315" y="2580"/>
                </a:cxn>
                <a:cxn ang="0">
                  <a:pos x="1174" y="2760"/>
                </a:cxn>
                <a:cxn ang="0">
                  <a:pos x="1158" y="2622"/>
                </a:cxn>
                <a:cxn ang="0">
                  <a:pos x="1329" y="2467"/>
                </a:cxn>
                <a:cxn ang="0">
                  <a:pos x="1116" y="2462"/>
                </a:cxn>
                <a:cxn ang="0">
                  <a:pos x="1010" y="2517"/>
                </a:cxn>
                <a:cxn ang="0">
                  <a:pos x="876" y="2495"/>
                </a:cxn>
                <a:cxn ang="0">
                  <a:pos x="781" y="2407"/>
                </a:cxn>
                <a:cxn ang="0">
                  <a:pos x="659" y="2438"/>
                </a:cxn>
                <a:cxn ang="0">
                  <a:pos x="550" y="2420"/>
                </a:cxn>
                <a:cxn ang="0">
                  <a:pos x="375" y="2395"/>
                </a:cxn>
                <a:cxn ang="0">
                  <a:pos x="276" y="2582"/>
                </a:cxn>
                <a:cxn ang="0">
                  <a:pos x="183" y="2485"/>
                </a:cxn>
                <a:cxn ang="0">
                  <a:pos x="332" y="2389"/>
                </a:cxn>
                <a:cxn ang="0">
                  <a:pos x="356" y="2317"/>
                </a:cxn>
                <a:cxn ang="0">
                  <a:pos x="132" y="2312"/>
                </a:cxn>
                <a:cxn ang="0">
                  <a:pos x="184" y="2255"/>
                </a:cxn>
                <a:cxn ang="0">
                  <a:pos x="26" y="2256"/>
                </a:cxn>
                <a:cxn ang="0">
                  <a:pos x="198" y="2226"/>
                </a:cxn>
                <a:cxn ang="0">
                  <a:pos x="236" y="2179"/>
                </a:cxn>
                <a:cxn ang="0">
                  <a:pos x="119" y="2036"/>
                </a:cxn>
                <a:cxn ang="0">
                  <a:pos x="104" y="1895"/>
                </a:cxn>
                <a:cxn ang="0">
                  <a:pos x="307" y="2098"/>
                </a:cxn>
                <a:cxn ang="0">
                  <a:pos x="405" y="2243"/>
                </a:cxn>
                <a:cxn ang="0">
                  <a:pos x="594" y="2200"/>
                </a:cxn>
                <a:cxn ang="0">
                  <a:pos x="466" y="2072"/>
                </a:cxn>
                <a:cxn ang="0">
                  <a:pos x="282" y="1767"/>
                </a:cxn>
                <a:cxn ang="0">
                  <a:pos x="121" y="1493"/>
                </a:cxn>
                <a:cxn ang="0">
                  <a:pos x="112" y="1243"/>
                </a:cxn>
                <a:cxn ang="0">
                  <a:pos x="152" y="979"/>
                </a:cxn>
                <a:cxn ang="0">
                  <a:pos x="258" y="1097"/>
                </a:cxn>
                <a:cxn ang="0">
                  <a:pos x="456" y="926"/>
                </a:cxn>
                <a:cxn ang="0">
                  <a:pos x="582" y="527"/>
                </a:cxn>
                <a:cxn ang="0">
                  <a:pos x="692" y="426"/>
                </a:cxn>
                <a:cxn ang="0">
                  <a:pos x="476" y="276"/>
                </a:cxn>
              </a:cxnLst>
              <a:rect l="0" t="0" r="r" b="b"/>
              <a:pathLst>
                <a:path w="1898" h="2790">
                  <a:moveTo>
                    <a:pt x="1800" y="207"/>
                  </a:moveTo>
                  <a:lnTo>
                    <a:pt x="1800" y="213"/>
                  </a:lnTo>
                  <a:lnTo>
                    <a:pt x="1781" y="229"/>
                  </a:lnTo>
                  <a:lnTo>
                    <a:pt x="1762" y="245"/>
                  </a:lnTo>
                  <a:lnTo>
                    <a:pt x="1743" y="259"/>
                  </a:lnTo>
                  <a:lnTo>
                    <a:pt x="1724" y="274"/>
                  </a:lnTo>
                  <a:lnTo>
                    <a:pt x="1706" y="288"/>
                  </a:lnTo>
                  <a:lnTo>
                    <a:pt x="1686" y="301"/>
                  </a:lnTo>
                  <a:lnTo>
                    <a:pt x="1667" y="315"/>
                  </a:lnTo>
                  <a:lnTo>
                    <a:pt x="1647" y="328"/>
                  </a:lnTo>
                  <a:lnTo>
                    <a:pt x="1672" y="364"/>
                  </a:lnTo>
                  <a:lnTo>
                    <a:pt x="1683" y="405"/>
                  </a:lnTo>
                  <a:lnTo>
                    <a:pt x="1684" y="448"/>
                  </a:lnTo>
                  <a:lnTo>
                    <a:pt x="1681" y="492"/>
                  </a:lnTo>
                  <a:lnTo>
                    <a:pt x="1676" y="537"/>
                  </a:lnTo>
                  <a:lnTo>
                    <a:pt x="1673" y="582"/>
                  </a:lnTo>
                  <a:lnTo>
                    <a:pt x="1677" y="625"/>
                  </a:lnTo>
                  <a:lnTo>
                    <a:pt x="1691" y="667"/>
                  </a:lnTo>
                  <a:lnTo>
                    <a:pt x="1694" y="675"/>
                  </a:lnTo>
                  <a:lnTo>
                    <a:pt x="1699" y="683"/>
                  </a:lnTo>
                  <a:lnTo>
                    <a:pt x="1703" y="691"/>
                  </a:lnTo>
                  <a:lnTo>
                    <a:pt x="1708" y="700"/>
                  </a:lnTo>
                  <a:lnTo>
                    <a:pt x="1713" y="708"/>
                  </a:lnTo>
                  <a:lnTo>
                    <a:pt x="1719" y="716"/>
                  </a:lnTo>
                  <a:lnTo>
                    <a:pt x="1726" y="720"/>
                  </a:lnTo>
                  <a:lnTo>
                    <a:pt x="1733" y="724"/>
                  </a:lnTo>
                  <a:lnTo>
                    <a:pt x="1739" y="726"/>
                  </a:lnTo>
                  <a:lnTo>
                    <a:pt x="1745" y="726"/>
                  </a:lnTo>
                  <a:lnTo>
                    <a:pt x="1751" y="726"/>
                  </a:lnTo>
                  <a:lnTo>
                    <a:pt x="1757" y="726"/>
                  </a:lnTo>
                  <a:lnTo>
                    <a:pt x="1763" y="726"/>
                  </a:lnTo>
                  <a:lnTo>
                    <a:pt x="1770" y="726"/>
                  </a:lnTo>
                  <a:lnTo>
                    <a:pt x="1775" y="729"/>
                  </a:lnTo>
                  <a:lnTo>
                    <a:pt x="1780" y="731"/>
                  </a:lnTo>
                  <a:lnTo>
                    <a:pt x="1791" y="744"/>
                  </a:lnTo>
                  <a:lnTo>
                    <a:pt x="1798" y="757"/>
                  </a:lnTo>
                  <a:lnTo>
                    <a:pt x="1802" y="773"/>
                  </a:lnTo>
                  <a:lnTo>
                    <a:pt x="1802" y="789"/>
                  </a:lnTo>
                  <a:lnTo>
                    <a:pt x="1808" y="796"/>
                  </a:lnTo>
                  <a:lnTo>
                    <a:pt x="1820" y="802"/>
                  </a:lnTo>
                  <a:lnTo>
                    <a:pt x="1831" y="808"/>
                  </a:lnTo>
                  <a:lnTo>
                    <a:pt x="1842" y="814"/>
                  </a:lnTo>
                  <a:lnTo>
                    <a:pt x="1853" y="819"/>
                  </a:lnTo>
                  <a:lnTo>
                    <a:pt x="1865" y="826"/>
                  </a:lnTo>
                  <a:lnTo>
                    <a:pt x="1876" y="834"/>
                  </a:lnTo>
                  <a:lnTo>
                    <a:pt x="1887" y="841"/>
                  </a:lnTo>
                  <a:lnTo>
                    <a:pt x="1898" y="850"/>
                  </a:lnTo>
                  <a:lnTo>
                    <a:pt x="1896" y="854"/>
                  </a:lnTo>
                  <a:lnTo>
                    <a:pt x="1893" y="858"/>
                  </a:lnTo>
                  <a:lnTo>
                    <a:pt x="1890" y="862"/>
                  </a:lnTo>
                  <a:lnTo>
                    <a:pt x="1886" y="867"/>
                  </a:lnTo>
                  <a:lnTo>
                    <a:pt x="1881" y="877"/>
                  </a:lnTo>
                  <a:lnTo>
                    <a:pt x="1875" y="887"/>
                  </a:lnTo>
                  <a:lnTo>
                    <a:pt x="1867" y="896"/>
                  </a:lnTo>
                  <a:lnTo>
                    <a:pt x="1858" y="903"/>
                  </a:lnTo>
                  <a:lnTo>
                    <a:pt x="1850" y="910"/>
                  </a:lnTo>
                  <a:lnTo>
                    <a:pt x="1841" y="916"/>
                  </a:lnTo>
                  <a:lnTo>
                    <a:pt x="1832" y="922"/>
                  </a:lnTo>
                  <a:lnTo>
                    <a:pt x="1822" y="926"/>
                  </a:lnTo>
                  <a:lnTo>
                    <a:pt x="1811" y="919"/>
                  </a:lnTo>
                  <a:lnTo>
                    <a:pt x="1802" y="909"/>
                  </a:lnTo>
                  <a:lnTo>
                    <a:pt x="1796" y="897"/>
                  </a:lnTo>
                  <a:lnTo>
                    <a:pt x="1792" y="883"/>
                  </a:lnTo>
                  <a:lnTo>
                    <a:pt x="1787" y="868"/>
                  </a:lnTo>
                  <a:lnTo>
                    <a:pt x="1785" y="854"/>
                  </a:lnTo>
                  <a:lnTo>
                    <a:pt x="1781" y="839"/>
                  </a:lnTo>
                  <a:lnTo>
                    <a:pt x="1776" y="826"/>
                  </a:lnTo>
                  <a:lnTo>
                    <a:pt x="1767" y="825"/>
                  </a:lnTo>
                  <a:lnTo>
                    <a:pt x="1760" y="824"/>
                  </a:lnTo>
                  <a:lnTo>
                    <a:pt x="1751" y="821"/>
                  </a:lnTo>
                  <a:lnTo>
                    <a:pt x="1743" y="818"/>
                  </a:lnTo>
                  <a:lnTo>
                    <a:pt x="1736" y="815"/>
                  </a:lnTo>
                  <a:lnTo>
                    <a:pt x="1729" y="809"/>
                  </a:lnTo>
                  <a:lnTo>
                    <a:pt x="1724" y="802"/>
                  </a:lnTo>
                  <a:lnTo>
                    <a:pt x="1721" y="792"/>
                  </a:lnTo>
                  <a:lnTo>
                    <a:pt x="1718" y="780"/>
                  </a:lnTo>
                  <a:lnTo>
                    <a:pt x="1717" y="769"/>
                  </a:lnTo>
                  <a:lnTo>
                    <a:pt x="1717" y="757"/>
                  </a:lnTo>
                  <a:lnTo>
                    <a:pt x="1717" y="744"/>
                  </a:lnTo>
                  <a:lnTo>
                    <a:pt x="1701" y="731"/>
                  </a:lnTo>
                  <a:lnTo>
                    <a:pt x="1686" y="717"/>
                  </a:lnTo>
                  <a:lnTo>
                    <a:pt x="1672" y="701"/>
                  </a:lnTo>
                  <a:lnTo>
                    <a:pt x="1659" y="684"/>
                  </a:lnTo>
                  <a:lnTo>
                    <a:pt x="1649" y="664"/>
                  </a:lnTo>
                  <a:lnTo>
                    <a:pt x="1642" y="644"/>
                  </a:lnTo>
                  <a:lnTo>
                    <a:pt x="1637" y="622"/>
                  </a:lnTo>
                  <a:lnTo>
                    <a:pt x="1636" y="599"/>
                  </a:lnTo>
                  <a:lnTo>
                    <a:pt x="1638" y="567"/>
                  </a:lnTo>
                  <a:lnTo>
                    <a:pt x="1643" y="534"/>
                  </a:lnTo>
                  <a:lnTo>
                    <a:pt x="1648" y="501"/>
                  </a:lnTo>
                  <a:lnTo>
                    <a:pt x="1653" y="467"/>
                  </a:lnTo>
                  <a:lnTo>
                    <a:pt x="1656" y="435"/>
                  </a:lnTo>
                  <a:lnTo>
                    <a:pt x="1653" y="403"/>
                  </a:lnTo>
                  <a:lnTo>
                    <a:pt x="1646" y="373"/>
                  </a:lnTo>
                  <a:lnTo>
                    <a:pt x="1629" y="344"/>
                  </a:lnTo>
                  <a:lnTo>
                    <a:pt x="1609" y="359"/>
                  </a:lnTo>
                  <a:lnTo>
                    <a:pt x="1588" y="373"/>
                  </a:lnTo>
                  <a:lnTo>
                    <a:pt x="1568" y="389"/>
                  </a:lnTo>
                  <a:lnTo>
                    <a:pt x="1548" y="405"/>
                  </a:lnTo>
                  <a:lnTo>
                    <a:pt x="1528" y="419"/>
                  </a:lnTo>
                  <a:lnTo>
                    <a:pt x="1508" y="433"/>
                  </a:lnTo>
                  <a:lnTo>
                    <a:pt x="1488" y="448"/>
                  </a:lnTo>
                  <a:lnTo>
                    <a:pt x="1467" y="461"/>
                  </a:lnTo>
                  <a:lnTo>
                    <a:pt x="1453" y="458"/>
                  </a:lnTo>
                  <a:lnTo>
                    <a:pt x="1438" y="454"/>
                  </a:lnTo>
                  <a:lnTo>
                    <a:pt x="1424" y="449"/>
                  </a:lnTo>
                  <a:lnTo>
                    <a:pt x="1410" y="445"/>
                  </a:lnTo>
                  <a:lnTo>
                    <a:pt x="1397" y="441"/>
                  </a:lnTo>
                  <a:lnTo>
                    <a:pt x="1382" y="438"/>
                  </a:lnTo>
                  <a:lnTo>
                    <a:pt x="1368" y="433"/>
                  </a:lnTo>
                  <a:lnTo>
                    <a:pt x="1353" y="432"/>
                  </a:lnTo>
                  <a:lnTo>
                    <a:pt x="1352" y="464"/>
                  </a:lnTo>
                  <a:lnTo>
                    <a:pt x="1353" y="495"/>
                  </a:lnTo>
                  <a:lnTo>
                    <a:pt x="1354" y="527"/>
                  </a:lnTo>
                  <a:lnTo>
                    <a:pt x="1355" y="560"/>
                  </a:lnTo>
                  <a:lnTo>
                    <a:pt x="1390" y="549"/>
                  </a:lnTo>
                  <a:lnTo>
                    <a:pt x="1420" y="543"/>
                  </a:lnTo>
                  <a:lnTo>
                    <a:pt x="1444" y="540"/>
                  </a:lnTo>
                  <a:lnTo>
                    <a:pt x="1463" y="541"/>
                  </a:lnTo>
                  <a:lnTo>
                    <a:pt x="1477" y="543"/>
                  </a:lnTo>
                  <a:lnTo>
                    <a:pt x="1487" y="547"/>
                  </a:lnTo>
                  <a:lnTo>
                    <a:pt x="1492" y="550"/>
                  </a:lnTo>
                  <a:lnTo>
                    <a:pt x="1494" y="553"/>
                  </a:lnTo>
                  <a:lnTo>
                    <a:pt x="1496" y="580"/>
                  </a:lnTo>
                  <a:lnTo>
                    <a:pt x="1496" y="606"/>
                  </a:lnTo>
                  <a:lnTo>
                    <a:pt x="1494" y="632"/>
                  </a:lnTo>
                  <a:lnTo>
                    <a:pt x="1491" y="657"/>
                  </a:lnTo>
                  <a:lnTo>
                    <a:pt x="1486" y="683"/>
                  </a:lnTo>
                  <a:lnTo>
                    <a:pt x="1479" y="707"/>
                  </a:lnTo>
                  <a:lnTo>
                    <a:pt x="1471" y="730"/>
                  </a:lnTo>
                  <a:lnTo>
                    <a:pt x="1461" y="753"/>
                  </a:lnTo>
                  <a:lnTo>
                    <a:pt x="1447" y="782"/>
                  </a:lnTo>
                  <a:lnTo>
                    <a:pt x="1433" y="811"/>
                  </a:lnTo>
                  <a:lnTo>
                    <a:pt x="1422" y="841"/>
                  </a:lnTo>
                  <a:lnTo>
                    <a:pt x="1412" y="873"/>
                  </a:lnTo>
                  <a:lnTo>
                    <a:pt x="1405" y="904"/>
                  </a:lnTo>
                  <a:lnTo>
                    <a:pt x="1402" y="937"/>
                  </a:lnTo>
                  <a:lnTo>
                    <a:pt x="1404" y="972"/>
                  </a:lnTo>
                  <a:lnTo>
                    <a:pt x="1412" y="1006"/>
                  </a:lnTo>
                  <a:lnTo>
                    <a:pt x="1423" y="1041"/>
                  </a:lnTo>
                  <a:lnTo>
                    <a:pt x="1435" y="1074"/>
                  </a:lnTo>
                  <a:lnTo>
                    <a:pt x="1448" y="1107"/>
                  </a:lnTo>
                  <a:lnTo>
                    <a:pt x="1461" y="1139"/>
                  </a:lnTo>
                  <a:lnTo>
                    <a:pt x="1472" y="1174"/>
                  </a:lnTo>
                  <a:lnTo>
                    <a:pt x="1481" y="1208"/>
                  </a:lnTo>
                  <a:lnTo>
                    <a:pt x="1487" y="1244"/>
                  </a:lnTo>
                  <a:lnTo>
                    <a:pt x="1488" y="1281"/>
                  </a:lnTo>
                  <a:lnTo>
                    <a:pt x="1487" y="1307"/>
                  </a:lnTo>
                  <a:lnTo>
                    <a:pt x="1484" y="1333"/>
                  </a:lnTo>
                  <a:lnTo>
                    <a:pt x="1481" y="1359"/>
                  </a:lnTo>
                  <a:lnTo>
                    <a:pt x="1476" y="1382"/>
                  </a:lnTo>
                  <a:lnTo>
                    <a:pt x="1468" y="1407"/>
                  </a:lnTo>
                  <a:lnTo>
                    <a:pt x="1458" y="1428"/>
                  </a:lnTo>
                  <a:lnTo>
                    <a:pt x="1445" y="1449"/>
                  </a:lnTo>
                  <a:lnTo>
                    <a:pt x="1430" y="1467"/>
                  </a:lnTo>
                  <a:lnTo>
                    <a:pt x="1423" y="1470"/>
                  </a:lnTo>
                  <a:lnTo>
                    <a:pt x="1418" y="1476"/>
                  </a:lnTo>
                  <a:lnTo>
                    <a:pt x="1413" y="1483"/>
                  </a:lnTo>
                  <a:lnTo>
                    <a:pt x="1407" y="1489"/>
                  </a:lnTo>
                  <a:lnTo>
                    <a:pt x="1434" y="1506"/>
                  </a:lnTo>
                  <a:lnTo>
                    <a:pt x="1457" y="1528"/>
                  </a:lnTo>
                  <a:lnTo>
                    <a:pt x="1476" y="1552"/>
                  </a:lnTo>
                  <a:lnTo>
                    <a:pt x="1491" y="1581"/>
                  </a:lnTo>
                  <a:lnTo>
                    <a:pt x="1503" y="1611"/>
                  </a:lnTo>
                  <a:lnTo>
                    <a:pt x="1512" y="1644"/>
                  </a:lnTo>
                  <a:lnTo>
                    <a:pt x="1518" y="1677"/>
                  </a:lnTo>
                  <a:lnTo>
                    <a:pt x="1522" y="1711"/>
                  </a:lnTo>
                  <a:lnTo>
                    <a:pt x="1537" y="1703"/>
                  </a:lnTo>
                  <a:lnTo>
                    <a:pt x="1552" y="1696"/>
                  </a:lnTo>
                  <a:lnTo>
                    <a:pt x="1567" y="1688"/>
                  </a:lnTo>
                  <a:lnTo>
                    <a:pt x="1583" y="1679"/>
                  </a:lnTo>
                  <a:lnTo>
                    <a:pt x="1598" y="1672"/>
                  </a:lnTo>
                  <a:lnTo>
                    <a:pt x="1614" y="1665"/>
                  </a:lnTo>
                  <a:lnTo>
                    <a:pt x="1629" y="1657"/>
                  </a:lnTo>
                  <a:lnTo>
                    <a:pt x="1646" y="1652"/>
                  </a:lnTo>
                  <a:lnTo>
                    <a:pt x="1667" y="1726"/>
                  </a:lnTo>
                  <a:lnTo>
                    <a:pt x="1684" y="1754"/>
                  </a:lnTo>
                  <a:lnTo>
                    <a:pt x="1703" y="1781"/>
                  </a:lnTo>
                  <a:lnTo>
                    <a:pt x="1722" y="1808"/>
                  </a:lnTo>
                  <a:lnTo>
                    <a:pt x="1741" y="1836"/>
                  </a:lnTo>
                  <a:lnTo>
                    <a:pt x="1761" y="1863"/>
                  </a:lnTo>
                  <a:lnTo>
                    <a:pt x="1782" y="1889"/>
                  </a:lnTo>
                  <a:lnTo>
                    <a:pt x="1803" y="1915"/>
                  </a:lnTo>
                  <a:lnTo>
                    <a:pt x="1826" y="1941"/>
                  </a:lnTo>
                  <a:lnTo>
                    <a:pt x="1826" y="1942"/>
                  </a:lnTo>
                  <a:lnTo>
                    <a:pt x="1826" y="1945"/>
                  </a:lnTo>
                  <a:lnTo>
                    <a:pt x="1826" y="1947"/>
                  </a:lnTo>
                  <a:lnTo>
                    <a:pt x="1825" y="1948"/>
                  </a:lnTo>
                  <a:lnTo>
                    <a:pt x="1806" y="1940"/>
                  </a:lnTo>
                  <a:lnTo>
                    <a:pt x="1786" y="1931"/>
                  </a:lnTo>
                  <a:lnTo>
                    <a:pt x="1765" y="1925"/>
                  </a:lnTo>
                  <a:lnTo>
                    <a:pt x="1745" y="1919"/>
                  </a:lnTo>
                  <a:lnTo>
                    <a:pt x="1723" y="1915"/>
                  </a:lnTo>
                  <a:lnTo>
                    <a:pt x="1701" y="1911"/>
                  </a:lnTo>
                  <a:lnTo>
                    <a:pt x="1678" y="1909"/>
                  </a:lnTo>
                  <a:lnTo>
                    <a:pt x="1657" y="1908"/>
                  </a:lnTo>
                  <a:lnTo>
                    <a:pt x="1634" y="1908"/>
                  </a:lnTo>
                  <a:lnTo>
                    <a:pt x="1612" y="1908"/>
                  </a:lnTo>
                  <a:lnTo>
                    <a:pt x="1589" y="1909"/>
                  </a:lnTo>
                  <a:lnTo>
                    <a:pt x="1567" y="1912"/>
                  </a:lnTo>
                  <a:lnTo>
                    <a:pt x="1546" y="1915"/>
                  </a:lnTo>
                  <a:lnTo>
                    <a:pt x="1523" y="1918"/>
                  </a:lnTo>
                  <a:lnTo>
                    <a:pt x="1503" y="1922"/>
                  </a:lnTo>
                  <a:lnTo>
                    <a:pt x="1482" y="1928"/>
                  </a:lnTo>
                  <a:lnTo>
                    <a:pt x="1482" y="1942"/>
                  </a:lnTo>
                  <a:lnTo>
                    <a:pt x="1484" y="1958"/>
                  </a:lnTo>
                  <a:lnTo>
                    <a:pt x="1487" y="1973"/>
                  </a:lnTo>
                  <a:lnTo>
                    <a:pt x="1492" y="1986"/>
                  </a:lnTo>
                  <a:lnTo>
                    <a:pt x="1497" y="1999"/>
                  </a:lnTo>
                  <a:lnTo>
                    <a:pt x="1504" y="2012"/>
                  </a:lnTo>
                  <a:lnTo>
                    <a:pt x="1513" y="2022"/>
                  </a:lnTo>
                  <a:lnTo>
                    <a:pt x="1523" y="2032"/>
                  </a:lnTo>
                  <a:lnTo>
                    <a:pt x="1539" y="2043"/>
                  </a:lnTo>
                  <a:lnTo>
                    <a:pt x="1557" y="2052"/>
                  </a:lnTo>
                  <a:lnTo>
                    <a:pt x="1576" y="2058"/>
                  </a:lnTo>
                  <a:lnTo>
                    <a:pt x="1594" y="2060"/>
                  </a:lnTo>
                  <a:lnTo>
                    <a:pt x="1614" y="2062"/>
                  </a:lnTo>
                  <a:lnTo>
                    <a:pt x="1633" y="2059"/>
                  </a:lnTo>
                  <a:lnTo>
                    <a:pt x="1652" y="2053"/>
                  </a:lnTo>
                  <a:lnTo>
                    <a:pt x="1668" y="2043"/>
                  </a:lnTo>
                  <a:lnTo>
                    <a:pt x="1663" y="2050"/>
                  </a:lnTo>
                  <a:lnTo>
                    <a:pt x="1658" y="2056"/>
                  </a:lnTo>
                  <a:lnTo>
                    <a:pt x="1652" y="2060"/>
                  </a:lnTo>
                  <a:lnTo>
                    <a:pt x="1646" y="2063"/>
                  </a:lnTo>
                  <a:lnTo>
                    <a:pt x="1639" y="2066"/>
                  </a:lnTo>
                  <a:lnTo>
                    <a:pt x="1633" y="2069"/>
                  </a:lnTo>
                  <a:lnTo>
                    <a:pt x="1627" y="2072"/>
                  </a:lnTo>
                  <a:lnTo>
                    <a:pt x="1621" y="2076"/>
                  </a:lnTo>
                  <a:lnTo>
                    <a:pt x="1606" y="2089"/>
                  </a:lnTo>
                  <a:lnTo>
                    <a:pt x="1589" y="2104"/>
                  </a:lnTo>
                  <a:lnTo>
                    <a:pt x="1573" y="2117"/>
                  </a:lnTo>
                  <a:lnTo>
                    <a:pt x="1558" y="2130"/>
                  </a:lnTo>
                  <a:lnTo>
                    <a:pt x="1542" y="2143"/>
                  </a:lnTo>
                  <a:lnTo>
                    <a:pt x="1526" y="2154"/>
                  </a:lnTo>
                  <a:lnTo>
                    <a:pt x="1508" y="2164"/>
                  </a:lnTo>
                  <a:lnTo>
                    <a:pt x="1492" y="2174"/>
                  </a:lnTo>
                  <a:lnTo>
                    <a:pt x="1474" y="2183"/>
                  </a:lnTo>
                  <a:lnTo>
                    <a:pt x="1456" y="2190"/>
                  </a:lnTo>
                  <a:lnTo>
                    <a:pt x="1438" y="2197"/>
                  </a:lnTo>
                  <a:lnTo>
                    <a:pt x="1419" y="2202"/>
                  </a:lnTo>
                  <a:lnTo>
                    <a:pt x="1400" y="2204"/>
                  </a:lnTo>
                  <a:lnTo>
                    <a:pt x="1380" y="2204"/>
                  </a:lnTo>
                  <a:lnTo>
                    <a:pt x="1360" y="2203"/>
                  </a:lnTo>
                  <a:lnTo>
                    <a:pt x="1339" y="2200"/>
                  </a:lnTo>
                  <a:lnTo>
                    <a:pt x="1273" y="2176"/>
                  </a:lnTo>
                  <a:lnTo>
                    <a:pt x="1255" y="2200"/>
                  </a:lnTo>
                  <a:lnTo>
                    <a:pt x="1237" y="2223"/>
                  </a:lnTo>
                  <a:lnTo>
                    <a:pt x="1217" y="2245"/>
                  </a:lnTo>
                  <a:lnTo>
                    <a:pt x="1195" y="2266"/>
                  </a:lnTo>
                  <a:lnTo>
                    <a:pt x="1174" y="2285"/>
                  </a:lnTo>
                  <a:lnTo>
                    <a:pt x="1153" y="2304"/>
                  </a:lnTo>
                  <a:lnTo>
                    <a:pt x="1130" y="2318"/>
                  </a:lnTo>
                  <a:lnTo>
                    <a:pt x="1106" y="2331"/>
                  </a:lnTo>
                  <a:lnTo>
                    <a:pt x="1105" y="2333"/>
                  </a:lnTo>
                  <a:lnTo>
                    <a:pt x="1104" y="2334"/>
                  </a:lnTo>
                  <a:lnTo>
                    <a:pt x="1104" y="2337"/>
                  </a:lnTo>
                  <a:lnTo>
                    <a:pt x="1103" y="2340"/>
                  </a:lnTo>
                  <a:lnTo>
                    <a:pt x="1120" y="2346"/>
                  </a:lnTo>
                  <a:lnTo>
                    <a:pt x="1139" y="2347"/>
                  </a:lnTo>
                  <a:lnTo>
                    <a:pt x="1159" y="2348"/>
                  </a:lnTo>
                  <a:lnTo>
                    <a:pt x="1179" y="2348"/>
                  </a:lnTo>
                  <a:lnTo>
                    <a:pt x="1199" y="2348"/>
                  </a:lnTo>
                  <a:lnTo>
                    <a:pt x="1219" y="2347"/>
                  </a:lnTo>
                  <a:lnTo>
                    <a:pt x="1239" y="2347"/>
                  </a:lnTo>
                  <a:lnTo>
                    <a:pt x="1259" y="2348"/>
                  </a:lnTo>
                  <a:lnTo>
                    <a:pt x="1204" y="2295"/>
                  </a:lnTo>
                  <a:lnTo>
                    <a:pt x="1220" y="2299"/>
                  </a:lnTo>
                  <a:lnTo>
                    <a:pt x="1235" y="2304"/>
                  </a:lnTo>
                  <a:lnTo>
                    <a:pt x="1250" y="2310"/>
                  </a:lnTo>
                  <a:lnTo>
                    <a:pt x="1265" y="2315"/>
                  </a:lnTo>
                  <a:lnTo>
                    <a:pt x="1280" y="2323"/>
                  </a:lnTo>
                  <a:lnTo>
                    <a:pt x="1294" y="2331"/>
                  </a:lnTo>
                  <a:lnTo>
                    <a:pt x="1308" y="2340"/>
                  </a:lnTo>
                  <a:lnTo>
                    <a:pt x="1322" y="2351"/>
                  </a:lnTo>
                  <a:lnTo>
                    <a:pt x="1335" y="2353"/>
                  </a:lnTo>
                  <a:lnTo>
                    <a:pt x="1348" y="2354"/>
                  </a:lnTo>
                  <a:lnTo>
                    <a:pt x="1362" y="2354"/>
                  </a:lnTo>
                  <a:lnTo>
                    <a:pt x="1374" y="2356"/>
                  </a:lnTo>
                  <a:lnTo>
                    <a:pt x="1387" y="2357"/>
                  </a:lnTo>
                  <a:lnTo>
                    <a:pt x="1399" y="2360"/>
                  </a:lnTo>
                  <a:lnTo>
                    <a:pt x="1412" y="2364"/>
                  </a:lnTo>
                  <a:lnTo>
                    <a:pt x="1423" y="2370"/>
                  </a:lnTo>
                  <a:lnTo>
                    <a:pt x="1435" y="2379"/>
                  </a:lnTo>
                  <a:lnTo>
                    <a:pt x="1448" y="2389"/>
                  </a:lnTo>
                  <a:lnTo>
                    <a:pt x="1461" y="2399"/>
                  </a:lnTo>
                  <a:lnTo>
                    <a:pt x="1472" y="2410"/>
                  </a:lnTo>
                  <a:lnTo>
                    <a:pt x="1483" y="2423"/>
                  </a:lnTo>
                  <a:lnTo>
                    <a:pt x="1493" y="2436"/>
                  </a:lnTo>
                  <a:lnTo>
                    <a:pt x="1503" y="2449"/>
                  </a:lnTo>
                  <a:lnTo>
                    <a:pt x="1513" y="2462"/>
                  </a:lnTo>
                  <a:lnTo>
                    <a:pt x="1513" y="2425"/>
                  </a:lnTo>
                  <a:lnTo>
                    <a:pt x="1516" y="2387"/>
                  </a:lnTo>
                  <a:lnTo>
                    <a:pt x="1521" y="2351"/>
                  </a:lnTo>
                  <a:lnTo>
                    <a:pt x="1527" y="2317"/>
                  </a:lnTo>
                  <a:lnTo>
                    <a:pt x="1533" y="2327"/>
                  </a:lnTo>
                  <a:lnTo>
                    <a:pt x="1537" y="2340"/>
                  </a:lnTo>
                  <a:lnTo>
                    <a:pt x="1537" y="2356"/>
                  </a:lnTo>
                  <a:lnTo>
                    <a:pt x="1538" y="2370"/>
                  </a:lnTo>
                  <a:lnTo>
                    <a:pt x="1541" y="2390"/>
                  </a:lnTo>
                  <a:lnTo>
                    <a:pt x="1544" y="2410"/>
                  </a:lnTo>
                  <a:lnTo>
                    <a:pt x="1548" y="2429"/>
                  </a:lnTo>
                  <a:lnTo>
                    <a:pt x="1553" y="2448"/>
                  </a:lnTo>
                  <a:lnTo>
                    <a:pt x="1558" y="2467"/>
                  </a:lnTo>
                  <a:lnTo>
                    <a:pt x="1564" y="2485"/>
                  </a:lnTo>
                  <a:lnTo>
                    <a:pt x="1571" y="2504"/>
                  </a:lnTo>
                  <a:lnTo>
                    <a:pt x="1577" y="2521"/>
                  </a:lnTo>
                  <a:lnTo>
                    <a:pt x="1574" y="2526"/>
                  </a:lnTo>
                  <a:lnTo>
                    <a:pt x="1573" y="2531"/>
                  </a:lnTo>
                  <a:lnTo>
                    <a:pt x="1572" y="2537"/>
                  </a:lnTo>
                  <a:lnTo>
                    <a:pt x="1571" y="2543"/>
                  </a:lnTo>
                  <a:lnTo>
                    <a:pt x="1561" y="2549"/>
                  </a:lnTo>
                  <a:lnTo>
                    <a:pt x="1551" y="2553"/>
                  </a:lnTo>
                  <a:lnTo>
                    <a:pt x="1539" y="2557"/>
                  </a:lnTo>
                  <a:lnTo>
                    <a:pt x="1527" y="2560"/>
                  </a:lnTo>
                  <a:lnTo>
                    <a:pt x="1516" y="2563"/>
                  </a:lnTo>
                  <a:lnTo>
                    <a:pt x="1504" y="2562"/>
                  </a:lnTo>
                  <a:lnTo>
                    <a:pt x="1493" y="2559"/>
                  </a:lnTo>
                  <a:lnTo>
                    <a:pt x="1482" y="2553"/>
                  </a:lnTo>
                  <a:lnTo>
                    <a:pt x="1471" y="2544"/>
                  </a:lnTo>
                  <a:lnTo>
                    <a:pt x="1459" y="2534"/>
                  </a:lnTo>
                  <a:lnTo>
                    <a:pt x="1449" y="2524"/>
                  </a:lnTo>
                  <a:lnTo>
                    <a:pt x="1438" y="2514"/>
                  </a:lnTo>
                  <a:lnTo>
                    <a:pt x="1427" y="2504"/>
                  </a:lnTo>
                  <a:lnTo>
                    <a:pt x="1415" y="2494"/>
                  </a:lnTo>
                  <a:lnTo>
                    <a:pt x="1404" y="2485"/>
                  </a:lnTo>
                  <a:lnTo>
                    <a:pt x="1393" y="2478"/>
                  </a:lnTo>
                  <a:lnTo>
                    <a:pt x="1383" y="2481"/>
                  </a:lnTo>
                  <a:lnTo>
                    <a:pt x="1373" y="2488"/>
                  </a:lnTo>
                  <a:lnTo>
                    <a:pt x="1363" y="2497"/>
                  </a:lnTo>
                  <a:lnTo>
                    <a:pt x="1353" y="2504"/>
                  </a:lnTo>
                  <a:lnTo>
                    <a:pt x="1344" y="2513"/>
                  </a:lnTo>
                  <a:lnTo>
                    <a:pt x="1334" y="2521"/>
                  </a:lnTo>
                  <a:lnTo>
                    <a:pt x="1325" y="2530"/>
                  </a:lnTo>
                  <a:lnTo>
                    <a:pt x="1315" y="2540"/>
                  </a:lnTo>
                  <a:lnTo>
                    <a:pt x="1307" y="2550"/>
                  </a:lnTo>
                  <a:lnTo>
                    <a:pt x="1315" y="2580"/>
                  </a:lnTo>
                  <a:lnTo>
                    <a:pt x="1322" y="2612"/>
                  </a:lnTo>
                  <a:lnTo>
                    <a:pt x="1322" y="2644"/>
                  </a:lnTo>
                  <a:lnTo>
                    <a:pt x="1314" y="2674"/>
                  </a:lnTo>
                  <a:lnTo>
                    <a:pt x="1302" y="2693"/>
                  </a:lnTo>
                  <a:lnTo>
                    <a:pt x="1287" y="2706"/>
                  </a:lnTo>
                  <a:lnTo>
                    <a:pt x="1269" y="2713"/>
                  </a:lnTo>
                  <a:lnTo>
                    <a:pt x="1250" y="2718"/>
                  </a:lnTo>
                  <a:lnTo>
                    <a:pt x="1232" y="2724"/>
                  </a:lnTo>
                  <a:lnTo>
                    <a:pt x="1214" y="2730"/>
                  </a:lnTo>
                  <a:lnTo>
                    <a:pt x="1197" y="2739"/>
                  </a:lnTo>
                  <a:lnTo>
                    <a:pt x="1182" y="2752"/>
                  </a:lnTo>
                  <a:lnTo>
                    <a:pt x="1174" y="2760"/>
                  </a:lnTo>
                  <a:lnTo>
                    <a:pt x="1165" y="2769"/>
                  </a:lnTo>
                  <a:lnTo>
                    <a:pt x="1159" y="2779"/>
                  </a:lnTo>
                  <a:lnTo>
                    <a:pt x="1156" y="2790"/>
                  </a:lnTo>
                  <a:lnTo>
                    <a:pt x="1151" y="2782"/>
                  </a:lnTo>
                  <a:lnTo>
                    <a:pt x="1150" y="2772"/>
                  </a:lnTo>
                  <a:lnTo>
                    <a:pt x="1150" y="2762"/>
                  </a:lnTo>
                  <a:lnTo>
                    <a:pt x="1151" y="2750"/>
                  </a:lnTo>
                  <a:lnTo>
                    <a:pt x="1153" y="2726"/>
                  </a:lnTo>
                  <a:lnTo>
                    <a:pt x="1153" y="2700"/>
                  </a:lnTo>
                  <a:lnTo>
                    <a:pt x="1154" y="2674"/>
                  </a:lnTo>
                  <a:lnTo>
                    <a:pt x="1155" y="2646"/>
                  </a:lnTo>
                  <a:lnTo>
                    <a:pt x="1158" y="2622"/>
                  </a:lnTo>
                  <a:lnTo>
                    <a:pt x="1164" y="2599"/>
                  </a:lnTo>
                  <a:lnTo>
                    <a:pt x="1175" y="2576"/>
                  </a:lnTo>
                  <a:lnTo>
                    <a:pt x="1192" y="2557"/>
                  </a:lnTo>
                  <a:lnTo>
                    <a:pt x="1202" y="2549"/>
                  </a:lnTo>
                  <a:lnTo>
                    <a:pt x="1213" y="2541"/>
                  </a:lnTo>
                  <a:lnTo>
                    <a:pt x="1224" y="2534"/>
                  </a:lnTo>
                  <a:lnTo>
                    <a:pt x="1235" y="2530"/>
                  </a:lnTo>
                  <a:lnTo>
                    <a:pt x="1248" y="2526"/>
                  </a:lnTo>
                  <a:lnTo>
                    <a:pt x="1259" y="2524"/>
                  </a:lnTo>
                  <a:lnTo>
                    <a:pt x="1273" y="2524"/>
                  </a:lnTo>
                  <a:lnTo>
                    <a:pt x="1285" y="2526"/>
                  </a:lnTo>
                  <a:lnTo>
                    <a:pt x="1329" y="2467"/>
                  </a:lnTo>
                  <a:lnTo>
                    <a:pt x="1308" y="2467"/>
                  </a:lnTo>
                  <a:lnTo>
                    <a:pt x="1285" y="2469"/>
                  </a:lnTo>
                  <a:lnTo>
                    <a:pt x="1264" y="2471"/>
                  </a:lnTo>
                  <a:lnTo>
                    <a:pt x="1243" y="2472"/>
                  </a:lnTo>
                  <a:lnTo>
                    <a:pt x="1222" y="2475"/>
                  </a:lnTo>
                  <a:lnTo>
                    <a:pt x="1199" y="2475"/>
                  </a:lnTo>
                  <a:lnTo>
                    <a:pt x="1178" y="2474"/>
                  </a:lnTo>
                  <a:lnTo>
                    <a:pt x="1155" y="2471"/>
                  </a:lnTo>
                  <a:lnTo>
                    <a:pt x="1145" y="2468"/>
                  </a:lnTo>
                  <a:lnTo>
                    <a:pt x="1135" y="2467"/>
                  </a:lnTo>
                  <a:lnTo>
                    <a:pt x="1126" y="2464"/>
                  </a:lnTo>
                  <a:lnTo>
                    <a:pt x="1116" y="2462"/>
                  </a:lnTo>
                  <a:lnTo>
                    <a:pt x="1108" y="2459"/>
                  </a:lnTo>
                  <a:lnTo>
                    <a:pt x="1098" y="2458"/>
                  </a:lnTo>
                  <a:lnTo>
                    <a:pt x="1089" y="2455"/>
                  </a:lnTo>
                  <a:lnTo>
                    <a:pt x="1079" y="2454"/>
                  </a:lnTo>
                  <a:lnTo>
                    <a:pt x="1080" y="2469"/>
                  </a:lnTo>
                  <a:lnTo>
                    <a:pt x="1080" y="2487"/>
                  </a:lnTo>
                  <a:lnTo>
                    <a:pt x="1075" y="2501"/>
                  </a:lnTo>
                  <a:lnTo>
                    <a:pt x="1065" y="2510"/>
                  </a:lnTo>
                  <a:lnTo>
                    <a:pt x="1051" y="2513"/>
                  </a:lnTo>
                  <a:lnTo>
                    <a:pt x="1038" y="2514"/>
                  </a:lnTo>
                  <a:lnTo>
                    <a:pt x="1024" y="2515"/>
                  </a:lnTo>
                  <a:lnTo>
                    <a:pt x="1010" y="2517"/>
                  </a:lnTo>
                  <a:lnTo>
                    <a:pt x="995" y="2518"/>
                  </a:lnTo>
                  <a:lnTo>
                    <a:pt x="981" y="2521"/>
                  </a:lnTo>
                  <a:lnTo>
                    <a:pt x="968" y="2526"/>
                  </a:lnTo>
                  <a:lnTo>
                    <a:pt x="955" y="2531"/>
                  </a:lnTo>
                  <a:lnTo>
                    <a:pt x="944" y="2536"/>
                  </a:lnTo>
                  <a:lnTo>
                    <a:pt x="934" y="2536"/>
                  </a:lnTo>
                  <a:lnTo>
                    <a:pt x="924" y="2533"/>
                  </a:lnTo>
                  <a:lnTo>
                    <a:pt x="914" y="2527"/>
                  </a:lnTo>
                  <a:lnTo>
                    <a:pt x="904" y="2520"/>
                  </a:lnTo>
                  <a:lnTo>
                    <a:pt x="895" y="2511"/>
                  </a:lnTo>
                  <a:lnTo>
                    <a:pt x="885" y="2503"/>
                  </a:lnTo>
                  <a:lnTo>
                    <a:pt x="876" y="2495"/>
                  </a:lnTo>
                  <a:lnTo>
                    <a:pt x="864" y="2495"/>
                  </a:lnTo>
                  <a:lnTo>
                    <a:pt x="851" y="2494"/>
                  </a:lnTo>
                  <a:lnTo>
                    <a:pt x="840" y="2491"/>
                  </a:lnTo>
                  <a:lnTo>
                    <a:pt x="829" y="2487"/>
                  </a:lnTo>
                  <a:lnTo>
                    <a:pt x="819" y="2481"/>
                  </a:lnTo>
                  <a:lnTo>
                    <a:pt x="809" y="2472"/>
                  </a:lnTo>
                  <a:lnTo>
                    <a:pt x="801" y="2462"/>
                  </a:lnTo>
                  <a:lnTo>
                    <a:pt x="794" y="2451"/>
                  </a:lnTo>
                  <a:lnTo>
                    <a:pt x="790" y="2441"/>
                  </a:lnTo>
                  <a:lnTo>
                    <a:pt x="786" y="2429"/>
                  </a:lnTo>
                  <a:lnTo>
                    <a:pt x="784" y="2419"/>
                  </a:lnTo>
                  <a:lnTo>
                    <a:pt x="781" y="2407"/>
                  </a:lnTo>
                  <a:lnTo>
                    <a:pt x="772" y="2410"/>
                  </a:lnTo>
                  <a:lnTo>
                    <a:pt x="765" y="2416"/>
                  </a:lnTo>
                  <a:lnTo>
                    <a:pt x="759" y="2423"/>
                  </a:lnTo>
                  <a:lnTo>
                    <a:pt x="751" y="2432"/>
                  </a:lnTo>
                  <a:lnTo>
                    <a:pt x="745" y="2441"/>
                  </a:lnTo>
                  <a:lnTo>
                    <a:pt x="737" y="2448"/>
                  </a:lnTo>
                  <a:lnTo>
                    <a:pt x="730" y="2454"/>
                  </a:lnTo>
                  <a:lnTo>
                    <a:pt x="720" y="2458"/>
                  </a:lnTo>
                  <a:lnTo>
                    <a:pt x="702" y="2459"/>
                  </a:lnTo>
                  <a:lnTo>
                    <a:pt x="686" y="2455"/>
                  </a:lnTo>
                  <a:lnTo>
                    <a:pt x="672" y="2446"/>
                  </a:lnTo>
                  <a:lnTo>
                    <a:pt x="659" y="2438"/>
                  </a:lnTo>
                  <a:lnTo>
                    <a:pt x="645" y="2429"/>
                  </a:lnTo>
                  <a:lnTo>
                    <a:pt x="630" y="2422"/>
                  </a:lnTo>
                  <a:lnTo>
                    <a:pt x="614" y="2420"/>
                  </a:lnTo>
                  <a:lnTo>
                    <a:pt x="596" y="2425"/>
                  </a:lnTo>
                  <a:lnTo>
                    <a:pt x="591" y="2426"/>
                  </a:lnTo>
                  <a:lnTo>
                    <a:pt x="585" y="2428"/>
                  </a:lnTo>
                  <a:lnTo>
                    <a:pt x="578" y="2428"/>
                  </a:lnTo>
                  <a:lnTo>
                    <a:pt x="572" y="2428"/>
                  </a:lnTo>
                  <a:lnTo>
                    <a:pt x="566" y="2428"/>
                  </a:lnTo>
                  <a:lnTo>
                    <a:pt x="560" y="2426"/>
                  </a:lnTo>
                  <a:lnTo>
                    <a:pt x="555" y="2423"/>
                  </a:lnTo>
                  <a:lnTo>
                    <a:pt x="550" y="2420"/>
                  </a:lnTo>
                  <a:lnTo>
                    <a:pt x="542" y="2413"/>
                  </a:lnTo>
                  <a:lnTo>
                    <a:pt x="536" y="2403"/>
                  </a:lnTo>
                  <a:lnTo>
                    <a:pt x="532" y="2393"/>
                  </a:lnTo>
                  <a:lnTo>
                    <a:pt x="530" y="2382"/>
                  </a:lnTo>
                  <a:lnTo>
                    <a:pt x="511" y="2379"/>
                  </a:lnTo>
                  <a:lnTo>
                    <a:pt x="491" y="2374"/>
                  </a:lnTo>
                  <a:lnTo>
                    <a:pt x="470" y="2373"/>
                  </a:lnTo>
                  <a:lnTo>
                    <a:pt x="450" y="2371"/>
                  </a:lnTo>
                  <a:lnTo>
                    <a:pt x="430" y="2373"/>
                  </a:lnTo>
                  <a:lnTo>
                    <a:pt x="411" y="2376"/>
                  </a:lnTo>
                  <a:lnTo>
                    <a:pt x="392" y="2383"/>
                  </a:lnTo>
                  <a:lnTo>
                    <a:pt x="375" y="2395"/>
                  </a:lnTo>
                  <a:lnTo>
                    <a:pt x="386" y="2418"/>
                  </a:lnTo>
                  <a:lnTo>
                    <a:pt x="392" y="2443"/>
                  </a:lnTo>
                  <a:lnTo>
                    <a:pt x="392" y="2469"/>
                  </a:lnTo>
                  <a:lnTo>
                    <a:pt x="387" y="2495"/>
                  </a:lnTo>
                  <a:lnTo>
                    <a:pt x="378" y="2514"/>
                  </a:lnTo>
                  <a:lnTo>
                    <a:pt x="368" y="2531"/>
                  </a:lnTo>
                  <a:lnTo>
                    <a:pt x="356" y="2546"/>
                  </a:lnTo>
                  <a:lnTo>
                    <a:pt x="342" y="2557"/>
                  </a:lnTo>
                  <a:lnTo>
                    <a:pt x="326" y="2567"/>
                  </a:lnTo>
                  <a:lnTo>
                    <a:pt x="310" y="2575"/>
                  </a:lnTo>
                  <a:lnTo>
                    <a:pt x="293" y="2580"/>
                  </a:lnTo>
                  <a:lnTo>
                    <a:pt x="276" y="2582"/>
                  </a:lnTo>
                  <a:lnTo>
                    <a:pt x="257" y="2582"/>
                  </a:lnTo>
                  <a:lnTo>
                    <a:pt x="237" y="2580"/>
                  </a:lnTo>
                  <a:lnTo>
                    <a:pt x="217" y="2579"/>
                  </a:lnTo>
                  <a:lnTo>
                    <a:pt x="197" y="2579"/>
                  </a:lnTo>
                  <a:lnTo>
                    <a:pt x="178" y="2579"/>
                  </a:lnTo>
                  <a:lnTo>
                    <a:pt x="158" y="2580"/>
                  </a:lnTo>
                  <a:lnTo>
                    <a:pt x="141" y="2583"/>
                  </a:lnTo>
                  <a:lnTo>
                    <a:pt x="122" y="2590"/>
                  </a:lnTo>
                  <a:lnTo>
                    <a:pt x="146" y="2570"/>
                  </a:lnTo>
                  <a:lnTo>
                    <a:pt x="162" y="2544"/>
                  </a:lnTo>
                  <a:lnTo>
                    <a:pt x="174" y="2515"/>
                  </a:lnTo>
                  <a:lnTo>
                    <a:pt x="183" y="2485"/>
                  </a:lnTo>
                  <a:lnTo>
                    <a:pt x="191" y="2454"/>
                  </a:lnTo>
                  <a:lnTo>
                    <a:pt x="202" y="2423"/>
                  </a:lnTo>
                  <a:lnTo>
                    <a:pt x="217" y="2397"/>
                  </a:lnTo>
                  <a:lnTo>
                    <a:pt x="239" y="2376"/>
                  </a:lnTo>
                  <a:lnTo>
                    <a:pt x="251" y="2370"/>
                  </a:lnTo>
                  <a:lnTo>
                    <a:pt x="262" y="2367"/>
                  </a:lnTo>
                  <a:lnTo>
                    <a:pt x="274" y="2366"/>
                  </a:lnTo>
                  <a:lnTo>
                    <a:pt x="286" y="2367"/>
                  </a:lnTo>
                  <a:lnTo>
                    <a:pt x="298" y="2370"/>
                  </a:lnTo>
                  <a:lnTo>
                    <a:pt x="311" y="2374"/>
                  </a:lnTo>
                  <a:lnTo>
                    <a:pt x="322" y="2382"/>
                  </a:lnTo>
                  <a:lnTo>
                    <a:pt x="332" y="2389"/>
                  </a:lnTo>
                  <a:lnTo>
                    <a:pt x="343" y="2386"/>
                  </a:lnTo>
                  <a:lnTo>
                    <a:pt x="353" y="2382"/>
                  </a:lnTo>
                  <a:lnTo>
                    <a:pt x="365" y="2376"/>
                  </a:lnTo>
                  <a:lnTo>
                    <a:pt x="375" y="2370"/>
                  </a:lnTo>
                  <a:lnTo>
                    <a:pt x="385" y="2364"/>
                  </a:lnTo>
                  <a:lnTo>
                    <a:pt x="393" y="2359"/>
                  </a:lnTo>
                  <a:lnTo>
                    <a:pt x="403" y="2354"/>
                  </a:lnTo>
                  <a:lnTo>
                    <a:pt x="413" y="2348"/>
                  </a:lnTo>
                  <a:lnTo>
                    <a:pt x="400" y="2340"/>
                  </a:lnTo>
                  <a:lnTo>
                    <a:pt x="386" y="2333"/>
                  </a:lnTo>
                  <a:lnTo>
                    <a:pt x="371" y="2325"/>
                  </a:lnTo>
                  <a:lnTo>
                    <a:pt x="356" y="2317"/>
                  </a:lnTo>
                  <a:lnTo>
                    <a:pt x="342" y="2310"/>
                  </a:lnTo>
                  <a:lnTo>
                    <a:pt x="327" y="2302"/>
                  </a:lnTo>
                  <a:lnTo>
                    <a:pt x="312" y="2294"/>
                  </a:lnTo>
                  <a:lnTo>
                    <a:pt x="298" y="2285"/>
                  </a:lnTo>
                  <a:lnTo>
                    <a:pt x="282" y="2282"/>
                  </a:lnTo>
                  <a:lnTo>
                    <a:pt x="261" y="2287"/>
                  </a:lnTo>
                  <a:lnTo>
                    <a:pt x="239" y="2291"/>
                  </a:lnTo>
                  <a:lnTo>
                    <a:pt x="218" y="2297"/>
                  </a:lnTo>
                  <a:lnTo>
                    <a:pt x="197" y="2301"/>
                  </a:lnTo>
                  <a:lnTo>
                    <a:pt x="176" y="2305"/>
                  </a:lnTo>
                  <a:lnTo>
                    <a:pt x="153" y="2310"/>
                  </a:lnTo>
                  <a:lnTo>
                    <a:pt x="132" y="2312"/>
                  </a:lnTo>
                  <a:lnTo>
                    <a:pt x="109" y="2315"/>
                  </a:lnTo>
                  <a:lnTo>
                    <a:pt x="123" y="2310"/>
                  </a:lnTo>
                  <a:lnTo>
                    <a:pt x="136" y="2304"/>
                  </a:lnTo>
                  <a:lnTo>
                    <a:pt x="148" y="2297"/>
                  </a:lnTo>
                  <a:lnTo>
                    <a:pt x="162" y="2289"/>
                  </a:lnTo>
                  <a:lnTo>
                    <a:pt x="174" y="2284"/>
                  </a:lnTo>
                  <a:lnTo>
                    <a:pt x="187" y="2276"/>
                  </a:lnTo>
                  <a:lnTo>
                    <a:pt x="199" y="2271"/>
                  </a:lnTo>
                  <a:lnTo>
                    <a:pt x="213" y="2266"/>
                  </a:lnTo>
                  <a:lnTo>
                    <a:pt x="209" y="2261"/>
                  </a:lnTo>
                  <a:lnTo>
                    <a:pt x="197" y="2258"/>
                  </a:lnTo>
                  <a:lnTo>
                    <a:pt x="184" y="2255"/>
                  </a:lnTo>
                  <a:lnTo>
                    <a:pt x="171" y="2253"/>
                  </a:lnTo>
                  <a:lnTo>
                    <a:pt x="158" y="2252"/>
                  </a:lnTo>
                  <a:lnTo>
                    <a:pt x="144" y="2251"/>
                  </a:lnTo>
                  <a:lnTo>
                    <a:pt x="132" y="2251"/>
                  </a:lnTo>
                  <a:lnTo>
                    <a:pt x="118" y="2249"/>
                  </a:lnTo>
                  <a:lnTo>
                    <a:pt x="106" y="2249"/>
                  </a:lnTo>
                  <a:lnTo>
                    <a:pt x="92" y="2251"/>
                  </a:lnTo>
                  <a:lnTo>
                    <a:pt x="78" y="2251"/>
                  </a:lnTo>
                  <a:lnTo>
                    <a:pt x="66" y="2252"/>
                  </a:lnTo>
                  <a:lnTo>
                    <a:pt x="52" y="2253"/>
                  </a:lnTo>
                  <a:lnTo>
                    <a:pt x="39" y="2255"/>
                  </a:lnTo>
                  <a:lnTo>
                    <a:pt x="26" y="2256"/>
                  </a:lnTo>
                  <a:lnTo>
                    <a:pt x="13" y="2259"/>
                  </a:lnTo>
                  <a:lnTo>
                    <a:pt x="0" y="2261"/>
                  </a:lnTo>
                  <a:lnTo>
                    <a:pt x="19" y="2252"/>
                  </a:lnTo>
                  <a:lnTo>
                    <a:pt x="39" y="2245"/>
                  </a:lnTo>
                  <a:lnTo>
                    <a:pt x="59" y="2238"/>
                  </a:lnTo>
                  <a:lnTo>
                    <a:pt x="79" y="2233"/>
                  </a:lnTo>
                  <a:lnTo>
                    <a:pt x="99" y="2229"/>
                  </a:lnTo>
                  <a:lnTo>
                    <a:pt x="121" y="2225"/>
                  </a:lnTo>
                  <a:lnTo>
                    <a:pt x="142" y="2223"/>
                  </a:lnTo>
                  <a:lnTo>
                    <a:pt x="163" y="2223"/>
                  </a:lnTo>
                  <a:lnTo>
                    <a:pt x="181" y="2225"/>
                  </a:lnTo>
                  <a:lnTo>
                    <a:pt x="198" y="2226"/>
                  </a:lnTo>
                  <a:lnTo>
                    <a:pt x="216" y="2227"/>
                  </a:lnTo>
                  <a:lnTo>
                    <a:pt x="233" y="2229"/>
                  </a:lnTo>
                  <a:lnTo>
                    <a:pt x="251" y="2230"/>
                  </a:lnTo>
                  <a:lnTo>
                    <a:pt x="268" y="2232"/>
                  </a:lnTo>
                  <a:lnTo>
                    <a:pt x="287" y="2232"/>
                  </a:lnTo>
                  <a:lnTo>
                    <a:pt x="305" y="2232"/>
                  </a:lnTo>
                  <a:lnTo>
                    <a:pt x="296" y="2217"/>
                  </a:lnTo>
                  <a:lnTo>
                    <a:pt x="287" y="2203"/>
                  </a:lnTo>
                  <a:lnTo>
                    <a:pt x="278" y="2190"/>
                  </a:lnTo>
                  <a:lnTo>
                    <a:pt x="269" y="2176"/>
                  </a:lnTo>
                  <a:lnTo>
                    <a:pt x="252" y="2179"/>
                  </a:lnTo>
                  <a:lnTo>
                    <a:pt x="236" y="2179"/>
                  </a:lnTo>
                  <a:lnTo>
                    <a:pt x="219" y="2177"/>
                  </a:lnTo>
                  <a:lnTo>
                    <a:pt x="204" y="2171"/>
                  </a:lnTo>
                  <a:lnTo>
                    <a:pt x="191" y="2163"/>
                  </a:lnTo>
                  <a:lnTo>
                    <a:pt x="177" y="2153"/>
                  </a:lnTo>
                  <a:lnTo>
                    <a:pt x="164" y="2141"/>
                  </a:lnTo>
                  <a:lnTo>
                    <a:pt x="153" y="2127"/>
                  </a:lnTo>
                  <a:lnTo>
                    <a:pt x="144" y="2112"/>
                  </a:lnTo>
                  <a:lnTo>
                    <a:pt x="137" y="2098"/>
                  </a:lnTo>
                  <a:lnTo>
                    <a:pt x="131" y="2084"/>
                  </a:lnTo>
                  <a:lnTo>
                    <a:pt x="126" y="2068"/>
                  </a:lnTo>
                  <a:lnTo>
                    <a:pt x="122" y="2052"/>
                  </a:lnTo>
                  <a:lnTo>
                    <a:pt x="119" y="2036"/>
                  </a:lnTo>
                  <a:lnTo>
                    <a:pt x="118" y="2019"/>
                  </a:lnTo>
                  <a:lnTo>
                    <a:pt x="118" y="2001"/>
                  </a:lnTo>
                  <a:lnTo>
                    <a:pt x="117" y="1978"/>
                  </a:lnTo>
                  <a:lnTo>
                    <a:pt x="113" y="1955"/>
                  </a:lnTo>
                  <a:lnTo>
                    <a:pt x="108" y="1934"/>
                  </a:lnTo>
                  <a:lnTo>
                    <a:pt x="104" y="1912"/>
                  </a:lnTo>
                  <a:lnTo>
                    <a:pt x="99" y="1905"/>
                  </a:lnTo>
                  <a:lnTo>
                    <a:pt x="93" y="1898"/>
                  </a:lnTo>
                  <a:lnTo>
                    <a:pt x="89" y="1891"/>
                  </a:lnTo>
                  <a:lnTo>
                    <a:pt x="88" y="1883"/>
                  </a:lnTo>
                  <a:lnTo>
                    <a:pt x="98" y="1886"/>
                  </a:lnTo>
                  <a:lnTo>
                    <a:pt x="104" y="1895"/>
                  </a:lnTo>
                  <a:lnTo>
                    <a:pt x="112" y="1906"/>
                  </a:lnTo>
                  <a:lnTo>
                    <a:pt x="119" y="1915"/>
                  </a:lnTo>
                  <a:lnTo>
                    <a:pt x="143" y="1928"/>
                  </a:lnTo>
                  <a:lnTo>
                    <a:pt x="168" y="1937"/>
                  </a:lnTo>
                  <a:lnTo>
                    <a:pt x="194" y="1945"/>
                  </a:lnTo>
                  <a:lnTo>
                    <a:pt x="219" y="1954"/>
                  </a:lnTo>
                  <a:lnTo>
                    <a:pt x="244" y="1965"/>
                  </a:lnTo>
                  <a:lnTo>
                    <a:pt x="266" y="1981"/>
                  </a:lnTo>
                  <a:lnTo>
                    <a:pt x="286" y="2003"/>
                  </a:lnTo>
                  <a:lnTo>
                    <a:pt x="302" y="2032"/>
                  </a:lnTo>
                  <a:lnTo>
                    <a:pt x="310" y="2065"/>
                  </a:lnTo>
                  <a:lnTo>
                    <a:pt x="307" y="2098"/>
                  </a:lnTo>
                  <a:lnTo>
                    <a:pt x="299" y="2130"/>
                  </a:lnTo>
                  <a:lnTo>
                    <a:pt x="296" y="2161"/>
                  </a:lnTo>
                  <a:lnTo>
                    <a:pt x="303" y="2174"/>
                  </a:lnTo>
                  <a:lnTo>
                    <a:pt x="311" y="2187"/>
                  </a:lnTo>
                  <a:lnTo>
                    <a:pt x="320" y="2200"/>
                  </a:lnTo>
                  <a:lnTo>
                    <a:pt x="330" y="2212"/>
                  </a:lnTo>
                  <a:lnTo>
                    <a:pt x="340" y="2222"/>
                  </a:lnTo>
                  <a:lnTo>
                    <a:pt x="350" y="2230"/>
                  </a:lnTo>
                  <a:lnTo>
                    <a:pt x="361" y="2238"/>
                  </a:lnTo>
                  <a:lnTo>
                    <a:pt x="373" y="2242"/>
                  </a:lnTo>
                  <a:lnTo>
                    <a:pt x="388" y="2243"/>
                  </a:lnTo>
                  <a:lnTo>
                    <a:pt x="405" y="2243"/>
                  </a:lnTo>
                  <a:lnTo>
                    <a:pt x="420" y="2240"/>
                  </a:lnTo>
                  <a:lnTo>
                    <a:pt x="436" y="2238"/>
                  </a:lnTo>
                  <a:lnTo>
                    <a:pt x="452" y="2233"/>
                  </a:lnTo>
                  <a:lnTo>
                    <a:pt x="467" y="2230"/>
                  </a:lnTo>
                  <a:lnTo>
                    <a:pt x="483" y="2229"/>
                  </a:lnTo>
                  <a:lnTo>
                    <a:pt x="500" y="2230"/>
                  </a:lnTo>
                  <a:lnTo>
                    <a:pt x="548" y="2243"/>
                  </a:lnTo>
                  <a:lnTo>
                    <a:pt x="556" y="2232"/>
                  </a:lnTo>
                  <a:lnTo>
                    <a:pt x="563" y="2222"/>
                  </a:lnTo>
                  <a:lnTo>
                    <a:pt x="573" y="2213"/>
                  </a:lnTo>
                  <a:lnTo>
                    <a:pt x="583" y="2206"/>
                  </a:lnTo>
                  <a:lnTo>
                    <a:pt x="594" y="2200"/>
                  </a:lnTo>
                  <a:lnTo>
                    <a:pt x="604" y="2194"/>
                  </a:lnTo>
                  <a:lnTo>
                    <a:pt x="615" y="2190"/>
                  </a:lnTo>
                  <a:lnTo>
                    <a:pt x="625" y="2186"/>
                  </a:lnTo>
                  <a:lnTo>
                    <a:pt x="630" y="2180"/>
                  </a:lnTo>
                  <a:lnTo>
                    <a:pt x="607" y="2171"/>
                  </a:lnTo>
                  <a:lnTo>
                    <a:pt x="585" y="2163"/>
                  </a:lnTo>
                  <a:lnTo>
                    <a:pt x="563" y="2153"/>
                  </a:lnTo>
                  <a:lnTo>
                    <a:pt x="542" y="2141"/>
                  </a:lnTo>
                  <a:lnTo>
                    <a:pt x="522" y="2127"/>
                  </a:lnTo>
                  <a:lnTo>
                    <a:pt x="502" y="2111"/>
                  </a:lnTo>
                  <a:lnTo>
                    <a:pt x="483" y="2092"/>
                  </a:lnTo>
                  <a:lnTo>
                    <a:pt x="466" y="2072"/>
                  </a:lnTo>
                  <a:lnTo>
                    <a:pt x="443" y="2040"/>
                  </a:lnTo>
                  <a:lnTo>
                    <a:pt x="426" y="2007"/>
                  </a:lnTo>
                  <a:lnTo>
                    <a:pt x="410" y="1973"/>
                  </a:lnTo>
                  <a:lnTo>
                    <a:pt x="398" y="1935"/>
                  </a:lnTo>
                  <a:lnTo>
                    <a:pt x="390" y="1898"/>
                  </a:lnTo>
                  <a:lnTo>
                    <a:pt x="383" y="1859"/>
                  </a:lnTo>
                  <a:lnTo>
                    <a:pt x="380" y="1819"/>
                  </a:lnTo>
                  <a:lnTo>
                    <a:pt x="378" y="1778"/>
                  </a:lnTo>
                  <a:lnTo>
                    <a:pt x="353" y="1783"/>
                  </a:lnTo>
                  <a:lnTo>
                    <a:pt x="328" y="1781"/>
                  </a:lnTo>
                  <a:lnTo>
                    <a:pt x="305" y="1777"/>
                  </a:lnTo>
                  <a:lnTo>
                    <a:pt x="282" y="1767"/>
                  </a:lnTo>
                  <a:lnTo>
                    <a:pt x="261" y="1755"/>
                  </a:lnTo>
                  <a:lnTo>
                    <a:pt x="242" y="1738"/>
                  </a:lnTo>
                  <a:lnTo>
                    <a:pt x="224" y="1719"/>
                  </a:lnTo>
                  <a:lnTo>
                    <a:pt x="209" y="1696"/>
                  </a:lnTo>
                  <a:lnTo>
                    <a:pt x="198" y="1670"/>
                  </a:lnTo>
                  <a:lnTo>
                    <a:pt x="193" y="1640"/>
                  </a:lnTo>
                  <a:lnTo>
                    <a:pt x="191" y="1610"/>
                  </a:lnTo>
                  <a:lnTo>
                    <a:pt x="192" y="1578"/>
                  </a:lnTo>
                  <a:lnTo>
                    <a:pt x="169" y="1562"/>
                  </a:lnTo>
                  <a:lnTo>
                    <a:pt x="149" y="1542"/>
                  </a:lnTo>
                  <a:lnTo>
                    <a:pt x="133" y="1519"/>
                  </a:lnTo>
                  <a:lnTo>
                    <a:pt x="121" y="1493"/>
                  </a:lnTo>
                  <a:lnTo>
                    <a:pt x="112" y="1466"/>
                  </a:lnTo>
                  <a:lnTo>
                    <a:pt x="106" y="1437"/>
                  </a:lnTo>
                  <a:lnTo>
                    <a:pt x="104" y="1407"/>
                  </a:lnTo>
                  <a:lnTo>
                    <a:pt x="106" y="1377"/>
                  </a:lnTo>
                  <a:lnTo>
                    <a:pt x="111" y="1353"/>
                  </a:lnTo>
                  <a:lnTo>
                    <a:pt x="117" y="1330"/>
                  </a:lnTo>
                  <a:lnTo>
                    <a:pt x="124" y="1309"/>
                  </a:lnTo>
                  <a:lnTo>
                    <a:pt x="132" y="1286"/>
                  </a:lnTo>
                  <a:lnTo>
                    <a:pt x="132" y="1273"/>
                  </a:lnTo>
                  <a:lnTo>
                    <a:pt x="126" y="1261"/>
                  </a:lnTo>
                  <a:lnTo>
                    <a:pt x="118" y="1253"/>
                  </a:lnTo>
                  <a:lnTo>
                    <a:pt x="112" y="1243"/>
                  </a:lnTo>
                  <a:lnTo>
                    <a:pt x="102" y="1214"/>
                  </a:lnTo>
                  <a:lnTo>
                    <a:pt x="94" y="1184"/>
                  </a:lnTo>
                  <a:lnTo>
                    <a:pt x="89" y="1153"/>
                  </a:lnTo>
                  <a:lnTo>
                    <a:pt x="92" y="1120"/>
                  </a:lnTo>
                  <a:lnTo>
                    <a:pt x="97" y="1102"/>
                  </a:lnTo>
                  <a:lnTo>
                    <a:pt x="102" y="1083"/>
                  </a:lnTo>
                  <a:lnTo>
                    <a:pt x="107" y="1064"/>
                  </a:lnTo>
                  <a:lnTo>
                    <a:pt x="114" y="1047"/>
                  </a:lnTo>
                  <a:lnTo>
                    <a:pt x="122" y="1030"/>
                  </a:lnTo>
                  <a:lnTo>
                    <a:pt x="131" y="1012"/>
                  </a:lnTo>
                  <a:lnTo>
                    <a:pt x="141" y="995"/>
                  </a:lnTo>
                  <a:lnTo>
                    <a:pt x="152" y="979"/>
                  </a:lnTo>
                  <a:lnTo>
                    <a:pt x="149" y="972"/>
                  </a:lnTo>
                  <a:lnTo>
                    <a:pt x="156" y="983"/>
                  </a:lnTo>
                  <a:lnTo>
                    <a:pt x="161" y="994"/>
                  </a:lnTo>
                  <a:lnTo>
                    <a:pt x="166" y="1005"/>
                  </a:lnTo>
                  <a:lnTo>
                    <a:pt x="171" y="1017"/>
                  </a:lnTo>
                  <a:lnTo>
                    <a:pt x="176" y="1028"/>
                  </a:lnTo>
                  <a:lnTo>
                    <a:pt x="181" y="1038"/>
                  </a:lnTo>
                  <a:lnTo>
                    <a:pt x="188" y="1050"/>
                  </a:lnTo>
                  <a:lnTo>
                    <a:pt x="196" y="1060"/>
                  </a:lnTo>
                  <a:lnTo>
                    <a:pt x="214" y="1077"/>
                  </a:lnTo>
                  <a:lnTo>
                    <a:pt x="236" y="1090"/>
                  </a:lnTo>
                  <a:lnTo>
                    <a:pt x="258" y="1097"/>
                  </a:lnTo>
                  <a:lnTo>
                    <a:pt x="281" y="1102"/>
                  </a:lnTo>
                  <a:lnTo>
                    <a:pt x="305" y="1106"/>
                  </a:lnTo>
                  <a:lnTo>
                    <a:pt x="328" y="1110"/>
                  </a:lnTo>
                  <a:lnTo>
                    <a:pt x="352" y="1116"/>
                  </a:lnTo>
                  <a:lnTo>
                    <a:pt x="373" y="1126"/>
                  </a:lnTo>
                  <a:lnTo>
                    <a:pt x="376" y="1122"/>
                  </a:lnTo>
                  <a:lnTo>
                    <a:pt x="382" y="1086"/>
                  </a:lnTo>
                  <a:lnTo>
                    <a:pt x="392" y="1051"/>
                  </a:lnTo>
                  <a:lnTo>
                    <a:pt x="405" y="1019"/>
                  </a:lnTo>
                  <a:lnTo>
                    <a:pt x="420" y="988"/>
                  </a:lnTo>
                  <a:lnTo>
                    <a:pt x="437" y="956"/>
                  </a:lnTo>
                  <a:lnTo>
                    <a:pt x="456" y="926"/>
                  </a:lnTo>
                  <a:lnTo>
                    <a:pt x="477" y="896"/>
                  </a:lnTo>
                  <a:lnTo>
                    <a:pt x="498" y="864"/>
                  </a:lnTo>
                  <a:lnTo>
                    <a:pt x="513" y="834"/>
                  </a:lnTo>
                  <a:lnTo>
                    <a:pt x="525" y="802"/>
                  </a:lnTo>
                  <a:lnTo>
                    <a:pt x="531" y="766"/>
                  </a:lnTo>
                  <a:lnTo>
                    <a:pt x="537" y="731"/>
                  </a:lnTo>
                  <a:lnTo>
                    <a:pt x="545" y="695"/>
                  </a:lnTo>
                  <a:lnTo>
                    <a:pt x="556" y="662"/>
                  </a:lnTo>
                  <a:lnTo>
                    <a:pt x="572" y="634"/>
                  </a:lnTo>
                  <a:lnTo>
                    <a:pt x="597" y="608"/>
                  </a:lnTo>
                  <a:lnTo>
                    <a:pt x="585" y="570"/>
                  </a:lnTo>
                  <a:lnTo>
                    <a:pt x="582" y="527"/>
                  </a:lnTo>
                  <a:lnTo>
                    <a:pt x="585" y="484"/>
                  </a:lnTo>
                  <a:lnTo>
                    <a:pt x="592" y="443"/>
                  </a:lnTo>
                  <a:lnTo>
                    <a:pt x="605" y="446"/>
                  </a:lnTo>
                  <a:lnTo>
                    <a:pt x="617" y="451"/>
                  </a:lnTo>
                  <a:lnTo>
                    <a:pt x="630" y="456"/>
                  </a:lnTo>
                  <a:lnTo>
                    <a:pt x="641" y="462"/>
                  </a:lnTo>
                  <a:lnTo>
                    <a:pt x="654" y="469"/>
                  </a:lnTo>
                  <a:lnTo>
                    <a:pt x="665" y="478"/>
                  </a:lnTo>
                  <a:lnTo>
                    <a:pt x="675" y="487"/>
                  </a:lnTo>
                  <a:lnTo>
                    <a:pt x="686" y="495"/>
                  </a:lnTo>
                  <a:lnTo>
                    <a:pt x="689" y="461"/>
                  </a:lnTo>
                  <a:lnTo>
                    <a:pt x="692" y="426"/>
                  </a:lnTo>
                  <a:lnTo>
                    <a:pt x="696" y="393"/>
                  </a:lnTo>
                  <a:lnTo>
                    <a:pt x="701" y="360"/>
                  </a:lnTo>
                  <a:lnTo>
                    <a:pt x="687" y="354"/>
                  </a:lnTo>
                  <a:lnTo>
                    <a:pt x="670" y="348"/>
                  </a:lnTo>
                  <a:lnTo>
                    <a:pt x="649" y="341"/>
                  </a:lnTo>
                  <a:lnTo>
                    <a:pt x="626" y="333"/>
                  </a:lnTo>
                  <a:lnTo>
                    <a:pt x="602" y="324"/>
                  </a:lnTo>
                  <a:lnTo>
                    <a:pt x="576" y="314"/>
                  </a:lnTo>
                  <a:lnTo>
                    <a:pt x="551" y="304"/>
                  </a:lnTo>
                  <a:lnTo>
                    <a:pt x="525" y="295"/>
                  </a:lnTo>
                  <a:lnTo>
                    <a:pt x="500" y="285"/>
                  </a:lnTo>
                  <a:lnTo>
                    <a:pt x="476" y="276"/>
                  </a:lnTo>
                  <a:lnTo>
                    <a:pt x="453" y="268"/>
                  </a:lnTo>
                  <a:lnTo>
                    <a:pt x="435" y="261"/>
                  </a:lnTo>
                  <a:lnTo>
                    <a:pt x="418" y="253"/>
                  </a:lnTo>
                  <a:lnTo>
                    <a:pt x="406" y="249"/>
                  </a:lnTo>
                  <a:lnTo>
                    <a:pt x="397" y="245"/>
                  </a:lnTo>
                  <a:lnTo>
                    <a:pt x="393" y="243"/>
                  </a:lnTo>
                  <a:lnTo>
                    <a:pt x="865" y="0"/>
                  </a:lnTo>
                  <a:lnTo>
                    <a:pt x="1800" y="207"/>
                  </a:lnTo>
                  <a:close/>
                </a:path>
              </a:pathLst>
            </a:custGeom>
            <a:solidFill>
              <a:srgbClr val="000000"/>
            </a:solidFill>
            <a:ln w="9525">
              <a:noFill/>
              <a:round/>
              <a:headEnd/>
              <a:tailEnd/>
            </a:ln>
          </p:spPr>
          <p:txBody>
            <a:bodyPr/>
            <a:lstStyle/>
            <a:p>
              <a:endParaRPr lang="en-US"/>
            </a:p>
          </p:txBody>
        </p:sp>
        <p:sp>
          <p:nvSpPr>
            <p:cNvPr id="7182" name="Freeform 14"/>
            <p:cNvSpPr>
              <a:spLocks/>
            </p:cNvSpPr>
            <p:nvPr/>
          </p:nvSpPr>
          <p:spPr bwMode="auto">
            <a:xfrm>
              <a:off x="3693" y="1307"/>
              <a:ext cx="345" cy="361"/>
            </a:xfrm>
            <a:custGeom>
              <a:avLst/>
              <a:gdLst/>
              <a:ahLst/>
              <a:cxnLst>
                <a:cxn ang="0">
                  <a:pos x="290" y="167"/>
                </a:cxn>
                <a:cxn ang="0">
                  <a:pos x="360" y="226"/>
                </a:cxn>
                <a:cxn ang="0">
                  <a:pos x="459" y="268"/>
                </a:cxn>
                <a:cxn ang="0">
                  <a:pos x="568" y="281"/>
                </a:cxn>
                <a:cxn ang="0">
                  <a:pos x="678" y="275"/>
                </a:cxn>
                <a:cxn ang="0">
                  <a:pos x="752" y="261"/>
                </a:cxn>
                <a:cxn ang="0">
                  <a:pos x="822" y="236"/>
                </a:cxn>
                <a:cxn ang="0">
                  <a:pos x="887" y="203"/>
                </a:cxn>
                <a:cxn ang="0">
                  <a:pos x="922" y="154"/>
                </a:cxn>
                <a:cxn ang="0">
                  <a:pos x="956" y="111"/>
                </a:cxn>
                <a:cxn ang="0">
                  <a:pos x="1012" y="105"/>
                </a:cxn>
                <a:cxn ang="0">
                  <a:pos x="1026" y="166"/>
                </a:cxn>
                <a:cxn ang="0">
                  <a:pos x="967" y="251"/>
                </a:cxn>
                <a:cxn ang="0">
                  <a:pos x="904" y="405"/>
                </a:cxn>
                <a:cxn ang="0">
                  <a:pos x="952" y="589"/>
                </a:cxn>
                <a:cxn ang="0">
                  <a:pos x="978" y="805"/>
                </a:cxn>
                <a:cxn ang="0">
                  <a:pos x="921" y="919"/>
                </a:cxn>
                <a:cxn ang="0">
                  <a:pos x="842" y="988"/>
                </a:cxn>
                <a:cxn ang="0">
                  <a:pos x="741" y="1047"/>
                </a:cxn>
                <a:cxn ang="0">
                  <a:pos x="629" y="1081"/>
                </a:cxn>
                <a:cxn ang="0">
                  <a:pos x="512" y="1068"/>
                </a:cxn>
                <a:cxn ang="0">
                  <a:pos x="420" y="995"/>
                </a:cxn>
                <a:cxn ang="0">
                  <a:pos x="318" y="950"/>
                </a:cxn>
                <a:cxn ang="0">
                  <a:pos x="213" y="920"/>
                </a:cxn>
                <a:cxn ang="0">
                  <a:pos x="231" y="886"/>
                </a:cxn>
                <a:cxn ang="0">
                  <a:pos x="295" y="851"/>
                </a:cxn>
                <a:cxn ang="0">
                  <a:pos x="214" y="868"/>
                </a:cxn>
                <a:cxn ang="0">
                  <a:pos x="116" y="854"/>
                </a:cxn>
                <a:cxn ang="0">
                  <a:pos x="24" y="779"/>
                </a:cxn>
                <a:cxn ang="0">
                  <a:pos x="14" y="593"/>
                </a:cxn>
                <a:cxn ang="0">
                  <a:pos x="76" y="577"/>
                </a:cxn>
                <a:cxn ang="0">
                  <a:pos x="159" y="638"/>
                </a:cxn>
                <a:cxn ang="0">
                  <a:pos x="249" y="642"/>
                </a:cxn>
                <a:cxn ang="0">
                  <a:pos x="300" y="602"/>
                </a:cxn>
                <a:cxn ang="0">
                  <a:pos x="323" y="690"/>
                </a:cxn>
                <a:cxn ang="0">
                  <a:pos x="361" y="786"/>
                </a:cxn>
                <a:cxn ang="0">
                  <a:pos x="390" y="765"/>
                </a:cxn>
                <a:cxn ang="0">
                  <a:pos x="450" y="680"/>
                </a:cxn>
                <a:cxn ang="0">
                  <a:pos x="528" y="747"/>
                </a:cxn>
                <a:cxn ang="0">
                  <a:pos x="648" y="773"/>
                </a:cxn>
                <a:cxn ang="0">
                  <a:pos x="769" y="723"/>
                </a:cxn>
                <a:cxn ang="0">
                  <a:pos x="817" y="562"/>
                </a:cxn>
                <a:cxn ang="0">
                  <a:pos x="773" y="442"/>
                </a:cxn>
                <a:cxn ang="0">
                  <a:pos x="684" y="379"/>
                </a:cxn>
                <a:cxn ang="0">
                  <a:pos x="560" y="387"/>
                </a:cxn>
                <a:cxn ang="0">
                  <a:pos x="472" y="477"/>
                </a:cxn>
                <a:cxn ang="0">
                  <a:pos x="442" y="605"/>
                </a:cxn>
                <a:cxn ang="0">
                  <a:pos x="416" y="651"/>
                </a:cxn>
                <a:cxn ang="0">
                  <a:pos x="386" y="698"/>
                </a:cxn>
                <a:cxn ang="0">
                  <a:pos x="346" y="616"/>
                </a:cxn>
                <a:cxn ang="0">
                  <a:pos x="343" y="431"/>
                </a:cxn>
                <a:cxn ang="0">
                  <a:pos x="325" y="336"/>
                </a:cxn>
                <a:cxn ang="0">
                  <a:pos x="250" y="279"/>
                </a:cxn>
                <a:cxn ang="0">
                  <a:pos x="150" y="278"/>
                </a:cxn>
                <a:cxn ang="0">
                  <a:pos x="152" y="199"/>
                </a:cxn>
                <a:cxn ang="0">
                  <a:pos x="219" y="134"/>
                </a:cxn>
                <a:cxn ang="0">
                  <a:pos x="220" y="124"/>
                </a:cxn>
                <a:cxn ang="0">
                  <a:pos x="180" y="124"/>
                </a:cxn>
                <a:cxn ang="0">
                  <a:pos x="166" y="0"/>
                </a:cxn>
                <a:cxn ang="0">
                  <a:pos x="224" y="63"/>
                </a:cxn>
              </a:cxnLst>
              <a:rect l="0" t="0" r="r" b="b"/>
              <a:pathLst>
                <a:path w="1035" h="1084">
                  <a:moveTo>
                    <a:pt x="249" y="107"/>
                  </a:moveTo>
                  <a:lnTo>
                    <a:pt x="258" y="122"/>
                  </a:lnTo>
                  <a:lnTo>
                    <a:pt x="266" y="138"/>
                  </a:lnTo>
                  <a:lnTo>
                    <a:pt x="278" y="154"/>
                  </a:lnTo>
                  <a:lnTo>
                    <a:pt x="290" y="167"/>
                  </a:lnTo>
                  <a:lnTo>
                    <a:pt x="303" y="182"/>
                  </a:lnTo>
                  <a:lnTo>
                    <a:pt x="315" y="193"/>
                  </a:lnTo>
                  <a:lnTo>
                    <a:pt x="328" y="205"/>
                  </a:lnTo>
                  <a:lnTo>
                    <a:pt x="341" y="215"/>
                  </a:lnTo>
                  <a:lnTo>
                    <a:pt x="360" y="226"/>
                  </a:lnTo>
                  <a:lnTo>
                    <a:pt x="379" y="238"/>
                  </a:lnTo>
                  <a:lnTo>
                    <a:pt x="398" y="246"/>
                  </a:lnTo>
                  <a:lnTo>
                    <a:pt x="418" y="255"/>
                  </a:lnTo>
                  <a:lnTo>
                    <a:pt x="438" y="262"/>
                  </a:lnTo>
                  <a:lnTo>
                    <a:pt x="459" y="268"/>
                  </a:lnTo>
                  <a:lnTo>
                    <a:pt x="480" y="272"/>
                  </a:lnTo>
                  <a:lnTo>
                    <a:pt x="502" y="275"/>
                  </a:lnTo>
                  <a:lnTo>
                    <a:pt x="524" y="278"/>
                  </a:lnTo>
                  <a:lnTo>
                    <a:pt x="545" y="279"/>
                  </a:lnTo>
                  <a:lnTo>
                    <a:pt x="568" y="281"/>
                  </a:lnTo>
                  <a:lnTo>
                    <a:pt x="589" y="281"/>
                  </a:lnTo>
                  <a:lnTo>
                    <a:pt x="612" y="281"/>
                  </a:lnTo>
                  <a:lnTo>
                    <a:pt x="634" y="279"/>
                  </a:lnTo>
                  <a:lnTo>
                    <a:pt x="655" y="278"/>
                  </a:lnTo>
                  <a:lnTo>
                    <a:pt x="678" y="275"/>
                  </a:lnTo>
                  <a:lnTo>
                    <a:pt x="693" y="274"/>
                  </a:lnTo>
                  <a:lnTo>
                    <a:pt x="708" y="271"/>
                  </a:lnTo>
                  <a:lnTo>
                    <a:pt x="723" y="268"/>
                  </a:lnTo>
                  <a:lnTo>
                    <a:pt x="737" y="265"/>
                  </a:lnTo>
                  <a:lnTo>
                    <a:pt x="752" y="261"/>
                  </a:lnTo>
                  <a:lnTo>
                    <a:pt x="766" y="256"/>
                  </a:lnTo>
                  <a:lnTo>
                    <a:pt x="779" y="252"/>
                  </a:lnTo>
                  <a:lnTo>
                    <a:pt x="794" y="248"/>
                  </a:lnTo>
                  <a:lnTo>
                    <a:pt x="808" y="242"/>
                  </a:lnTo>
                  <a:lnTo>
                    <a:pt x="822" y="236"/>
                  </a:lnTo>
                  <a:lnTo>
                    <a:pt x="834" y="230"/>
                  </a:lnTo>
                  <a:lnTo>
                    <a:pt x="848" y="225"/>
                  </a:lnTo>
                  <a:lnTo>
                    <a:pt x="861" y="218"/>
                  </a:lnTo>
                  <a:lnTo>
                    <a:pt x="874" y="210"/>
                  </a:lnTo>
                  <a:lnTo>
                    <a:pt x="887" y="203"/>
                  </a:lnTo>
                  <a:lnTo>
                    <a:pt x="899" y="194"/>
                  </a:lnTo>
                  <a:lnTo>
                    <a:pt x="908" y="187"/>
                  </a:lnTo>
                  <a:lnTo>
                    <a:pt x="914" y="177"/>
                  </a:lnTo>
                  <a:lnTo>
                    <a:pt x="918" y="166"/>
                  </a:lnTo>
                  <a:lnTo>
                    <a:pt x="922" y="154"/>
                  </a:lnTo>
                  <a:lnTo>
                    <a:pt x="926" y="143"/>
                  </a:lnTo>
                  <a:lnTo>
                    <a:pt x="931" y="133"/>
                  </a:lnTo>
                  <a:lnTo>
                    <a:pt x="937" y="122"/>
                  </a:lnTo>
                  <a:lnTo>
                    <a:pt x="946" y="115"/>
                  </a:lnTo>
                  <a:lnTo>
                    <a:pt x="956" y="111"/>
                  </a:lnTo>
                  <a:lnTo>
                    <a:pt x="967" y="108"/>
                  </a:lnTo>
                  <a:lnTo>
                    <a:pt x="977" y="107"/>
                  </a:lnTo>
                  <a:lnTo>
                    <a:pt x="988" y="105"/>
                  </a:lnTo>
                  <a:lnTo>
                    <a:pt x="1001" y="105"/>
                  </a:lnTo>
                  <a:lnTo>
                    <a:pt x="1012" y="105"/>
                  </a:lnTo>
                  <a:lnTo>
                    <a:pt x="1023" y="105"/>
                  </a:lnTo>
                  <a:lnTo>
                    <a:pt x="1035" y="104"/>
                  </a:lnTo>
                  <a:lnTo>
                    <a:pt x="1035" y="125"/>
                  </a:lnTo>
                  <a:lnTo>
                    <a:pt x="1032" y="147"/>
                  </a:lnTo>
                  <a:lnTo>
                    <a:pt x="1026" y="166"/>
                  </a:lnTo>
                  <a:lnTo>
                    <a:pt x="1017" y="184"/>
                  </a:lnTo>
                  <a:lnTo>
                    <a:pt x="1007" y="202"/>
                  </a:lnTo>
                  <a:lnTo>
                    <a:pt x="994" y="218"/>
                  </a:lnTo>
                  <a:lnTo>
                    <a:pt x="981" y="235"/>
                  </a:lnTo>
                  <a:lnTo>
                    <a:pt x="967" y="251"/>
                  </a:lnTo>
                  <a:lnTo>
                    <a:pt x="947" y="275"/>
                  </a:lnTo>
                  <a:lnTo>
                    <a:pt x="931" y="304"/>
                  </a:lnTo>
                  <a:lnTo>
                    <a:pt x="917" y="336"/>
                  </a:lnTo>
                  <a:lnTo>
                    <a:pt x="908" y="369"/>
                  </a:lnTo>
                  <a:lnTo>
                    <a:pt x="904" y="405"/>
                  </a:lnTo>
                  <a:lnTo>
                    <a:pt x="904" y="441"/>
                  </a:lnTo>
                  <a:lnTo>
                    <a:pt x="909" y="475"/>
                  </a:lnTo>
                  <a:lnTo>
                    <a:pt x="919" y="510"/>
                  </a:lnTo>
                  <a:lnTo>
                    <a:pt x="936" y="549"/>
                  </a:lnTo>
                  <a:lnTo>
                    <a:pt x="952" y="589"/>
                  </a:lnTo>
                  <a:lnTo>
                    <a:pt x="966" y="632"/>
                  </a:lnTo>
                  <a:lnTo>
                    <a:pt x="977" y="674"/>
                  </a:lnTo>
                  <a:lnTo>
                    <a:pt x="984" y="719"/>
                  </a:lnTo>
                  <a:lnTo>
                    <a:pt x="986" y="762"/>
                  </a:lnTo>
                  <a:lnTo>
                    <a:pt x="978" y="805"/>
                  </a:lnTo>
                  <a:lnTo>
                    <a:pt x="963" y="848"/>
                  </a:lnTo>
                  <a:lnTo>
                    <a:pt x="954" y="867"/>
                  </a:lnTo>
                  <a:lnTo>
                    <a:pt x="944" y="884"/>
                  </a:lnTo>
                  <a:lnTo>
                    <a:pt x="933" y="901"/>
                  </a:lnTo>
                  <a:lnTo>
                    <a:pt x="921" y="919"/>
                  </a:lnTo>
                  <a:lnTo>
                    <a:pt x="907" y="935"/>
                  </a:lnTo>
                  <a:lnTo>
                    <a:pt x="893" y="949"/>
                  </a:lnTo>
                  <a:lnTo>
                    <a:pt x="878" y="963"/>
                  </a:lnTo>
                  <a:lnTo>
                    <a:pt x="862" y="975"/>
                  </a:lnTo>
                  <a:lnTo>
                    <a:pt x="842" y="988"/>
                  </a:lnTo>
                  <a:lnTo>
                    <a:pt x="823" y="1001"/>
                  </a:lnTo>
                  <a:lnTo>
                    <a:pt x="803" y="1014"/>
                  </a:lnTo>
                  <a:lnTo>
                    <a:pt x="782" y="1025"/>
                  </a:lnTo>
                  <a:lnTo>
                    <a:pt x="761" y="1037"/>
                  </a:lnTo>
                  <a:lnTo>
                    <a:pt x="741" y="1047"/>
                  </a:lnTo>
                  <a:lnTo>
                    <a:pt x="718" y="1057"/>
                  </a:lnTo>
                  <a:lnTo>
                    <a:pt x="697" y="1066"/>
                  </a:lnTo>
                  <a:lnTo>
                    <a:pt x="674" y="1073"/>
                  </a:lnTo>
                  <a:lnTo>
                    <a:pt x="652" y="1079"/>
                  </a:lnTo>
                  <a:lnTo>
                    <a:pt x="629" y="1081"/>
                  </a:lnTo>
                  <a:lnTo>
                    <a:pt x="607" y="1084"/>
                  </a:lnTo>
                  <a:lnTo>
                    <a:pt x="583" y="1083"/>
                  </a:lnTo>
                  <a:lnTo>
                    <a:pt x="559" y="1081"/>
                  </a:lnTo>
                  <a:lnTo>
                    <a:pt x="535" y="1076"/>
                  </a:lnTo>
                  <a:lnTo>
                    <a:pt x="512" y="1068"/>
                  </a:lnTo>
                  <a:lnTo>
                    <a:pt x="492" y="1058"/>
                  </a:lnTo>
                  <a:lnTo>
                    <a:pt x="473" y="1045"/>
                  </a:lnTo>
                  <a:lnTo>
                    <a:pt x="455" y="1030"/>
                  </a:lnTo>
                  <a:lnTo>
                    <a:pt x="438" y="1012"/>
                  </a:lnTo>
                  <a:lnTo>
                    <a:pt x="420" y="995"/>
                  </a:lnTo>
                  <a:lnTo>
                    <a:pt x="401" y="981"/>
                  </a:lnTo>
                  <a:lnTo>
                    <a:pt x="383" y="968"/>
                  </a:lnTo>
                  <a:lnTo>
                    <a:pt x="361" y="959"/>
                  </a:lnTo>
                  <a:lnTo>
                    <a:pt x="340" y="955"/>
                  </a:lnTo>
                  <a:lnTo>
                    <a:pt x="318" y="950"/>
                  </a:lnTo>
                  <a:lnTo>
                    <a:pt x="296" y="948"/>
                  </a:lnTo>
                  <a:lnTo>
                    <a:pt x="274" y="945"/>
                  </a:lnTo>
                  <a:lnTo>
                    <a:pt x="253" y="939"/>
                  </a:lnTo>
                  <a:lnTo>
                    <a:pt x="233" y="930"/>
                  </a:lnTo>
                  <a:lnTo>
                    <a:pt x="213" y="920"/>
                  </a:lnTo>
                  <a:lnTo>
                    <a:pt x="195" y="904"/>
                  </a:lnTo>
                  <a:lnTo>
                    <a:pt x="193" y="901"/>
                  </a:lnTo>
                  <a:lnTo>
                    <a:pt x="205" y="896"/>
                  </a:lnTo>
                  <a:lnTo>
                    <a:pt x="219" y="891"/>
                  </a:lnTo>
                  <a:lnTo>
                    <a:pt x="231" y="886"/>
                  </a:lnTo>
                  <a:lnTo>
                    <a:pt x="245" y="880"/>
                  </a:lnTo>
                  <a:lnTo>
                    <a:pt x="258" y="873"/>
                  </a:lnTo>
                  <a:lnTo>
                    <a:pt x="270" y="867"/>
                  </a:lnTo>
                  <a:lnTo>
                    <a:pt x="283" y="860"/>
                  </a:lnTo>
                  <a:lnTo>
                    <a:pt x="295" y="851"/>
                  </a:lnTo>
                  <a:lnTo>
                    <a:pt x="279" y="854"/>
                  </a:lnTo>
                  <a:lnTo>
                    <a:pt x="263" y="857"/>
                  </a:lnTo>
                  <a:lnTo>
                    <a:pt x="246" y="861"/>
                  </a:lnTo>
                  <a:lnTo>
                    <a:pt x="230" y="865"/>
                  </a:lnTo>
                  <a:lnTo>
                    <a:pt x="214" y="868"/>
                  </a:lnTo>
                  <a:lnTo>
                    <a:pt x="198" y="870"/>
                  </a:lnTo>
                  <a:lnTo>
                    <a:pt x="180" y="870"/>
                  </a:lnTo>
                  <a:lnTo>
                    <a:pt x="161" y="867"/>
                  </a:lnTo>
                  <a:lnTo>
                    <a:pt x="139" y="861"/>
                  </a:lnTo>
                  <a:lnTo>
                    <a:pt x="116" y="854"/>
                  </a:lnTo>
                  <a:lnTo>
                    <a:pt x="95" y="844"/>
                  </a:lnTo>
                  <a:lnTo>
                    <a:pt x="74" y="832"/>
                  </a:lnTo>
                  <a:lnTo>
                    <a:pt x="55" y="818"/>
                  </a:lnTo>
                  <a:lnTo>
                    <a:pt x="37" y="801"/>
                  </a:lnTo>
                  <a:lnTo>
                    <a:pt x="24" y="779"/>
                  </a:lnTo>
                  <a:lnTo>
                    <a:pt x="12" y="755"/>
                  </a:lnTo>
                  <a:lnTo>
                    <a:pt x="4" y="716"/>
                  </a:lnTo>
                  <a:lnTo>
                    <a:pt x="0" y="674"/>
                  </a:lnTo>
                  <a:lnTo>
                    <a:pt x="4" y="632"/>
                  </a:lnTo>
                  <a:lnTo>
                    <a:pt x="14" y="593"/>
                  </a:lnTo>
                  <a:lnTo>
                    <a:pt x="45" y="495"/>
                  </a:lnTo>
                  <a:lnTo>
                    <a:pt x="47" y="517"/>
                  </a:lnTo>
                  <a:lnTo>
                    <a:pt x="54" y="539"/>
                  </a:lnTo>
                  <a:lnTo>
                    <a:pt x="64" y="559"/>
                  </a:lnTo>
                  <a:lnTo>
                    <a:pt x="76" y="577"/>
                  </a:lnTo>
                  <a:lnTo>
                    <a:pt x="90" y="595"/>
                  </a:lnTo>
                  <a:lnTo>
                    <a:pt x="106" y="609"/>
                  </a:lnTo>
                  <a:lnTo>
                    <a:pt x="124" y="622"/>
                  </a:lnTo>
                  <a:lnTo>
                    <a:pt x="142" y="632"/>
                  </a:lnTo>
                  <a:lnTo>
                    <a:pt x="159" y="638"/>
                  </a:lnTo>
                  <a:lnTo>
                    <a:pt x="176" y="642"/>
                  </a:lnTo>
                  <a:lnTo>
                    <a:pt x="194" y="645"/>
                  </a:lnTo>
                  <a:lnTo>
                    <a:pt x="213" y="647"/>
                  </a:lnTo>
                  <a:lnTo>
                    <a:pt x="231" y="645"/>
                  </a:lnTo>
                  <a:lnTo>
                    <a:pt x="249" y="642"/>
                  </a:lnTo>
                  <a:lnTo>
                    <a:pt x="266" y="635"/>
                  </a:lnTo>
                  <a:lnTo>
                    <a:pt x="281" y="625"/>
                  </a:lnTo>
                  <a:lnTo>
                    <a:pt x="288" y="618"/>
                  </a:lnTo>
                  <a:lnTo>
                    <a:pt x="294" y="611"/>
                  </a:lnTo>
                  <a:lnTo>
                    <a:pt x="300" y="602"/>
                  </a:lnTo>
                  <a:lnTo>
                    <a:pt x="306" y="595"/>
                  </a:lnTo>
                  <a:lnTo>
                    <a:pt x="308" y="619"/>
                  </a:lnTo>
                  <a:lnTo>
                    <a:pt x="311" y="644"/>
                  </a:lnTo>
                  <a:lnTo>
                    <a:pt x="316" y="667"/>
                  </a:lnTo>
                  <a:lnTo>
                    <a:pt x="323" y="690"/>
                  </a:lnTo>
                  <a:lnTo>
                    <a:pt x="331" y="713"/>
                  </a:lnTo>
                  <a:lnTo>
                    <a:pt x="339" y="736"/>
                  </a:lnTo>
                  <a:lnTo>
                    <a:pt x="349" y="759"/>
                  </a:lnTo>
                  <a:lnTo>
                    <a:pt x="358" y="780"/>
                  </a:lnTo>
                  <a:lnTo>
                    <a:pt x="361" y="786"/>
                  </a:lnTo>
                  <a:lnTo>
                    <a:pt x="366" y="793"/>
                  </a:lnTo>
                  <a:lnTo>
                    <a:pt x="371" y="799"/>
                  </a:lnTo>
                  <a:lnTo>
                    <a:pt x="378" y="805"/>
                  </a:lnTo>
                  <a:lnTo>
                    <a:pt x="383" y="785"/>
                  </a:lnTo>
                  <a:lnTo>
                    <a:pt x="390" y="765"/>
                  </a:lnTo>
                  <a:lnTo>
                    <a:pt x="399" y="746"/>
                  </a:lnTo>
                  <a:lnTo>
                    <a:pt x="409" y="729"/>
                  </a:lnTo>
                  <a:lnTo>
                    <a:pt x="421" y="711"/>
                  </a:lnTo>
                  <a:lnTo>
                    <a:pt x="435" y="696"/>
                  </a:lnTo>
                  <a:lnTo>
                    <a:pt x="450" y="680"/>
                  </a:lnTo>
                  <a:lnTo>
                    <a:pt x="465" y="667"/>
                  </a:lnTo>
                  <a:lnTo>
                    <a:pt x="475" y="694"/>
                  </a:lnTo>
                  <a:lnTo>
                    <a:pt x="490" y="716"/>
                  </a:lnTo>
                  <a:lnTo>
                    <a:pt x="508" y="733"/>
                  </a:lnTo>
                  <a:lnTo>
                    <a:pt x="528" y="747"/>
                  </a:lnTo>
                  <a:lnTo>
                    <a:pt x="550" y="759"/>
                  </a:lnTo>
                  <a:lnTo>
                    <a:pt x="573" y="766"/>
                  </a:lnTo>
                  <a:lnTo>
                    <a:pt x="597" y="770"/>
                  </a:lnTo>
                  <a:lnTo>
                    <a:pt x="620" y="773"/>
                  </a:lnTo>
                  <a:lnTo>
                    <a:pt x="648" y="773"/>
                  </a:lnTo>
                  <a:lnTo>
                    <a:pt x="674" y="772"/>
                  </a:lnTo>
                  <a:lnTo>
                    <a:pt x="700" y="765"/>
                  </a:lnTo>
                  <a:lnTo>
                    <a:pt x="725" y="755"/>
                  </a:lnTo>
                  <a:lnTo>
                    <a:pt x="749" y="742"/>
                  </a:lnTo>
                  <a:lnTo>
                    <a:pt x="769" y="723"/>
                  </a:lnTo>
                  <a:lnTo>
                    <a:pt x="786" y="700"/>
                  </a:lnTo>
                  <a:lnTo>
                    <a:pt x="799" y="671"/>
                  </a:lnTo>
                  <a:lnTo>
                    <a:pt x="811" y="637"/>
                  </a:lnTo>
                  <a:lnTo>
                    <a:pt x="817" y="601"/>
                  </a:lnTo>
                  <a:lnTo>
                    <a:pt x="817" y="562"/>
                  </a:lnTo>
                  <a:lnTo>
                    <a:pt x="809" y="526"/>
                  </a:lnTo>
                  <a:lnTo>
                    <a:pt x="802" y="504"/>
                  </a:lnTo>
                  <a:lnTo>
                    <a:pt x="793" y="484"/>
                  </a:lnTo>
                  <a:lnTo>
                    <a:pt x="784" y="462"/>
                  </a:lnTo>
                  <a:lnTo>
                    <a:pt x="773" y="442"/>
                  </a:lnTo>
                  <a:lnTo>
                    <a:pt x="759" y="423"/>
                  </a:lnTo>
                  <a:lnTo>
                    <a:pt x="746" y="408"/>
                  </a:lnTo>
                  <a:lnTo>
                    <a:pt x="728" y="395"/>
                  </a:lnTo>
                  <a:lnTo>
                    <a:pt x="708" y="386"/>
                  </a:lnTo>
                  <a:lnTo>
                    <a:pt x="684" y="379"/>
                  </a:lnTo>
                  <a:lnTo>
                    <a:pt x="659" y="374"/>
                  </a:lnTo>
                  <a:lnTo>
                    <a:pt x="633" y="373"/>
                  </a:lnTo>
                  <a:lnTo>
                    <a:pt x="608" y="374"/>
                  </a:lnTo>
                  <a:lnTo>
                    <a:pt x="584" y="380"/>
                  </a:lnTo>
                  <a:lnTo>
                    <a:pt x="560" y="387"/>
                  </a:lnTo>
                  <a:lnTo>
                    <a:pt x="538" y="399"/>
                  </a:lnTo>
                  <a:lnTo>
                    <a:pt x="518" y="415"/>
                  </a:lnTo>
                  <a:lnTo>
                    <a:pt x="499" y="433"/>
                  </a:lnTo>
                  <a:lnTo>
                    <a:pt x="484" y="454"/>
                  </a:lnTo>
                  <a:lnTo>
                    <a:pt x="472" y="477"/>
                  </a:lnTo>
                  <a:lnTo>
                    <a:pt x="463" y="500"/>
                  </a:lnTo>
                  <a:lnTo>
                    <a:pt x="455" y="526"/>
                  </a:lnTo>
                  <a:lnTo>
                    <a:pt x="449" y="550"/>
                  </a:lnTo>
                  <a:lnTo>
                    <a:pt x="445" y="577"/>
                  </a:lnTo>
                  <a:lnTo>
                    <a:pt x="442" y="605"/>
                  </a:lnTo>
                  <a:lnTo>
                    <a:pt x="439" y="615"/>
                  </a:lnTo>
                  <a:lnTo>
                    <a:pt x="435" y="625"/>
                  </a:lnTo>
                  <a:lnTo>
                    <a:pt x="430" y="634"/>
                  </a:lnTo>
                  <a:lnTo>
                    <a:pt x="424" y="642"/>
                  </a:lnTo>
                  <a:lnTo>
                    <a:pt x="416" y="651"/>
                  </a:lnTo>
                  <a:lnTo>
                    <a:pt x="409" y="660"/>
                  </a:lnTo>
                  <a:lnTo>
                    <a:pt x="403" y="668"/>
                  </a:lnTo>
                  <a:lnTo>
                    <a:pt x="398" y="677"/>
                  </a:lnTo>
                  <a:lnTo>
                    <a:pt x="390" y="690"/>
                  </a:lnTo>
                  <a:lnTo>
                    <a:pt x="386" y="698"/>
                  </a:lnTo>
                  <a:lnTo>
                    <a:pt x="381" y="706"/>
                  </a:lnTo>
                  <a:lnTo>
                    <a:pt x="375" y="720"/>
                  </a:lnTo>
                  <a:lnTo>
                    <a:pt x="363" y="685"/>
                  </a:lnTo>
                  <a:lnTo>
                    <a:pt x="353" y="651"/>
                  </a:lnTo>
                  <a:lnTo>
                    <a:pt x="346" y="616"/>
                  </a:lnTo>
                  <a:lnTo>
                    <a:pt x="343" y="580"/>
                  </a:lnTo>
                  <a:lnTo>
                    <a:pt x="341" y="544"/>
                  </a:lnTo>
                  <a:lnTo>
                    <a:pt x="340" y="508"/>
                  </a:lnTo>
                  <a:lnTo>
                    <a:pt x="341" y="469"/>
                  </a:lnTo>
                  <a:lnTo>
                    <a:pt x="343" y="431"/>
                  </a:lnTo>
                  <a:lnTo>
                    <a:pt x="343" y="410"/>
                  </a:lnTo>
                  <a:lnTo>
                    <a:pt x="341" y="390"/>
                  </a:lnTo>
                  <a:lnTo>
                    <a:pt x="338" y="372"/>
                  </a:lnTo>
                  <a:lnTo>
                    <a:pt x="333" y="353"/>
                  </a:lnTo>
                  <a:lnTo>
                    <a:pt x="325" y="336"/>
                  </a:lnTo>
                  <a:lnTo>
                    <a:pt x="315" y="320"/>
                  </a:lnTo>
                  <a:lnTo>
                    <a:pt x="303" y="307"/>
                  </a:lnTo>
                  <a:lnTo>
                    <a:pt x="286" y="295"/>
                  </a:lnTo>
                  <a:lnTo>
                    <a:pt x="269" y="287"/>
                  </a:lnTo>
                  <a:lnTo>
                    <a:pt x="250" y="279"/>
                  </a:lnTo>
                  <a:lnTo>
                    <a:pt x="230" y="274"/>
                  </a:lnTo>
                  <a:lnTo>
                    <a:pt x="210" y="271"/>
                  </a:lnTo>
                  <a:lnTo>
                    <a:pt x="189" y="271"/>
                  </a:lnTo>
                  <a:lnTo>
                    <a:pt x="169" y="274"/>
                  </a:lnTo>
                  <a:lnTo>
                    <a:pt x="150" y="278"/>
                  </a:lnTo>
                  <a:lnTo>
                    <a:pt x="131" y="287"/>
                  </a:lnTo>
                  <a:lnTo>
                    <a:pt x="134" y="265"/>
                  </a:lnTo>
                  <a:lnTo>
                    <a:pt x="137" y="242"/>
                  </a:lnTo>
                  <a:lnTo>
                    <a:pt x="144" y="220"/>
                  </a:lnTo>
                  <a:lnTo>
                    <a:pt x="152" y="199"/>
                  </a:lnTo>
                  <a:lnTo>
                    <a:pt x="164" y="179"/>
                  </a:lnTo>
                  <a:lnTo>
                    <a:pt x="178" y="161"/>
                  </a:lnTo>
                  <a:lnTo>
                    <a:pt x="194" y="147"/>
                  </a:lnTo>
                  <a:lnTo>
                    <a:pt x="213" y="135"/>
                  </a:lnTo>
                  <a:lnTo>
                    <a:pt x="219" y="134"/>
                  </a:lnTo>
                  <a:lnTo>
                    <a:pt x="225" y="133"/>
                  </a:lnTo>
                  <a:lnTo>
                    <a:pt x="231" y="131"/>
                  </a:lnTo>
                  <a:lnTo>
                    <a:pt x="236" y="128"/>
                  </a:lnTo>
                  <a:lnTo>
                    <a:pt x="229" y="124"/>
                  </a:lnTo>
                  <a:lnTo>
                    <a:pt x="220" y="124"/>
                  </a:lnTo>
                  <a:lnTo>
                    <a:pt x="211" y="125"/>
                  </a:lnTo>
                  <a:lnTo>
                    <a:pt x="203" y="127"/>
                  </a:lnTo>
                  <a:lnTo>
                    <a:pt x="194" y="130"/>
                  </a:lnTo>
                  <a:lnTo>
                    <a:pt x="186" y="128"/>
                  </a:lnTo>
                  <a:lnTo>
                    <a:pt x="180" y="124"/>
                  </a:lnTo>
                  <a:lnTo>
                    <a:pt x="175" y="114"/>
                  </a:lnTo>
                  <a:lnTo>
                    <a:pt x="170" y="86"/>
                  </a:lnTo>
                  <a:lnTo>
                    <a:pt x="168" y="59"/>
                  </a:lnTo>
                  <a:lnTo>
                    <a:pt x="166" y="29"/>
                  </a:lnTo>
                  <a:lnTo>
                    <a:pt x="166" y="0"/>
                  </a:lnTo>
                  <a:lnTo>
                    <a:pt x="179" y="12"/>
                  </a:lnTo>
                  <a:lnTo>
                    <a:pt x="191" y="25"/>
                  </a:lnTo>
                  <a:lnTo>
                    <a:pt x="203" y="36"/>
                  </a:lnTo>
                  <a:lnTo>
                    <a:pt x="214" y="49"/>
                  </a:lnTo>
                  <a:lnTo>
                    <a:pt x="224" y="63"/>
                  </a:lnTo>
                  <a:lnTo>
                    <a:pt x="233" y="76"/>
                  </a:lnTo>
                  <a:lnTo>
                    <a:pt x="241" y="91"/>
                  </a:lnTo>
                  <a:lnTo>
                    <a:pt x="249" y="107"/>
                  </a:lnTo>
                  <a:close/>
                </a:path>
              </a:pathLst>
            </a:custGeom>
            <a:solidFill>
              <a:srgbClr val="B22600"/>
            </a:solidFill>
            <a:ln w="9525">
              <a:noFill/>
              <a:round/>
              <a:headEnd/>
              <a:tailEnd/>
            </a:ln>
          </p:spPr>
          <p:txBody>
            <a:bodyPr/>
            <a:lstStyle/>
            <a:p>
              <a:endParaRPr lang="en-US"/>
            </a:p>
          </p:txBody>
        </p:sp>
        <p:sp>
          <p:nvSpPr>
            <p:cNvPr id="7183" name="Freeform 15"/>
            <p:cNvSpPr>
              <a:spLocks/>
            </p:cNvSpPr>
            <p:nvPr/>
          </p:nvSpPr>
          <p:spPr bwMode="auto">
            <a:xfrm>
              <a:off x="3978" y="1357"/>
              <a:ext cx="54" cy="41"/>
            </a:xfrm>
            <a:custGeom>
              <a:avLst/>
              <a:gdLst/>
              <a:ahLst/>
              <a:cxnLst>
                <a:cxn ang="0">
                  <a:pos x="162" y="0"/>
                </a:cxn>
                <a:cxn ang="0">
                  <a:pos x="155" y="6"/>
                </a:cxn>
                <a:cxn ang="0">
                  <a:pos x="148" y="11"/>
                </a:cxn>
                <a:cxn ang="0">
                  <a:pos x="142" y="19"/>
                </a:cxn>
                <a:cxn ang="0">
                  <a:pos x="137" y="26"/>
                </a:cxn>
                <a:cxn ang="0">
                  <a:pos x="130" y="33"/>
                </a:cxn>
                <a:cxn ang="0">
                  <a:pos x="125" y="40"/>
                </a:cxn>
                <a:cxn ang="0">
                  <a:pos x="122" y="49"/>
                </a:cxn>
                <a:cxn ang="0">
                  <a:pos x="118" y="57"/>
                </a:cxn>
                <a:cxn ang="0">
                  <a:pos x="109" y="76"/>
                </a:cxn>
                <a:cxn ang="0">
                  <a:pos x="98" y="89"/>
                </a:cxn>
                <a:cxn ang="0">
                  <a:pos x="84" y="98"/>
                </a:cxn>
                <a:cxn ang="0">
                  <a:pos x="68" y="104"/>
                </a:cxn>
                <a:cxn ang="0">
                  <a:pos x="52" y="108"/>
                </a:cxn>
                <a:cxn ang="0">
                  <a:pos x="35" y="112"/>
                </a:cxn>
                <a:cxn ang="0">
                  <a:pos x="20" y="116"/>
                </a:cxn>
                <a:cxn ang="0">
                  <a:pos x="5" y="124"/>
                </a:cxn>
                <a:cxn ang="0">
                  <a:pos x="0" y="124"/>
                </a:cxn>
                <a:cxn ang="0">
                  <a:pos x="5" y="114"/>
                </a:cxn>
                <a:cxn ang="0">
                  <a:pos x="10" y="104"/>
                </a:cxn>
                <a:cxn ang="0">
                  <a:pos x="17" y="93"/>
                </a:cxn>
                <a:cxn ang="0">
                  <a:pos x="23" y="85"/>
                </a:cxn>
                <a:cxn ang="0">
                  <a:pos x="30" y="75"/>
                </a:cxn>
                <a:cxn ang="0">
                  <a:pos x="38" y="66"/>
                </a:cxn>
                <a:cxn ang="0">
                  <a:pos x="45" y="56"/>
                </a:cxn>
                <a:cxn ang="0">
                  <a:pos x="53" y="47"/>
                </a:cxn>
                <a:cxn ang="0">
                  <a:pos x="64" y="36"/>
                </a:cxn>
                <a:cxn ang="0">
                  <a:pos x="77" y="26"/>
                </a:cxn>
                <a:cxn ang="0">
                  <a:pos x="89" y="17"/>
                </a:cxn>
                <a:cxn ang="0">
                  <a:pos x="103" y="11"/>
                </a:cxn>
                <a:cxn ang="0">
                  <a:pos x="117" y="6"/>
                </a:cxn>
                <a:cxn ang="0">
                  <a:pos x="132" y="3"/>
                </a:cxn>
                <a:cxn ang="0">
                  <a:pos x="147" y="0"/>
                </a:cxn>
                <a:cxn ang="0">
                  <a:pos x="162" y="0"/>
                </a:cxn>
              </a:cxnLst>
              <a:rect l="0" t="0" r="r" b="b"/>
              <a:pathLst>
                <a:path w="162" h="124">
                  <a:moveTo>
                    <a:pt x="162" y="0"/>
                  </a:moveTo>
                  <a:lnTo>
                    <a:pt x="155" y="6"/>
                  </a:lnTo>
                  <a:lnTo>
                    <a:pt x="148" y="11"/>
                  </a:lnTo>
                  <a:lnTo>
                    <a:pt x="142" y="19"/>
                  </a:lnTo>
                  <a:lnTo>
                    <a:pt x="137" y="26"/>
                  </a:lnTo>
                  <a:lnTo>
                    <a:pt x="130" y="33"/>
                  </a:lnTo>
                  <a:lnTo>
                    <a:pt x="125" y="40"/>
                  </a:lnTo>
                  <a:lnTo>
                    <a:pt x="122" y="49"/>
                  </a:lnTo>
                  <a:lnTo>
                    <a:pt x="118" y="57"/>
                  </a:lnTo>
                  <a:lnTo>
                    <a:pt x="109" y="76"/>
                  </a:lnTo>
                  <a:lnTo>
                    <a:pt x="98" y="89"/>
                  </a:lnTo>
                  <a:lnTo>
                    <a:pt x="84" y="98"/>
                  </a:lnTo>
                  <a:lnTo>
                    <a:pt x="68" y="104"/>
                  </a:lnTo>
                  <a:lnTo>
                    <a:pt x="52" y="108"/>
                  </a:lnTo>
                  <a:lnTo>
                    <a:pt x="35" y="112"/>
                  </a:lnTo>
                  <a:lnTo>
                    <a:pt x="20" y="116"/>
                  </a:lnTo>
                  <a:lnTo>
                    <a:pt x="5" y="124"/>
                  </a:lnTo>
                  <a:lnTo>
                    <a:pt x="0" y="124"/>
                  </a:lnTo>
                  <a:lnTo>
                    <a:pt x="5" y="114"/>
                  </a:lnTo>
                  <a:lnTo>
                    <a:pt x="10" y="104"/>
                  </a:lnTo>
                  <a:lnTo>
                    <a:pt x="17" y="93"/>
                  </a:lnTo>
                  <a:lnTo>
                    <a:pt x="23" y="85"/>
                  </a:lnTo>
                  <a:lnTo>
                    <a:pt x="30" y="75"/>
                  </a:lnTo>
                  <a:lnTo>
                    <a:pt x="38" y="66"/>
                  </a:lnTo>
                  <a:lnTo>
                    <a:pt x="45" y="56"/>
                  </a:lnTo>
                  <a:lnTo>
                    <a:pt x="53" y="47"/>
                  </a:lnTo>
                  <a:lnTo>
                    <a:pt x="64" y="36"/>
                  </a:lnTo>
                  <a:lnTo>
                    <a:pt x="77" y="26"/>
                  </a:lnTo>
                  <a:lnTo>
                    <a:pt x="89" y="17"/>
                  </a:lnTo>
                  <a:lnTo>
                    <a:pt x="103" y="11"/>
                  </a:lnTo>
                  <a:lnTo>
                    <a:pt x="117" y="6"/>
                  </a:lnTo>
                  <a:lnTo>
                    <a:pt x="132" y="3"/>
                  </a:lnTo>
                  <a:lnTo>
                    <a:pt x="147" y="0"/>
                  </a:lnTo>
                  <a:lnTo>
                    <a:pt x="162" y="0"/>
                  </a:lnTo>
                  <a:close/>
                </a:path>
              </a:pathLst>
            </a:custGeom>
            <a:solidFill>
              <a:srgbClr val="000000"/>
            </a:solidFill>
            <a:ln w="9525">
              <a:noFill/>
              <a:round/>
              <a:headEnd/>
              <a:tailEnd/>
            </a:ln>
          </p:spPr>
          <p:txBody>
            <a:bodyPr/>
            <a:lstStyle/>
            <a:p>
              <a:endParaRPr lang="en-US"/>
            </a:p>
          </p:txBody>
        </p:sp>
        <p:sp>
          <p:nvSpPr>
            <p:cNvPr id="7184" name="Freeform 16"/>
            <p:cNvSpPr>
              <a:spLocks/>
            </p:cNvSpPr>
            <p:nvPr/>
          </p:nvSpPr>
          <p:spPr bwMode="auto">
            <a:xfrm>
              <a:off x="3590" y="1495"/>
              <a:ext cx="362" cy="409"/>
            </a:xfrm>
            <a:custGeom>
              <a:avLst/>
              <a:gdLst/>
              <a:ahLst/>
              <a:cxnLst>
                <a:cxn ang="0">
                  <a:pos x="160" y="137"/>
                </a:cxn>
                <a:cxn ang="0">
                  <a:pos x="256" y="171"/>
                </a:cxn>
                <a:cxn ang="0">
                  <a:pos x="326" y="292"/>
                </a:cxn>
                <a:cxn ang="0">
                  <a:pos x="410" y="336"/>
                </a:cxn>
                <a:cxn ang="0">
                  <a:pos x="448" y="343"/>
                </a:cxn>
                <a:cxn ang="0">
                  <a:pos x="533" y="422"/>
                </a:cxn>
                <a:cxn ang="0">
                  <a:pos x="642" y="435"/>
                </a:cxn>
                <a:cxn ang="0">
                  <a:pos x="672" y="432"/>
                </a:cxn>
                <a:cxn ang="0">
                  <a:pos x="725" y="495"/>
                </a:cxn>
                <a:cxn ang="0">
                  <a:pos x="808" y="577"/>
                </a:cxn>
                <a:cxn ang="0">
                  <a:pos x="816" y="766"/>
                </a:cxn>
                <a:cxn ang="0">
                  <a:pos x="801" y="878"/>
                </a:cxn>
                <a:cxn ang="0">
                  <a:pos x="833" y="998"/>
                </a:cxn>
                <a:cxn ang="0">
                  <a:pos x="922" y="1081"/>
                </a:cxn>
                <a:cxn ang="0">
                  <a:pos x="1023" y="1106"/>
                </a:cxn>
                <a:cxn ang="0">
                  <a:pos x="1056" y="1142"/>
                </a:cxn>
                <a:cxn ang="0">
                  <a:pos x="978" y="1195"/>
                </a:cxn>
                <a:cxn ang="0">
                  <a:pos x="891" y="1224"/>
                </a:cxn>
                <a:cxn ang="0">
                  <a:pos x="796" y="1227"/>
                </a:cxn>
                <a:cxn ang="0">
                  <a:pos x="718" y="1189"/>
                </a:cxn>
                <a:cxn ang="0">
                  <a:pos x="650" y="1133"/>
                </a:cxn>
                <a:cxn ang="0">
                  <a:pos x="575" y="1093"/>
                </a:cxn>
                <a:cxn ang="0">
                  <a:pos x="461" y="1070"/>
                </a:cxn>
                <a:cxn ang="0">
                  <a:pos x="349" y="943"/>
                </a:cxn>
                <a:cxn ang="0">
                  <a:pos x="301" y="703"/>
                </a:cxn>
                <a:cxn ang="0">
                  <a:pos x="309" y="523"/>
                </a:cxn>
                <a:cxn ang="0">
                  <a:pos x="334" y="421"/>
                </a:cxn>
                <a:cxn ang="0">
                  <a:pos x="329" y="396"/>
                </a:cxn>
                <a:cxn ang="0">
                  <a:pos x="268" y="619"/>
                </a:cxn>
                <a:cxn ang="0">
                  <a:pos x="210" y="703"/>
                </a:cxn>
                <a:cxn ang="0">
                  <a:pos x="152" y="655"/>
                </a:cxn>
                <a:cxn ang="0">
                  <a:pos x="146" y="585"/>
                </a:cxn>
                <a:cxn ang="0">
                  <a:pos x="244" y="579"/>
                </a:cxn>
                <a:cxn ang="0">
                  <a:pos x="251" y="559"/>
                </a:cxn>
                <a:cxn ang="0">
                  <a:pos x="213" y="567"/>
                </a:cxn>
                <a:cxn ang="0">
                  <a:pos x="114" y="533"/>
                </a:cxn>
                <a:cxn ang="0">
                  <a:pos x="52" y="467"/>
                </a:cxn>
                <a:cxn ang="0">
                  <a:pos x="101" y="469"/>
                </a:cxn>
                <a:cxn ang="0">
                  <a:pos x="201" y="458"/>
                </a:cxn>
                <a:cxn ang="0">
                  <a:pos x="226" y="444"/>
                </a:cxn>
                <a:cxn ang="0">
                  <a:pos x="204" y="444"/>
                </a:cxn>
                <a:cxn ang="0">
                  <a:pos x="102" y="435"/>
                </a:cxn>
                <a:cxn ang="0">
                  <a:pos x="55" y="370"/>
                </a:cxn>
                <a:cxn ang="0">
                  <a:pos x="71" y="318"/>
                </a:cxn>
                <a:cxn ang="0">
                  <a:pos x="178" y="337"/>
                </a:cxn>
                <a:cxn ang="0">
                  <a:pos x="241" y="302"/>
                </a:cxn>
                <a:cxn ang="0">
                  <a:pos x="214" y="304"/>
                </a:cxn>
                <a:cxn ang="0">
                  <a:pos x="155" y="301"/>
                </a:cxn>
                <a:cxn ang="0">
                  <a:pos x="59" y="248"/>
                </a:cxn>
                <a:cxn ang="0">
                  <a:pos x="0" y="104"/>
                </a:cxn>
                <a:cxn ang="0">
                  <a:pos x="39" y="59"/>
                </a:cxn>
                <a:cxn ang="0">
                  <a:pos x="114" y="124"/>
                </a:cxn>
              </a:cxnLst>
              <a:rect l="0" t="0" r="r" b="b"/>
              <a:pathLst>
                <a:path w="1086" h="1228">
                  <a:moveTo>
                    <a:pt x="114" y="124"/>
                  </a:moveTo>
                  <a:lnTo>
                    <a:pt x="125" y="128"/>
                  </a:lnTo>
                  <a:lnTo>
                    <a:pt x="136" y="133"/>
                  </a:lnTo>
                  <a:lnTo>
                    <a:pt x="147" y="135"/>
                  </a:lnTo>
                  <a:lnTo>
                    <a:pt x="160" y="137"/>
                  </a:lnTo>
                  <a:lnTo>
                    <a:pt x="171" y="140"/>
                  </a:lnTo>
                  <a:lnTo>
                    <a:pt x="183" y="141"/>
                  </a:lnTo>
                  <a:lnTo>
                    <a:pt x="194" y="144"/>
                  </a:lnTo>
                  <a:lnTo>
                    <a:pt x="205" y="148"/>
                  </a:lnTo>
                  <a:lnTo>
                    <a:pt x="256" y="171"/>
                  </a:lnTo>
                  <a:lnTo>
                    <a:pt x="263" y="199"/>
                  </a:lnTo>
                  <a:lnTo>
                    <a:pt x="274" y="226"/>
                  </a:lnTo>
                  <a:lnTo>
                    <a:pt x="288" y="251"/>
                  </a:lnTo>
                  <a:lnTo>
                    <a:pt x="306" y="272"/>
                  </a:lnTo>
                  <a:lnTo>
                    <a:pt x="326" y="292"/>
                  </a:lnTo>
                  <a:lnTo>
                    <a:pt x="349" y="308"/>
                  </a:lnTo>
                  <a:lnTo>
                    <a:pt x="371" y="321"/>
                  </a:lnTo>
                  <a:lnTo>
                    <a:pt x="395" y="331"/>
                  </a:lnTo>
                  <a:lnTo>
                    <a:pt x="403" y="333"/>
                  </a:lnTo>
                  <a:lnTo>
                    <a:pt x="410" y="336"/>
                  </a:lnTo>
                  <a:lnTo>
                    <a:pt x="418" y="337"/>
                  </a:lnTo>
                  <a:lnTo>
                    <a:pt x="425" y="338"/>
                  </a:lnTo>
                  <a:lnTo>
                    <a:pt x="433" y="341"/>
                  </a:lnTo>
                  <a:lnTo>
                    <a:pt x="440" y="341"/>
                  </a:lnTo>
                  <a:lnTo>
                    <a:pt x="448" y="343"/>
                  </a:lnTo>
                  <a:lnTo>
                    <a:pt x="456" y="343"/>
                  </a:lnTo>
                  <a:lnTo>
                    <a:pt x="472" y="369"/>
                  </a:lnTo>
                  <a:lnTo>
                    <a:pt x="490" y="390"/>
                  </a:lnTo>
                  <a:lnTo>
                    <a:pt x="510" y="408"/>
                  </a:lnTo>
                  <a:lnTo>
                    <a:pt x="533" y="422"/>
                  </a:lnTo>
                  <a:lnTo>
                    <a:pt x="558" y="431"/>
                  </a:lnTo>
                  <a:lnTo>
                    <a:pt x="583" y="436"/>
                  </a:lnTo>
                  <a:lnTo>
                    <a:pt x="609" y="438"/>
                  </a:lnTo>
                  <a:lnTo>
                    <a:pt x="635" y="436"/>
                  </a:lnTo>
                  <a:lnTo>
                    <a:pt x="642" y="435"/>
                  </a:lnTo>
                  <a:lnTo>
                    <a:pt x="648" y="433"/>
                  </a:lnTo>
                  <a:lnTo>
                    <a:pt x="654" y="432"/>
                  </a:lnTo>
                  <a:lnTo>
                    <a:pt x="660" y="432"/>
                  </a:lnTo>
                  <a:lnTo>
                    <a:pt x="667" y="432"/>
                  </a:lnTo>
                  <a:lnTo>
                    <a:pt x="672" y="432"/>
                  </a:lnTo>
                  <a:lnTo>
                    <a:pt x="677" y="435"/>
                  </a:lnTo>
                  <a:lnTo>
                    <a:pt x="682" y="438"/>
                  </a:lnTo>
                  <a:lnTo>
                    <a:pt x="697" y="455"/>
                  </a:lnTo>
                  <a:lnTo>
                    <a:pt x="712" y="475"/>
                  </a:lnTo>
                  <a:lnTo>
                    <a:pt x="725" y="495"/>
                  </a:lnTo>
                  <a:lnTo>
                    <a:pt x="740" y="514"/>
                  </a:lnTo>
                  <a:lnTo>
                    <a:pt x="756" y="534"/>
                  </a:lnTo>
                  <a:lnTo>
                    <a:pt x="772" y="552"/>
                  </a:lnTo>
                  <a:lnTo>
                    <a:pt x="789" y="566"/>
                  </a:lnTo>
                  <a:lnTo>
                    <a:pt x="808" y="577"/>
                  </a:lnTo>
                  <a:lnTo>
                    <a:pt x="796" y="616"/>
                  </a:lnTo>
                  <a:lnTo>
                    <a:pt x="789" y="661"/>
                  </a:lnTo>
                  <a:lnTo>
                    <a:pt x="792" y="704"/>
                  </a:lnTo>
                  <a:lnTo>
                    <a:pt x="806" y="743"/>
                  </a:lnTo>
                  <a:lnTo>
                    <a:pt x="816" y="766"/>
                  </a:lnTo>
                  <a:lnTo>
                    <a:pt x="818" y="789"/>
                  </a:lnTo>
                  <a:lnTo>
                    <a:pt x="817" y="811"/>
                  </a:lnTo>
                  <a:lnTo>
                    <a:pt x="812" y="832"/>
                  </a:lnTo>
                  <a:lnTo>
                    <a:pt x="806" y="855"/>
                  </a:lnTo>
                  <a:lnTo>
                    <a:pt x="801" y="878"/>
                  </a:lnTo>
                  <a:lnTo>
                    <a:pt x="799" y="903"/>
                  </a:lnTo>
                  <a:lnTo>
                    <a:pt x="803" y="927"/>
                  </a:lnTo>
                  <a:lnTo>
                    <a:pt x="811" y="952"/>
                  </a:lnTo>
                  <a:lnTo>
                    <a:pt x="821" y="975"/>
                  </a:lnTo>
                  <a:lnTo>
                    <a:pt x="833" y="998"/>
                  </a:lnTo>
                  <a:lnTo>
                    <a:pt x="848" y="1020"/>
                  </a:lnTo>
                  <a:lnTo>
                    <a:pt x="864" y="1038"/>
                  </a:lnTo>
                  <a:lnTo>
                    <a:pt x="882" y="1056"/>
                  </a:lnTo>
                  <a:lnTo>
                    <a:pt x="902" y="1070"/>
                  </a:lnTo>
                  <a:lnTo>
                    <a:pt x="922" y="1081"/>
                  </a:lnTo>
                  <a:lnTo>
                    <a:pt x="942" y="1089"/>
                  </a:lnTo>
                  <a:lnTo>
                    <a:pt x="961" y="1094"/>
                  </a:lnTo>
                  <a:lnTo>
                    <a:pt x="982" y="1099"/>
                  </a:lnTo>
                  <a:lnTo>
                    <a:pt x="1002" y="1103"/>
                  </a:lnTo>
                  <a:lnTo>
                    <a:pt x="1023" y="1106"/>
                  </a:lnTo>
                  <a:lnTo>
                    <a:pt x="1043" y="1109"/>
                  </a:lnTo>
                  <a:lnTo>
                    <a:pt x="1065" y="1112"/>
                  </a:lnTo>
                  <a:lnTo>
                    <a:pt x="1086" y="1115"/>
                  </a:lnTo>
                  <a:lnTo>
                    <a:pt x="1071" y="1129"/>
                  </a:lnTo>
                  <a:lnTo>
                    <a:pt x="1056" y="1142"/>
                  </a:lnTo>
                  <a:lnTo>
                    <a:pt x="1041" y="1155"/>
                  </a:lnTo>
                  <a:lnTo>
                    <a:pt x="1026" y="1166"/>
                  </a:lnTo>
                  <a:lnTo>
                    <a:pt x="1009" y="1176"/>
                  </a:lnTo>
                  <a:lnTo>
                    <a:pt x="994" y="1187"/>
                  </a:lnTo>
                  <a:lnTo>
                    <a:pt x="978" y="1195"/>
                  </a:lnTo>
                  <a:lnTo>
                    <a:pt x="961" y="1204"/>
                  </a:lnTo>
                  <a:lnTo>
                    <a:pt x="944" y="1210"/>
                  </a:lnTo>
                  <a:lnTo>
                    <a:pt x="927" y="1215"/>
                  </a:lnTo>
                  <a:lnTo>
                    <a:pt x="909" y="1221"/>
                  </a:lnTo>
                  <a:lnTo>
                    <a:pt x="891" y="1224"/>
                  </a:lnTo>
                  <a:lnTo>
                    <a:pt x="872" y="1227"/>
                  </a:lnTo>
                  <a:lnTo>
                    <a:pt x="853" y="1228"/>
                  </a:lnTo>
                  <a:lnTo>
                    <a:pt x="833" y="1228"/>
                  </a:lnTo>
                  <a:lnTo>
                    <a:pt x="813" y="1228"/>
                  </a:lnTo>
                  <a:lnTo>
                    <a:pt x="796" y="1227"/>
                  </a:lnTo>
                  <a:lnTo>
                    <a:pt x="778" y="1223"/>
                  </a:lnTo>
                  <a:lnTo>
                    <a:pt x="763" y="1215"/>
                  </a:lnTo>
                  <a:lnTo>
                    <a:pt x="747" y="1208"/>
                  </a:lnTo>
                  <a:lnTo>
                    <a:pt x="733" y="1199"/>
                  </a:lnTo>
                  <a:lnTo>
                    <a:pt x="718" y="1189"/>
                  </a:lnTo>
                  <a:lnTo>
                    <a:pt x="704" y="1178"/>
                  </a:lnTo>
                  <a:lnTo>
                    <a:pt x="690" y="1166"/>
                  </a:lnTo>
                  <a:lnTo>
                    <a:pt x="678" y="1155"/>
                  </a:lnTo>
                  <a:lnTo>
                    <a:pt x="664" y="1145"/>
                  </a:lnTo>
                  <a:lnTo>
                    <a:pt x="650" y="1133"/>
                  </a:lnTo>
                  <a:lnTo>
                    <a:pt x="637" y="1123"/>
                  </a:lnTo>
                  <a:lnTo>
                    <a:pt x="622" y="1113"/>
                  </a:lnTo>
                  <a:lnTo>
                    <a:pt x="607" y="1104"/>
                  </a:lnTo>
                  <a:lnTo>
                    <a:pt x="592" y="1097"/>
                  </a:lnTo>
                  <a:lnTo>
                    <a:pt x="575" y="1093"/>
                  </a:lnTo>
                  <a:lnTo>
                    <a:pt x="553" y="1089"/>
                  </a:lnTo>
                  <a:lnTo>
                    <a:pt x="530" y="1086"/>
                  </a:lnTo>
                  <a:lnTo>
                    <a:pt x="507" y="1081"/>
                  </a:lnTo>
                  <a:lnTo>
                    <a:pt x="484" y="1077"/>
                  </a:lnTo>
                  <a:lnTo>
                    <a:pt x="461" y="1070"/>
                  </a:lnTo>
                  <a:lnTo>
                    <a:pt x="440" y="1060"/>
                  </a:lnTo>
                  <a:lnTo>
                    <a:pt x="420" y="1045"/>
                  </a:lnTo>
                  <a:lnTo>
                    <a:pt x="401" y="1027"/>
                  </a:lnTo>
                  <a:lnTo>
                    <a:pt x="371" y="986"/>
                  </a:lnTo>
                  <a:lnTo>
                    <a:pt x="349" y="943"/>
                  </a:lnTo>
                  <a:lnTo>
                    <a:pt x="331" y="899"/>
                  </a:lnTo>
                  <a:lnTo>
                    <a:pt x="319" y="852"/>
                  </a:lnTo>
                  <a:lnTo>
                    <a:pt x="310" y="804"/>
                  </a:lnTo>
                  <a:lnTo>
                    <a:pt x="304" y="755"/>
                  </a:lnTo>
                  <a:lnTo>
                    <a:pt x="301" y="703"/>
                  </a:lnTo>
                  <a:lnTo>
                    <a:pt x="300" y="651"/>
                  </a:lnTo>
                  <a:lnTo>
                    <a:pt x="300" y="618"/>
                  </a:lnTo>
                  <a:lnTo>
                    <a:pt x="301" y="586"/>
                  </a:lnTo>
                  <a:lnTo>
                    <a:pt x="304" y="553"/>
                  </a:lnTo>
                  <a:lnTo>
                    <a:pt x="309" y="523"/>
                  </a:lnTo>
                  <a:lnTo>
                    <a:pt x="313" y="503"/>
                  </a:lnTo>
                  <a:lnTo>
                    <a:pt x="318" y="481"/>
                  </a:lnTo>
                  <a:lnTo>
                    <a:pt x="323" y="461"/>
                  </a:lnTo>
                  <a:lnTo>
                    <a:pt x="328" y="441"/>
                  </a:lnTo>
                  <a:lnTo>
                    <a:pt x="334" y="421"/>
                  </a:lnTo>
                  <a:lnTo>
                    <a:pt x="340" y="399"/>
                  </a:lnTo>
                  <a:lnTo>
                    <a:pt x="346" y="380"/>
                  </a:lnTo>
                  <a:lnTo>
                    <a:pt x="354" y="360"/>
                  </a:lnTo>
                  <a:lnTo>
                    <a:pt x="351" y="357"/>
                  </a:lnTo>
                  <a:lnTo>
                    <a:pt x="329" y="396"/>
                  </a:lnTo>
                  <a:lnTo>
                    <a:pt x="310" y="438"/>
                  </a:lnTo>
                  <a:lnTo>
                    <a:pt x="296" y="481"/>
                  </a:lnTo>
                  <a:lnTo>
                    <a:pt x="284" y="526"/>
                  </a:lnTo>
                  <a:lnTo>
                    <a:pt x="275" y="572"/>
                  </a:lnTo>
                  <a:lnTo>
                    <a:pt x="268" y="619"/>
                  </a:lnTo>
                  <a:lnTo>
                    <a:pt x="260" y="665"/>
                  </a:lnTo>
                  <a:lnTo>
                    <a:pt x="254" y="713"/>
                  </a:lnTo>
                  <a:lnTo>
                    <a:pt x="239" y="710"/>
                  </a:lnTo>
                  <a:lnTo>
                    <a:pt x="225" y="707"/>
                  </a:lnTo>
                  <a:lnTo>
                    <a:pt x="210" y="703"/>
                  </a:lnTo>
                  <a:lnTo>
                    <a:pt x="196" y="697"/>
                  </a:lnTo>
                  <a:lnTo>
                    <a:pt x="184" y="690"/>
                  </a:lnTo>
                  <a:lnTo>
                    <a:pt x="171" y="680"/>
                  </a:lnTo>
                  <a:lnTo>
                    <a:pt x="161" y="670"/>
                  </a:lnTo>
                  <a:lnTo>
                    <a:pt x="152" y="655"/>
                  </a:lnTo>
                  <a:lnTo>
                    <a:pt x="145" y="638"/>
                  </a:lnTo>
                  <a:lnTo>
                    <a:pt x="139" y="619"/>
                  </a:lnTo>
                  <a:lnTo>
                    <a:pt x="132" y="599"/>
                  </a:lnTo>
                  <a:lnTo>
                    <a:pt x="127" y="580"/>
                  </a:lnTo>
                  <a:lnTo>
                    <a:pt x="146" y="585"/>
                  </a:lnTo>
                  <a:lnTo>
                    <a:pt x="166" y="589"/>
                  </a:lnTo>
                  <a:lnTo>
                    <a:pt x="186" y="592"/>
                  </a:lnTo>
                  <a:lnTo>
                    <a:pt x="206" y="590"/>
                  </a:lnTo>
                  <a:lnTo>
                    <a:pt x="226" y="588"/>
                  </a:lnTo>
                  <a:lnTo>
                    <a:pt x="244" y="579"/>
                  </a:lnTo>
                  <a:lnTo>
                    <a:pt x="260" y="567"/>
                  </a:lnTo>
                  <a:lnTo>
                    <a:pt x="273" y="550"/>
                  </a:lnTo>
                  <a:lnTo>
                    <a:pt x="265" y="552"/>
                  </a:lnTo>
                  <a:lnTo>
                    <a:pt x="258" y="556"/>
                  </a:lnTo>
                  <a:lnTo>
                    <a:pt x="251" y="559"/>
                  </a:lnTo>
                  <a:lnTo>
                    <a:pt x="244" y="562"/>
                  </a:lnTo>
                  <a:lnTo>
                    <a:pt x="236" y="565"/>
                  </a:lnTo>
                  <a:lnTo>
                    <a:pt x="229" y="567"/>
                  </a:lnTo>
                  <a:lnTo>
                    <a:pt x="221" y="567"/>
                  </a:lnTo>
                  <a:lnTo>
                    <a:pt x="213" y="567"/>
                  </a:lnTo>
                  <a:lnTo>
                    <a:pt x="191" y="565"/>
                  </a:lnTo>
                  <a:lnTo>
                    <a:pt x="171" y="559"/>
                  </a:lnTo>
                  <a:lnTo>
                    <a:pt x="151" y="553"/>
                  </a:lnTo>
                  <a:lnTo>
                    <a:pt x="132" y="544"/>
                  </a:lnTo>
                  <a:lnTo>
                    <a:pt x="114" y="533"/>
                  </a:lnTo>
                  <a:lnTo>
                    <a:pt x="96" y="521"/>
                  </a:lnTo>
                  <a:lnTo>
                    <a:pt x="80" y="505"/>
                  </a:lnTo>
                  <a:lnTo>
                    <a:pt x="65" y="488"/>
                  </a:lnTo>
                  <a:lnTo>
                    <a:pt x="57" y="478"/>
                  </a:lnTo>
                  <a:lnTo>
                    <a:pt x="52" y="467"/>
                  </a:lnTo>
                  <a:lnTo>
                    <a:pt x="49" y="454"/>
                  </a:lnTo>
                  <a:lnTo>
                    <a:pt x="46" y="441"/>
                  </a:lnTo>
                  <a:lnTo>
                    <a:pt x="62" y="452"/>
                  </a:lnTo>
                  <a:lnTo>
                    <a:pt x="81" y="462"/>
                  </a:lnTo>
                  <a:lnTo>
                    <a:pt x="101" y="469"/>
                  </a:lnTo>
                  <a:lnTo>
                    <a:pt x="121" y="472"/>
                  </a:lnTo>
                  <a:lnTo>
                    <a:pt x="142" y="474"/>
                  </a:lnTo>
                  <a:lnTo>
                    <a:pt x="162" y="472"/>
                  </a:lnTo>
                  <a:lnTo>
                    <a:pt x="183" y="467"/>
                  </a:lnTo>
                  <a:lnTo>
                    <a:pt x="201" y="458"/>
                  </a:lnTo>
                  <a:lnTo>
                    <a:pt x="206" y="455"/>
                  </a:lnTo>
                  <a:lnTo>
                    <a:pt x="211" y="452"/>
                  </a:lnTo>
                  <a:lnTo>
                    <a:pt x="216" y="449"/>
                  </a:lnTo>
                  <a:lnTo>
                    <a:pt x="221" y="446"/>
                  </a:lnTo>
                  <a:lnTo>
                    <a:pt x="226" y="444"/>
                  </a:lnTo>
                  <a:lnTo>
                    <a:pt x="231" y="441"/>
                  </a:lnTo>
                  <a:lnTo>
                    <a:pt x="236" y="438"/>
                  </a:lnTo>
                  <a:lnTo>
                    <a:pt x="241" y="433"/>
                  </a:lnTo>
                  <a:lnTo>
                    <a:pt x="224" y="439"/>
                  </a:lnTo>
                  <a:lnTo>
                    <a:pt x="204" y="444"/>
                  </a:lnTo>
                  <a:lnTo>
                    <a:pt x="183" y="448"/>
                  </a:lnTo>
                  <a:lnTo>
                    <a:pt x="162" y="449"/>
                  </a:lnTo>
                  <a:lnTo>
                    <a:pt x="141" y="448"/>
                  </a:lnTo>
                  <a:lnTo>
                    <a:pt x="121" y="444"/>
                  </a:lnTo>
                  <a:lnTo>
                    <a:pt x="102" y="435"/>
                  </a:lnTo>
                  <a:lnTo>
                    <a:pt x="86" y="422"/>
                  </a:lnTo>
                  <a:lnTo>
                    <a:pt x="76" y="410"/>
                  </a:lnTo>
                  <a:lnTo>
                    <a:pt x="67" y="397"/>
                  </a:lnTo>
                  <a:lnTo>
                    <a:pt x="60" y="385"/>
                  </a:lnTo>
                  <a:lnTo>
                    <a:pt x="55" y="370"/>
                  </a:lnTo>
                  <a:lnTo>
                    <a:pt x="51" y="356"/>
                  </a:lnTo>
                  <a:lnTo>
                    <a:pt x="50" y="341"/>
                  </a:lnTo>
                  <a:lnTo>
                    <a:pt x="50" y="325"/>
                  </a:lnTo>
                  <a:lnTo>
                    <a:pt x="52" y="310"/>
                  </a:lnTo>
                  <a:lnTo>
                    <a:pt x="71" y="318"/>
                  </a:lnTo>
                  <a:lnTo>
                    <a:pt x="91" y="325"/>
                  </a:lnTo>
                  <a:lnTo>
                    <a:pt x="111" y="333"/>
                  </a:lnTo>
                  <a:lnTo>
                    <a:pt x="134" y="337"/>
                  </a:lnTo>
                  <a:lnTo>
                    <a:pt x="155" y="338"/>
                  </a:lnTo>
                  <a:lnTo>
                    <a:pt x="178" y="337"/>
                  </a:lnTo>
                  <a:lnTo>
                    <a:pt x="198" y="330"/>
                  </a:lnTo>
                  <a:lnTo>
                    <a:pt x="218" y="318"/>
                  </a:lnTo>
                  <a:lnTo>
                    <a:pt x="225" y="313"/>
                  </a:lnTo>
                  <a:lnTo>
                    <a:pt x="234" y="308"/>
                  </a:lnTo>
                  <a:lnTo>
                    <a:pt x="241" y="302"/>
                  </a:lnTo>
                  <a:lnTo>
                    <a:pt x="248" y="294"/>
                  </a:lnTo>
                  <a:lnTo>
                    <a:pt x="240" y="297"/>
                  </a:lnTo>
                  <a:lnTo>
                    <a:pt x="231" y="298"/>
                  </a:lnTo>
                  <a:lnTo>
                    <a:pt x="223" y="301"/>
                  </a:lnTo>
                  <a:lnTo>
                    <a:pt x="214" y="304"/>
                  </a:lnTo>
                  <a:lnTo>
                    <a:pt x="205" y="305"/>
                  </a:lnTo>
                  <a:lnTo>
                    <a:pt x="195" y="307"/>
                  </a:lnTo>
                  <a:lnTo>
                    <a:pt x="186" y="307"/>
                  </a:lnTo>
                  <a:lnTo>
                    <a:pt x="176" y="305"/>
                  </a:lnTo>
                  <a:lnTo>
                    <a:pt x="155" y="301"/>
                  </a:lnTo>
                  <a:lnTo>
                    <a:pt x="135" y="294"/>
                  </a:lnTo>
                  <a:lnTo>
                    <a:pt x="114" y="287"/>
                  </a:lnTo>
                  <a:lnTo>
                    <a:pt x="95" y="277"/>
                  </a:lnTo>
                  <a:lnTo>
                    <a:pt x="76" y="264"/>
                  </a:lnTo>
                  <a:lnTo>
                    <a:pt x="59" y="248"/>
                  </a:lnTo>
                  <a:lnTo>
                    <a:pt x="44" y="230"/>
                  </a:lnTo>
                  <a:lnTo>
                    <a:pt x="30" y="209"/>
                  </a:lnTo>
                  <a:lnTo>
                    <a:pt x="15" y="176"/>
                  </a:lnTo>
                  <a:lnTo>
                    <a:pt x="5" y="141"/>
                  </a:lnTo>
                  <a:lnTo>
                    <a:pt x="0" y="104"/>
                  </a:lnTo>
                  <a:lnTo>
                    <a:pt x="0" y="65"/>
                  </a:lnTo>
                  <a:lnTo>
                    <a:pt x="17" y="0"/>
                  </a:lnTo>
                  <a:lnTo>
                    <a:pt x="21" y="22"/>
                  </a:lnTo>
                  <a:lnTo>
                    <a:pt x="29" y="40"/>
                  </a:lnTo>
                  <a:lnTo>
                    <a:pt x="39" y="59"/>
                  </a:lnTo>
                  <a:lnTo>
                    <a:pt x="51" y="76"/>
                  </a:lnTo>
                  <a:lnTo>
                    <a:pt x="65" y="91"/>
                  </a:lnTo>
                  <a:lnTo>
                    <a:pt x="81" y="104"/>
                  </a:lnTo>
                  <a:lnTo>
                    <a:pt x="97" y="115"/>
                  </a:lnTo>
                  <a:lnTo>
                    <a:pt x="114" y="124"/>
                  </a:lnTo>
                  <a:close/>
                </a:path>
              </a:pathLst>
            </a:custGeom>
            <a:solidFill>
              <a:srgbClr val="B22600"/>
            </a:solidFill>
            <a:ln w="9525">
              <a:noFill/>
              <a:round/>
              <a:headEnd/>
              <a:tailEnd/>
            </a:ln>
          </p:spPr>
          <p:txBody>
            <a:bodyPr/>
            <a:lstStyle/>
            <a:p>
              <a:endParaRPr lang="en-US"/>
            </a:p>
          </p:txBody>
        </p:sp>
        <p:sp>
          <p:nvSpPr>
            <p:cNvPr id="7185" name="Freeform 17"/>
            <p:cNvSpPr>
              <a:spLocks/>
            </p:cNvSpPr>
            <p:nvPr/>
          </p:nvSpPr>
          <p:spPr bwMode="auto">
            <a:xfrm>
              <a:off x="3872" y="1523"/>
              <a:ext cx="112" cy="110"/>
            </a:xfrm>
            <a:custGeom>
              <a:avLst/>
              <a:gdLst/>
              <a:ahLst/>
              <a:cxnLst>
                <a:cxn ang="0">
                  <a:pos x="317" y="217"/>
                </a:cxn>
                <a:cxn ang="0">
                  <a:pos x="286" y="265"/>
                </a:cxn>
                <a:cxn ang="0">
                  <a:pos x="287" y="266"/>
                </a:cxn>
                <a:cxn ang="0">
                  <a:pos x="272" y="286"/>
                </a:cxn>
                <a:cxn ang="0">
                  <a:pos x="255" y="302"/>
                </a:cxn>
                <a:cxn ang="0">
                  <a:pos x="236" y="315"/>
                </a:cxn>
                <a:cxn ang="0">
                  <a:pos x="216" y="324"/>
                </a:cxn>
                <a:cxn ang="0">
                  <a:pos x="194" y="329"/>
                </a:cxn>
                <a:cxn ang="0">
                  <a:pos x="171" y="332"/>
                </a:cxn>
                <a:cxn ang="0">
                  <a:pos x="148" y="332"/>
                </a:cxn>
                <a:cxn ang="0">
                  <a:pos x="125" y="329"/>
                </a:cxn>
                <a:cxn ang="0">
                  <a:pos x="110" y="326"/>
                </a:cxn>
                <a:cxn ang="0">
                  <a:pos x="95" y="322"/>
                </a:cxn>
                <a:cxn ang="0">
                  <a:pos x="80" y="318"/>
                </a:cxn>
                <a:cxn ang="0">
                  <a:pos x="65" y="313"/>
                </a:cxn>
                <a:cxn ang="0">
                  <a:pos x="50" y="308"/>
                </a:cxn>
                <a:cxn ang="0">
                  <a:pos x="35" y="303"/>
                </a:cxn>
                <a:cxn ang="0">
                  <a:pos x="21" y="298"/>
                </a:cxn>
                <a:cxn ang="0">
                  <a:pos x="6" y="292"/>
                </a:cxn>
                <a:cxn ang="0">
                  <a:pos x="3" y="289"/>
                </a:cxn>
                <a:cxn ang="0">
                  <a:pos x="1" y="286"/>
                </a:cxn>
                <a:cxn ang="0">
                  <a:pos x="0" y="282"/>
                </a:cxn>
                <a:cxn ang="0">
                  <a:pos x="0" y="279"/>
                </a:cxn>
                <a:cxn ang="0">
                  <a:pos x="13" y="283"/>
                </a:cxn>
                <a:cxn ang="0">
                  <a:pos x="27" y="286"/>
                </a:cxn>
                <a:cxn ang="0">
                  <a:pos x="42" y="289"/>
                </a:cxn>
                <a:cxn ang="0">
                  <a:pos x="57" y="292"/>
                </a:cxn>
                <a:cxn ang="0">
                  <a:pos x="72" y="293"/>
                </a:cxn>
                <a:cxn ang="0">
                  <a:pos x="87" y="295"/>
                </a:cxn>
                <a:cxn ang="0">
                  <a:pos x="102" y="295"/>
                </a:cxn>
                <a:cxn ang="0">
                  <a:pos x="117" y="293"/>
                </a:cxn>
                <a:cxn ang="0">
                  <a:pos x="132" y="292"/>
                </a:cxn>
                <a:cxn ang="0">
                  <a:pos x="147" y="290"/>
                </a:cxn>
                <a:cxn ang="0">
                  <a:pos x="161" y="286"/>
                </a:cxn>
                <a:cxn ang="0">
                  <a:pos x="175" y="282"/>
                </a:cxn>
                <a:cxn ang="0">
                  <a:pos x="188" y="275"/>
                </a:cxn>
                <a:cxn ang="0">
                  <a:pos x="202" y="267"/>
                </a:cxn>
                <a:cxn ang="0">
                  <a:pos x="215" y="259"/>
                </a:cxn>
                <a:cxn ang="0">
                  <a:pos x="226" y="249"/>
                </a:cxn>
                <a:cxn ang="0">
                  <a:pos x="245" y="229"/>
                </a:cxn>
                <a:cxn ang="0">
                  <a:pos x="262" y="207"/>
                </a:cxn>
                <a:cxn ang="0">
                  <a:pos x="279" y="184"/>
                </a:cxn>
                <a:cxn ang="0">
                  <a:pos x="292" y="161"/>
                </a:cxn>
                <a:cxn ang="0">
                  <a:pos x="302" y="136"/>
                </a:cxn>
                <a:cxn ang="0">
                  <a:pos x="311" y="109"/>
                </a:cxn>
                <a:cxn ang="0">
                  <a:pos x="315" y="82"/>
                </a:cxn>
                <a:cxn ang="0">
                  <a:pos x="316" y="51"/>
                </a:cxn>
                <a:cxn ang="0">
                  <a:pos x="316" y="0"/>
                </a:cxn>
                <a:cxn ang="0">
                  <a:pos x="330" y="51"/>
                </a:cxn>
                <a:cxn ang="0">
                  <a:pos x="335" y="108"/>
                </a:cxn>
                <a:cxn ang="0">
                  <a:pos x="331" y="165"/>
                </a:cxn>
                <a:cxn ang="0">
                  <a:pos x="317" y="217"/>
                </a:cxn>
              </a:cxnLst>
              <a:rect l="0" t="0" r="r" b="b"/>
              <a:pathLst>
                <a:path w="335" h="332">
                  <a:moveTo>
                    <a:pt x="317" y="217"/>
                  </a:moveTo>
                  <a:lnTo>
                    <a:pt x="286" y="265"/>
                  </a:lnTo>
                  <a:lnTo>
                    <a:pt x="287" y="266"/>
                  </a:lnTo>
                  <a:lnTo>
                    <a:pt x="272" y="286"/>
                  </a:lnTo>
                  <a:lnTo>
                    <a:pt x="255" y="302"/>
                  </a:lnTo>
                  <a:lnTo>
                    <a:pt x="236" y="315"/>
                  </a:lnTo>
                  <a:lnTo>
                    <a:pt x="216" y="324"/>
                  </a:lnTo>
                  <a:lnTo>
                    <a:pt x="194" y="329"/>
                  </a:lnTo>
                  <a:lnTo>
                    <a:pt x="171" y="332"/>
                  </a:lnTo>
                  <a:lnTo>
                    <a:pt x="148" y="332"/>
                  </a:lnTo>
                  <a:lnTo>
                    <a:pt x="125" y="329"/>
                  </a:lnTo>
                  <a:lnTo>
                    <a:pt x="110" y="326"/>
                  </a:lnTo>
                  <a:lnTo>
                    <a:pt x="95" y="322"/>
                  </a:lnTo>
                  <a:lnTo>
                    <a:pt x="80" y="318"/>
                  </a:lnTo>
                  <a:lnTo>
                    <a:pt x="65" y="313"/>
                  </a:lnTo>
                  <a:lnTo>
                    <a:pt x="50" y="308"/>
                  </a:lnTo>
                  <a:lnTo>
                    <a:pt x="35" y="303"/>
                  </a:lnTo>
                  <a:lnTo>
                    <a:pt x="21" y="298"/>
                  </a:lnTo>
                  <a:lnTo>
                    <a:pt x="6" y="292"/>
                  </a:lnTo>
                  <a:lnTo>
                    <a:pt x="3" y="289"/>
                  </a:lnTo>
                  <a:lnTo>
                    <a:pt x="1" y="286"/>
                  </a:lnTo>
                  <a:lnTo>
                    <a:pt x="0" y="282"/>
                  </a:lnTo>
                  <a:lnTo>
                    <a:pt x="0" y="279"/>
                  </a:lnTo>
                  <a:lnTo>
                    <a:pt x="13" y="283"/>
                  </a:lnTo>
                  <a:lnTo>
                    <a:pt x="27" y="286"/>
                  </a:lnTo>
                  <a:lnTo>
                    <a:pt x="42" y="289"/>
                  </a:lnTo>
                  <a:lnTo>
                    <a:pt x="57" y="292"/>
                  </a:lnTo>
                  <a:lnTo>
                    <a:pt x="72" y="293"/>
                  </a:lnTo>
                  <a:lnTo>
                    <a:pt x="87" y="295"/>
                  </a:lnTo>
                  <a:lnTo>
                    <a:pt x="102" y="295"/>
                  </a:lnTo>
                  <a:lnTo>
                    <a:pt x="117" y="293"/>
                  </a:lnTo>
                  <a:lnTo>
                    <a:pt x="132" y="292"/>
                  </a:lnTo>
                  <a:lnTo>
                    <a:pt x="147" y="290"/>
                  </a:lnTo>
                  <a:lnTo>
                    <a:pt x="161" y="286"/>
                  </a:lnTo>
                  <a:lnTo>
                    <a:pt x="175" y="282"/>
                  </a:lnTo>
                  <a:lnTo>
                    <a:pt x="188" y="275"/>
                  </a:lnTo>
                  <a:lnTo>
                    <a:pt x="202" y="267"/>
                  </a:lnTo>
                  <a:lnTo>
                    <a:pt x="215" y="259"/>
                  </a:lnTo>
                  <a:lnTo>
                    <a:pt x="226" y="249"/>
                  </a:lnTo>
                  <a:lnTo>
                    <a:pt x="245" y="229"/>
                  </a:lnTo>
                  <a:lnTo>
                    <a:pt x="262" y="207"/>
                  </a:lnTo>
                  <a:lnTo>
                    <a:pt x="279" y="184"/>
                  </a:lnTo>
                  <a:lnTo>
                    <a:pt x="292" y="161"/>
                  </a:lnTo>
                  <a:lnTo>
                    <a:pt x="302" y="136"/>
                  </a:lnTo>
                  <a:lnTo>
                    <a:pt x="311" y="109"/>
                  </a:lnTo>
                  <a:lnTo>
                    <a:pt x="315" y="82"/>
                  </a:lnTo>
                  <a:lnTo>
                    <a:pt x="316" y="51"/>
                  </a:lnTo>
                  <a:lnTo>
                    <a:pt x="316" y="0"/>
                  </a:lnTo>
                  <a:lnTo>
                    <a:pt x="330" y="51"/>
                  </a:lnTo>
                  <a:lnTo>
                    <a:pt x="335" y="108"/>
                  </a:lnTo>
                  <a:lnTo>
                    <a:pt x="331" y="165"/>
                  </a:lnTo>
                  <a:lnTo>
                    <a:pt x="317" y="217"/>
                  </a:lnTo>
                  <a:close/>
                </a:path>
              </a:pathLst>
            </a:custGeom>
            <a:solidFill>
              <a:srgbClr val="000000"/>
            </a:solidFill>
            <a:ln w="9525">
              <a:noFill/>
              <a:round/>
              <a:headEnd/>
              <a:tailEnd/>
            </a:ln>
          </p:spPr>
          <p:txBody>
            <a:bodyPr/>
            <a:lstStyle/>
            <a:p>
              <a:endParaRPr lang="en-US"/>
            </a:p>
          </p:txBody>
        </p:sp>
        <p:sp>
          <p:nvSpPr>
            <p:cNvPr id="7186" name="Freeform 18"/>
            <p:cNvSpPr>
              <a:spLocks/>
            </p:cNvSpPr>
            <p:nvPr/>
          </p:nvSpPr>
          <p:spPr bwMode="auto">
            <a:xfrm>
              <a:off x="3705" y="1621"/>
              <a:ext cx="131" cy="237"/>
            </a:xfrm>
            <a:custGeom>
              <a:avLst/>
              <a:gdLst/>
              <a:ahLst/>
              <a:cxnLst>
                <a:cxn ang="0">
                  <a:pos x="46" y="65"/>
                </a:cxn>
                <a:cxn ang="0">
                  <a:pos x="64" y="150"/>
                </a:cxn>
                <a:cxn ang="0">
                  <a:pos x="98" y="230"/>
                </a:cxn>
                <a:cxn ang="0">
                  <a:pos x="139" y="279"/>
                </a:cxn>
                <a:cxn ang="0">
                  <a:pos x="190" y="309"/>
                </a:cxn>
                <a:cxn ang="0">
                  <a:pos x="205" y="329"/>
                </a:cxn>
                <a:cxn ang="0">
                  <a:pos x="148" y="318"/>
                </a:cxn>
                <a:cxn ang="0">
                  <a:pos x="94" y="291"/>
                </a:cxn>
                <a:cxn ang="0">
                  <a:pos x="89" y="311"/>
                </a:cxn>
                <a:cxn ang="0">
                  <a:pos x="114" y="351"/>
                </a:cxn>
                <a:cxn ang="0">
                  <a:pos x="145" y="389"/>
                </a:cxn>
                <a:cxn ang="0">
                  <a:pos x="179" y="420"/>
                </a:cxn>
                <a:cxn ang="0">
                  <a:pos x="215" y="446"/>
                </a:cxn>
                <a:cxn ang="0">
                  <a:pos x="254" y="466"/>
                </a:cxn>
                <a:cxn ang="0">
                  <a:pos x="294" y="481"/>
                </a:cxn>
                <a:cxn ang="0">
                  <a:pos x="335" y="491"/>
                </a:cxn>
                <a:cxn ang="0">
                  <a:pos x="349" y="494"/>
                </a:cxn>
                <a:cxn ang="0">
                  <a:pos x="298" y="501"/>
                </a:cxn>
                <a:cxn ang="0">
                  <a:pos x="245" y="501"/>
                </a:cxn>
                <a:cxn ang="0">
                  <a:pos x="194" y="494"/>
                </a:cxn>
                <a:cxn ang="0">
                  <a:pos x="145" y="476"/>
                </a:cxn>
                <a:cxn ang="0">
                  <a:pos x="101" y="448"/>
                </a:cxn>
                <a:cxn ang="0">
                  <a:pos x="120" y="479"/>
                </a:cxn>
                <a:cxn ang="0">
                  <a:pos x="145" y="507"/>
                </a:cxn>
                <a:cxn ang="0">
                  <a:pos x="165" y="530"/>
                </a:cxn>
                <a:cxn ang="0">
                  <a:pos x="183" y="544"/>
                </a:cxn>
                <a:cxn ang="0">
                  <a:pos x="202" y="561"/>
                </a:cxn>
                <a:cxn ang="0">
                  <a:pos x="250" y="581"/>
                </a:cxn>
                <a:cxn ang="0">
                  <a:pos x="320" y="597"/>
                </a:cxn>
                <a:cxn ang="0">
                  <a:pos x="388" y="589"/>
                </a:cxn>
                <a:cxn ang="0">
                  <a:pos x="338" y="616"/>
                </a:cxn>
                <a:cxn ang="0">
                  <a:pos x="278" y="626"/>
                </a:cxn>
                <a:cxn ang="0">
                  <a:pos x="248" y="639"/>
                </a:cxn>
                <a:cxn ang="0">
                  <a:pos x="290" y="671"/>
                </a:cxn>
                <a:cxn ang="0">
                  <a:pos x="339" y="681"/>
                </a:cxn>
                <a:cxn ang="0">
                  <a:pos x="375" y="669"/>
                </a:cxn>
                <a:cxn ang="0">
                  <a:pos x="377" y="675"/>
                </a:cxn>
                <a:cxn ang="0">
                  <a:pos x="322" y="704"/>
                </a:cxn>
                <a:cxn ang="0">
                  <a:pos x="264" y="704"/>
                </a:cxn>
                <a:cxn ang="0">
                  <a:pos x="224" y="671"/>
                </a:cxn>
                <a:cxn ang="0">
                  <a:pos x="198" y="629"/>
                </a:cxn>
                <a:cxn ang="0">
                  <a:pos x="167" y="599"/>
                </a:cxn>
                <a:cxn ang="0">
                  <a:pos x="88" y="540"/>
                </a:cxn>
                <a:cxn ang="0">
                  <a:pos x="28" y="455"/>
                </a:cxn>
                <a:cxn ang="0">
                  <a:pos x="1" y="351"/>
                </a:cxn>
                <a:cxn ang="0">
                  <a:pos x="6" y="239"/>
                </a:cxn>
                <a:cxn ang="0">
                  <a:pos x="28" y="129"/>
                </a:cxn>
                <a:cxn ang="0">
                  <a:pos x="40" y="46"/>
                </a:cxn>
                <a:cxn ang="0">
                  <a:pos x="39" y="4"/>
                </a:cxn>
              </a:cxnLst>
              <a:rect l="0" t="0" r="r" b="b"/>
              <a:pathLst>
                <a:path w="393" h="710">
                  <a:moveTo>
                    <a:pt x="39" y="4"/>
                  </a:moveTo>
                  <a:lnTo>
                    <a:pt x="43" y="34"/>
                  </a:lnTo>
                  <a:lnTo>
                    <a:pt x="46" y="65"/>
                  </a:lnTo>
                  <a:lnTo>
                    <a:pt x="51" y="93"/>
                  </a:lnTo>
                  <a:lnTo>
                    <a:pt x="58" y="122"/>
                  </a:lnTo>
                  <a:lnTo>
                    <a:pt x="64" y="150"/>
                  </a:lnTo>
                  <a:lnTo>
                    <a:pt x="74" y="178"/>
                  </a:lnTo>
                  <a:lnTo>
                    <a:pt x="84" y="204"/>
                  </a:lnTo>
                  <a:lnTo>
                    <a:pt x="98" y="230"/>
                  </a:lnTo>
                  <a:lnTo>
                    <a:pt x="110" y="250"/>
                  </a:lnTo>
                  <a:lnTo>
                    <a:pt x="124" y="266"/>
                  </a:lnTo>
                  <a:lnTo>
                    <a:pt x="139" y="279"/>
                  </a:lnTo>
                  <a:lnTo>
                    <a:pt x="155" y="291"/>
                  </a:lnTo>
                  <a:lnTo>
                    <a:pt x="173" y="301"/>
                  </a:lnTo>
                  <a:lnTo>
                    <a:pt x="190" y="309"/>
                  </a:lnTo>
                  <a:lnTo>
                    <a:pt x="207" y="318"/>
                  </a:lnTo>
                  <a:lnTo>
                    <a:pt x="224" y="327"/>
                  </a:lnTo>
                  <a:lnTo>
                    <a:pt x="205" y="329"/>
                  </a:lnTo>
                  <a:lnTo>
                    <a:pt x="185" y="328"/>
                  </a:lnTo>
                  <a:lnTo>
                    <a:pt x="167" y="324"/>
                  </a:lnTo>
                  <a:lnTo>
                    <a:pt x="148" y="318"/>
                  </a:lnTo>
                  <a:lnTo>
                    <a:pt x="130" y="309"/>
                  </a:lnTo>
                  <a:lnTo>
                    <a:pt x="111" y="301"/>
                  </a:lnTo>
                  <a:lnTo>
                    <a:pt x="94" y="291"/>
                  </a:lnTo>
                  <a:lnTo>
                    <a:pt x="78" y="281"/>
                  </a:lnTo>
                  <a:lnTo>
                    <a:pt x="83" y="296"/>
                  </a:lnTo>
                  <a:lnTo>
                    <a:pt x="89" y="311"/>
                  </a:lnTo>
                  <a:lnTo>
                    <a:pt x="96" y="325"/>
                  </a:lnTo>
                  <a:lnTo>
                    <a:pt x="105" y="338"/>
                  </a:lnTo>
                  <a:lnTo>
                    <a:pt x="114" y="351"/>
                  </a:lnTo>
                  <a:lnTo>
                    <a:pt x="124" y="364"/>
                  </a:lnTo>
                  <a:lnTo>
                    <a:pt x="135" y="377"/>
                  </a:lnTo>
                  <a:lnTo>
                    <a:pt x="145" y="389"/>
                  </a:lnTo>
                  <a:lnTo>
                    <a:pt x="157" y="400"/>
                  </a:lnTo>
                  <a:lnTo>
                    <a:pt x="168" y="410"/>
                  </a:lnTo>
                  <a:lnTo>
                    <a:pt x="179" y="420"/>
                  </a:lnTo>
                  <a:lnTo>
                    <a:pt x="190" y="430"/>
                  </a:lnTo>
                  <a:lnTo>
                    <a:pt x="203" y="439"/>
                  </a:lnTo>
                  <a:lnTo>
                    <a:pt x="215" y="446"/>
                  </a:lnTo>
                  <a:lnTo>
                    <a:pt x="228" y="453"/>
                  </a:lnTo>
                  <a:lnTo>
                    <a:pt x="240" y="461"/>
                  </a:lnTo>
                  <a:lnTo>
                    <a:pt x="254" y="466"/>
                  </a:lnTo>
                  <a:lnTo>
                    <a:pt x="267" y="472"/>
                  </a:lnTo>
                  <a:lnTo>
                    <a:pt x="280" y="476"/>
                  </a:lnTo>
                  <a:lnTo>
                    <a:pt x="294" y="481"/>
                  </a:lnTo>
                  <a:lnTo>
                    <a:pt x="308" y="485"/>
                  </a:lnTo>
                  <a:lnTo>
                    <a:pt x="322" y="488"/>
                  </a:lnTo>
                  <a:lnTo>
                    <a:pt x="335" y="491"/>
                  </a:lnTo>
                  <a:lnTo>
                    <a:pt x="349" y="494"/>
                  </a:lnTo>
                  <a:lnTo>
                    <a:pt x="367" y="489"/>
                  </a:lnTo>
                  <a:lnTo>
                    <a:pt x="349" y="494"/>
                  </a:lnTo>
                  <a:lnTo>
                    <a:pt x="333" y="497"/>
                  </a:lnTo>
                  <a:lnTo>
                    <a:pt x="315" y="499"/>
                  </a:lnTo>
                  <a:lnTo>
                    <a:pt x="298" y="501"/>
                  </a:lnTo>
                  <a:lnTo>
                    <a:pt x="280" y="502"/>
                  </a:lnTo>
                  <a:lnTo>
                    <a:pt x="263" y="502"/>
                  </a:lnTo>
                  <a:lnTo>
                    <a:pt x="245" y="501"/>
                  </a:lnTo>
                  <a:lnTo>
                    <a:pt x="228" y="499"/>
                  </a:lnTo>
                  <a:lnTo>
                    <a:pt x="210" y="497"/>
                  </a:lnTo>
                  <a:lnTo>
                    <a:pt x="194" y="494"/>
                  </a:lnTo>
                  <a:lnTo>
                    <a:pt x="177" y="489"/>
                  </a:lnTo>
                  <a:lnTo>
                    <a:pt x="160" y="482"/>
                  </a:lnTo>
                  <a:lnTo>
                    <a:pt x="145" y="476"/>
                  </a:lnTo>
                  <a:lnTo>
                    <a:pt x="130" y="468"/>
                  </a:lnTo>
                  <a:lnTo>
                    <a:pt x="115" y="458"/>
                  </a:lnTo>
                  <a:lnTo>
                    <a:pt x="101" y="448"/>
                  </a:lnTo>
                  <a:lnTo>
                    <a:pt x="105" y="459"/>
                  </a:lnTo>
                  <a:lnTo>
                    <a:pt x="111" y="469"/>
                  </a:lnTo>
                  <a:lnTo>
                    <a:pt x="120" y="479"/>
                  </a:lnTo>
                  <a:lnTo>
                    <a:pt x="128" y="488"/>
                  </a:lnTo>
                  <a:lnTo>
                    <a:pt x="137" y="497"/>
                  </a:lnTo>
                  <a:lnTo>
                    <a:pt x="145" y="507"/>
                  </a:lnTo>
                  <a:lnTo>
                    <a:pt x="153" y="517"/>
                  </a:lnTo>
                  <a:lnTo>
                    <a:pt x="158" y="528"/>
                  </a:lnTo>
                  <a:lnTo>
                    <a:pt x="165" y="530"/>
                  </a:lnTo>
                  <a:lnTo>
                    <a:pt x="172" y="534"/>
                  </a:lnTo>
                  <a:lnTo>
                    <a:pt x="178" y="538"/>
                  </a:lnTo>
                  <a:lnTo>
                    <a:pt x="183" y="544"/>
                  </a:lnTo>
                  <a:lnTo>
                    <a:pt x="189" y="550"/>
                  </a:lnTo>
                  <a:lnTo>
                    <a:pt x="195" y="556"/>
                  </a:lnTo>
                  <a:lnTo>
                    <a:pt x="202" y="561"/>
                  </a:lnTo>
                  <a:lnTo>
                    <a:pt x="208" y="564"/>
                  </a:lnTo>
                  <a:lnTo>
                    <a:pt x="229" y="573"/>
                  </a:lnTo>
                  <a:lnTo>
                    <a:pt x="250" y="581"/>
                  </a:lnTo>
                  <a:lnTo>
                    <a:pt x="273" y="589"/>
                  </a:lnTo>
                  <a:lnTo>
                    <a:pt x="297" y="593"/>
                  </a:lnTo>
                  <a:lnTo>
                    <a:pt x="320" y="597"/>
                  </a:lnTo>
                  <a:lnTo>
                    <a:pt x="343" y="597"/>
                  </a:lnTo>
                  <a:lnTo>
                    <a:pt x="365" y="594"/>
                  </a:lnTo>
                  <a:lnTo>
                    <a:pt x="388" y="589"/>
                  </a:lnTo>
                  <a:lnTo>
                    <a:pt x="373" y="600"/>
                  </a:lnTo>
                  <a:lnTo>
                    <a:pt x="357" y="609"/>
                  </a:lnTo>
                  <a:lnTo>
                    <a:pt x="338" y="616"/>
                  </a:lnTo>
                  <a:lnTo>
                    <a:pt x="319" y="622"/>
                  </a:lnTo>
                  <a:lnTo>
                    <a:pt x="299" y="625"/>
                  </a:lnTo>
                  <a:lnTo>
                    <a:pt x="278" y="626"/>
                  </a:lnTo>
                  <a:lnTo>
                    <a:pt x="258" y="626"/>
                  </a:lnTo>
                  <a:lnTo>
                    <a:pt x="237" y="626"/>
                  </a:lnTo>
                  <a:lnTo>
                    <a:pt x="248" y="639"/>
                  </a:lnTo>
                  <a:lnTo>
                    <a:pt x="262" y="652"/>
                  </a:lnTo>
                  <a:lnTo>
                    <a:pt x="275" y="662"/>
                  </a:lnTo>
                  <a:lnTo>
                    <a:pt x="290" y="671"/>
                  </a:lnTo>
                  <a:lnTo>
                    <a:pt x="307" y="678"/>
                  </a:lnTo>
                  <a:lnTo>
                    <a:pt x="323" y="681"/>
                  </a:lnTo>
                  <a:lnTo>
                    <a:pt x="339" y="681"/>
                  </a:lnTo>
                  <a:lnTo>
                    <a:pt x="357" y="677"/>
                  </a:lnTo>
                  <a:lnTo>
                    <a:pt x="365" y="672"/>
                  </a:lnTo>
                  <a:lnTo>
                    <a:pt x="375" y="669"/>
                  </a:lnTo>
                  <a:lnTo>
                    <a:pt x="384" y="665"/>
                  </a:lnTo>
                  <a:lnTo>
                    <a:pt x="393" y="664"/>
                  </a:lnTo>
                  <a:lnTo>
                    <a:pt x="377" y="675"/>
                  </a:lnTo>
                  <a:lnTo>
                    <a:pt x="359" y="687"/>
                  </a:lnTo>
                  <a:lnTo>
                    <a:pt x="340" y="697"/>
                  </a:lnTo>
                  <a:lnTo>
                    <a:pt x="322" y="704"/>
                  </a:lnTo>
                  <a:lnTo>
                    <a:pt x="303" y="710"/>
                  </a:lnTo>
                  <a:lnTo>
                    <a:pt x="283" y="710"/>
                  </a:lnTo>
                  <a:lnTo>
                    <a:pt x="264" y="704"/>
                  </a:lnTo>
                  <a:lnTo>
                    <a:pt x="245" y="694"/>
                  </a:lnTo>
                  <a:lnTo>
                    <a:pt x="234" y="682"/>
                  </a:lnTo>
                  <a:lnTo>
                    <a:pt x="224" y="671"/>
                  </a:lnTo>
                  <a:lnTo>
                    <a:pt x="215" y="656"/>
                  </a:lnTo>
                  <a:lnTo>
                    <a:pt x="207" y="643"/>
                  </a:lnTo>
                  <a:lnTo>
                    <a:pt x="198" y="629"/>
                  </a:lnTo>
                  <a:lnTo>
                    <a:pt x="189" y="617"/>
                  </a:lnTo>
                  <a:lnTo>
                    <a:pt x="178" y="607"/>
                  </a:lnTo>
                  <a:lnTo>
                    <a:pt x="167" y="599"/>
                  </a:lnTo>
                  <a:lnTo>
                    <a:pt x="139" y="583"/>
                  </a:lnTo>
                  <a:lnTo>
                    <a:pt x="113" y="563"/>
                  </a:lnTo>
                  <a:lnTo>
                    <a:pt x="88" y="540"/>
                  </a:lnTo>
                  <a:lnTo>
                    <a:pt x="65" y="514"/>
                  </a:lnTo>
                  <a:lnTo>
                    <a:pt x="45" y="485"/>
                  </a:lnTo>
                  <a:lnTo>
                    <a:pt x="28" y="455"/>
                  </a:lnTo>
                  <a:lnTo>
                    <a:pt x="15" y="423"/>
                  </a:lnTo>
                  <a:lnTo>
                    <a:pt x="6" y="390"/>
                  </a:lnTo>
                  <a:lnTo>
                    <a:pt x="1" y="351"/>
                  </a:lnTo>
                  <a:lnTo>
                    <a:pt x="0" y="314"/>
                  </a:lnTo>
                  <a:lnTo>
                    <a:pt x="1" y="276"/>
                  </a:lnTo>
                  <a:lnTo>
                    <a:pt x="6" y="239"/>
                  </a:lnTo>
                  <a:lnTo>
                    <a:pt x="13" y="201"/>
                  </a:lnTo>
                  <a:lnTo>
                    <a:pt x="20" y="165"/>
                  </a:lnTo>
                  <a:lnTo>
                    <a:pt x="28" y="129"/>
                  </a:lnTo>
                  <a:lnTo>
                    <a:pt x="35" y="93"/>
                  </a:lnTo>
                  <a:lnTo>
                    <a:pt x="39" y="70"/>
                  </a:lnTo>
                  <a:lnTo>
                    <a:pt x="40" y="46"/>
                  </a:lnTo>
                  <a:lnTo>
                    <a:pt x="39" y="23"/>
                  </a:lnTo>
                  <a:lnTo>
                    <a:pt x="35" y="0"/>
                  </a:lnTo>
                  <a:lnTo>
                    <a:pt x="39" y="4"/>
                  </a:lnTo>
                  <a:close/>
                </a:path>
              </a:pathLst>
            </a:custGeom>
            <a:solidFill>
              <a:srgbClr val="000000"/>
            </a:solidFill>
            <a:ln w="9525">
              <a:noFill/>
              <a:round/>
              <a:headEnd/>
              <a:tailEnd/>
            </a:ln>
          </p:spPr>
          <p:txBody>
            <a:bodyPr/>
            <a:lstStyle/>
            <a:p>
              <a:endParaRPr lang="en-US"/>
            </a:p>
          </p:txBody>
        </p:sp>
        <p:sp>
          <p:nvSpPr>
            <p:cNvPr id="7187" name="Freeform 19"/>
            <p:cNvSpPr>
              <a:spLocks/>
            </p:cNvSpPr>
            <p:nvPr/>
          </p:nvSpPr>
          <p:spPr bwMode="auto">
            <a:xfrm>
              <a:off x="3879" y="1654"/>
              <a:ext cx="193" cy="219"/>
            </a:xfrm>
            <a:custGeom>
              <a:avLst/>
              <a:gdLst/>
              <a:ahLst/>
              <a:cxnLst>
                <a:cxn ang="0">
                  <a:pos x="460" y="178"/>
                </a:cxn>
                <a:cxn ang="0">
                  <a:pos x="455" y="298"/>
                </a:cxn>
                <a:cxn ang="0">
                  <a:pos x="439" y="400"/>
                </a:cxn>
                <a:cxn ang="0">
                  <a:pos x="445" y="499"/>
                </a:cxn>
                <a:cxn ang="0">
                  <a:pos x="483" y="557"/>
                </a:cxn>
                <a:cxn ang="0">
                  <a:pos x="527" y="583"/>
                </a:cxn>
                <a:cxn ang="0">
                  <a:pos x="577" y="591"/>
                </a:cxn>
                <a:cxn ang="0">
                  <a:pos x="540" y="617"/>
                </a:cxn>
                <a:cxn ang="0">
                  <a:pos x="503" y="638"/>
                </a:cxn>
                <a:cxn ang="0">
                  <a:pos x="463" y="652"/>
                </a:cxn>
                <a:cxn ang="0">
                  <a:pos x="420" y="658"/>
                </a:cxn>
                <a:cxn ang="0">
                  <a:pos x="376" y="652"/>
                </a:cxn>
                <a:cxn ang="0">
                  <a:pos x="339" y="638"/>
                </a:cxn>
                <a:cxn ang="0">
                  <a:pos x="308" y="619"/>
                </a:cxn>
                <a:cxn ang="0">
                  <a:pos x="278" y="593"/>
                </a:cxn>
                <a:cxn ang="0">
                  <a:pos x="328" y="573"/>
                </a:cxn>
                <a:cxn ang="0">
                  <a:pos x="376" y="541"/>
                </a:cxn>
                <a:cxn ang="0">
                  <a:pos x="398" y="512"/>
                </a:cxn>
                <a:cxn ang="0">
                  <a:pos x="379" y="525"/>
                </a:cxn>
                <a:cxn ang="0">
                  <a:pos x="360" y="540"/>
                </a:cxn>
                <a:cxn ang="0">
                  <a:pos x="319" y="557"/>
                </a:cxn>
                <a:cxn ang="0">
                  <a:pos x="261" y="567"/>
                </a:cxn>
                <a:cxn ang="0">
                  <a:pos x="203" y="566"/>
                </a:cxn>
                <a:cxn ang="0">
                  <a:pos x="146" y="553"/>
                </a:cxn>
                <a:cxn ang="0">
                  <a:pos x="95" y="525"/>
                </a:cxn>
                <a:cxn ang="0">
                  <a:pos x="55" y="482"/>
                </a:cxn>
                <a:cxn ang="0">
                  <a:pos x="39" y="426"/>
                </a:cxn>
                <a:cxn ang="0">
                  <a:pos x="105" y="450"/>
                </a:cxn>
                <a:cxn ang="0">
                  <a:pos x="176" y="446"/>
                </a:cxn>
                <a:cxn ang="0">
                  <a:pos x="226" y="420"/>
                </a:cxn>
                <a:cxn ang="0">
                  <a:pos x="250" y="401"/>
                </a:cxn>
                <a:cxn ang="0">
                  <a:pos x="273" y="380"/>
                </a:cxn>
                <a:cxn ang="0">
                  <a:pos x="255" y="386"/>
                </a:cxn>
                <a:cxn ang="0">
                  <a:pos x="218" y="407"/>
                </a:cxn>
                <a:cxn ang="0">
                  <a:pos x="175" y="417"/>
                </a:cxn>
                <a:cxn ang="0">
                  <a:pos x="120" y="409"/>
                </a:cxn>
                <a:cxn ang="0">
                  <a:pos x="72" y="381"/>
                </a:cxn>
                <a:cxn ang="0">
                  <a:pos x="31" y="327"/>
                </a:cxn>
                <a:cxn ang="0">
                  <a:pos x="5" y="242"/>
                </a:cxn>
                <a:cxn ang="0">
                  <a:pos x="2" y="148"/>
                </a:cxn>
                <a:cxn ang="0">
                  <a:pos x="44" y="113"/>
                </a:cxn>
                <a:cxn ang="0">
                  <a:pos x="99" y="109"/>
                </a:cxn>
                <a:cxn ang="0">
                  <a:pos x="147" y="90"/>
                </a:cxn>
                <a:cxn ang="0">
                  <a:pos x="191" y="66"/>
                </a:cxn>
                <a:cxn ang="0">
                  <a:pos x="235" y="41"/>
                </a:cxn>
                <a:cxn ang="0">
                  <a:pos x="271" y="16"/>
                </a:cxn>
                <a:cxn ang="0">
                  <a:pos x="298" y="3"/>
                </a:cxn>
                <a:cxn ang="0">
                  <a:pos x="326" y="0"/>
                </a:cxn>
                <a:cxn ang="0">
                  <a:pos x="368" y="14"/>
                </a:cxn>
                <a:cxn ang="0">
                  <a:pos x="406" y="53"/>
                </a:cxn>
                <a:cxn ang="0">
                  <a:pos x="438" y="100"/>
                </a:cxn>
              </a:cxnLst>
              <a:rect l="0" t="0" r="r" b="b"/>
              <a:pathLst>
                <a:path w="577" h="658">
                  <a:moveTo>
                    <a:pt x="438" y="100"/>
                  </a:moveTo>
                  <a:lnTo>
                    <a:pt x="454" y="136"/>
                  </a:lnTo>
                  <a:lnTo>
                    <a:pt x="460" y="178"/>
                  </a:lnTo>
                  <a:lnTo>
                    <a:pt x="462" y="223"/>
                  </a:lnTo>
                  <a:lnTo>
                    <a:pt x="459" y="266"/>
                  </a:lnTo>
                  <a:lnTo>
                    <a:pt x="455" y="298"/>
                  </a:lnTo>
                  <a:lnTo>
                    <a:pt x="449" y="332"/>
                  </a:lnTo>
                  <a:lnTo>
                    <a:pt x="444" y="365"/>
                  </a:lnTo>
                  <a:lnTo>
                    <a:pt x="439" y="400"/>
                  </a:lnTo>
                  <a:lnTo>
                    <a:pt x="436" y="435"/>
                  </a:lnTo>
                  <a:lnTo>
                    <a:pt x="438" y="468"/>
                  </a:lnTo>
                  <a:lnTo>
                    <a:pt x="445" y="499"/>
                  </a:lnTo>
                  <a:lnTo>
                    <a:pt x="459" y="528"/>
                  </a:lnTo>
                  <a:lnTo>
                    <a:pt x="470" y="544"/>
                  </a:lnTo>
                  <a:lnTo>
                    <a:pt x="483" y="557"/>
                  </a:lnTo>
                  <a:lnTo>
                    <a:pt x="497" y="568"/>
                  </a:lnTo>
                  <a:lnTo>
                    <a:pt x="512" y="577"/>
                  </a:lnTo>
                  <a:lnTo>
                    <a:pt x="527" y="583"/>
                  </a:lnTo>
                  <a:lnTo>
                    <a:pt x="543" y="587"/>
                  </a:lnTo>
                  <a:lnTo>
                    <a:pt x="559" y="590"/>
                  </a:lnTo>
                  <a:lnTo>
                    <a:pt x="577" y="591"/>
                  </a:lnTo>
                  <a:lnTo>
                    <a:pt x="565" y="600"/>
                  </a:lnTo>
                  <a:lnTo>
                    <a:pt x="553" y="609"/>
                  </a:lnTo>
                  <a:lnTo>
                    <a:pt x="540" y="617"/>
                  </a:lnTo>
                  <a:lnTo>
                    <a:pt x="528" y="625"/>
                  </a:lnTo>
                  <a:lnTo>
                    <a:pt x="515" y="632"/>
                  </a:lnTo>
                  <a:lnTo>
                    <a:pt x="503" y="638"/>
                  </a:lnTo>
                  <a:lnTo>
                    <a:pt x="489" y="643"/>
                  </a:lnTo>
                  <a:lnTo>
                    <a:pt x="477" y="648"/>
                  </a:lnTo>
                  <a:lnTo>
                    <a:pt x="463" y="652"/>
                  </a:lnTo>
                  <a:lnTo>
                    <a:pt x="449" y="655"/>
                  </a:lnTo>
                  <a:lnTo>
                    <a:pt x="434" y="656"/>
                  </a:lnTo>
                  <a:lnTo>
                    <a:pt x="420" y="658"/>
                  </a:lnTo>
                  <a:lnTo>
                    <a:pt x="405" y="658"/>
                  </a:lnTo>
                  <a:lnTo>
                    <a:pt x="391" y="655"/>
                  </a:lnTo>
                  <a:lnTo>
                    <a:pt x="376" y="652"/>
                  </a:lnTo>
                  <a:lnTo>
                    <a:pt x="361" y="648"/>
                  </a:lnTo>
                  <a:lnTo>
                    <a:pt x="350" y="643"/>
                  </a:lnTo>
                  <a:lnTo>
                    <a:pt x="339" y="638"/>
                  </a:lnTo>
                  <a:lnTo>
                    <a:pt x="328" y="632"/>
                  </a:lnTo>
                  <a:lnTo>
                    <a:pt x="318" y="626"/>
                  </a:lnTo>
                  <a:lnTo>
                    <a:pt x="308" y="619"/>
                  </a:lnTo>
                  <a:lnTo>
                    <a:pt x="298" y="610"/>
                  </a:lnTo>
                  <a:lnTo>
                    <a:pt x="288" y="602"/>
                  </a:lnTo>
                  <a:lnTo>
                    <a:pt x="278" y="593"/>
                  </a:lnTo>
                  <a:lnTo>
                    <a:pt x="294" y="587"/>
                  </a:lnTo>
                  <a:lnTo>
                    <a:pt x="310" y="580"/>
                  </a:lnTo>
                  <a:lnTo>
                    <a:pt x="328" y="573"/>
                  </a:lnTo>
                  <a:lnTo>
                    <a:pt x="344" y="564"/>
                  </a:lnTo>
                  <a:lnTo>
                    <a:pt x="360" y="554"/>
                  </a:lnTo>
                  <a:lnTo>
                    <a:pt x="376" y="541"/>
                  </a:lnTo>
                  <a:lnTo>
                    <a:pt x="390" y="527"/>
                  </a:lnTo>
                  <a:lnTo>
                    <a:pt x="404" y="509"/>
                  </a:lnTo>
                  <a:lnTo>
                    <a:pt x="398" y="512"/>
                  </a:lnTo>
                  <a:lnTo>
                    <a:pt x="391" y="517"/>
                  </a:lnTo>
                  <a:lnTo>
                    <a:pt x="385" y="521"/>
                  </a:lnTo>
                  <a:lnTo>
                    <a:pt x="379" y="525"/>
                  </a:lnTo>
                  <a:lnTo>
                    <a:pt x="373" y="531"/>
                  </a:lnTo>
                  <a:lnTo>
                    <a:pt x="366" y="535"/>
                  </a:lnTo>
                  <a:lnTo>
                    <a:pt x="360" y="540"/>
                  </a:lnTo>
                  <a:lnTo>
                    <a:pt x="354" y="544"/>
                  </a:lnTo>
                  <a:lnTo>
                    <a:pt x="336" y="551"/>
                  </a:lnTo>
                  <a:lnTo>
                    <a:pt x="319" y="557"/>
                  </a:lnTo>
                  <a:lnTo>
                    <a:pt x="300" y="561"/>
                  </a:lnTo>
                  <a:lnTo>
                    <a:pt x="281" y="566"/>
                  </a:lnTo>
                  <a:lnTo>
                    <a:pt x="261" y="567"/>
                  </a:lnTo>
                  <a:lnTo>
                    <a:pt x="241" y="568"/>
                  </a:lnTo>
                  <a:lnTo>
                    <a:pt x="223" y="568"/>
                  </a:lnTo>
                  <a:lnTo>
                    <a:pt x="203" y="566"/>
                  </a:lnTo>
                  <a:lnTo>
                    <a:pt x="184" y="563"/>
                  </a:lnTo>
                  <a:lnTo>
                    <a:pt x="164" y="558"/>
                  </a:lnTo>
                  <a:lnTo>
                    <a:pt x="146" y="553"/>
                  </a:lnTo>
                  <a:lnTo>
                    <a:pt x="127" y="545"/>
                  </a:lnTo>
                  <a:lnTo>
                    <a:pt x="111" y="535"/>
                  </a:lnTo>
                  <a:lnTo>
                    <a:pt x="95" y="525"/>
                  </a:lnTo>
                  <a:lnTo>
                    <a:pt x="80" y="512"/>
                  </a:lnTo>
                  <a:lnTo>
                    <a:pt x="66" y="498"/>
                  </a:lnTo>
                  <a:lnTo>
                    <a:pt x="55" y="482"/>
                  </a:lnTo>
                  <a:lnTo>
                    <a:pt x="49" y="463"/>
                  </a:lnTo>
                  <a:lnTo>
                    <a:pt x="44" y="445"/>
                  </a:lnTo>
                  <a:lnTo>
                    <a:pt x="39" y="426"/>
                  </a:lnTo>
                  <a:lnTo>
                    <a:pt x="59" y="437"/>
                  </a:lnTo>
                  <a:lnTo>
                    <a:pt x="81" y="445"/>
                  </a:lnTo>
                  <a:lnTo>
                    <a:pt x="105" y="450"/>
                  </a:lnTo>
                  <a:lnTo>
                    <a:pt x="129" y="452"/>
                  </a:lnTo>
                  <a:lnTo>
                    <a:pt x="152" y="450"/>
                  </a:lnTo>
                  <a:lnTo>
                    <a:pt x="176" y="446"/>
                  </a:lnTo>
                  <a:lnTo>
                    <a:pt x="199" y="437"/>
                  </a:lnTo>
                  <a:lnTo>
                    <a:pt x="219" y="426"/>
                  </a:lnTo>
                  <a:lnTo>
                    <a:pt x="226" y="420"/>
                  </a:lnTo>
                  <a:lnTo>
                    <a:pt x="235" y="414"/>
                  </a:lnTo>
                  <a:lnTo>
                    <a:pt x="243" y="407"/>
                  </a:lnTo>
                  <a:lnTo>
                    <a:pt x="250" y="401"/>
                  </a:lnTo>
                  <a:lnTo>
                    <a:pt x="258" y="394"/>
                  </a:lnTo>
                  <a:lnTo>
                    <a:pt x="265" y="387"/>
                  </a:lnTo>
                  <a:lnTo>
                    <a:pt x="273" y="380"/>
                  </a:lnTo>
                  <a:lnTo>
                    <a:pt x="280" y="373"/>
                  </a:lnTo>
                  <a:lnTo>
                    <a:pt x="268" y="378"/>
                  </a:lnTo>
                  <a:lnTo>
                    <a:pt x="255" y="386"/>
                  </a:lnTo>
                  <a:lnTo>
                    <a:pt x="244" y="393"/>
                  </a:lnTo>
                  <a:lnTo>
                    <a:pt x="231" y="400"/>
                  </a:lnTo>
                  <a:lnTo>
                    <a:pt x="218" y="407"/>
                  </a:lnTo>
                  <a:lnTo>
                    <a:pt x="205" y="413"/>
                  </a:lnTo>
                  <a:lnTo>
                    <a:pt x="190" y="416"/>
                  </a:lnTo>
                  <a:lnTo>
                    <a:pt x="175" y="417"/>
                  </a:lnTo>
                  <a:lnTo>
                    <a:pt x="156" y="416"/>
                  </a:lnTo>
                  <a:lnTo>
                    <a:pt x="137" y="413"/>
                  </a:lnTo>
                  <a:lnTo>
                    <a:pt x="120" y="409"/>
                  </a:lnTo>
                  <a:lnTo>
                    <a:pt x="104" y="401"/>
                  </a:lnTo>
                  <a:lnTo>
                    <a:pt x="87" y="393"/>
                  </a:lnTo>
                  <a:lnTo>
                    <a:pt x="72" y="381"/>
                  </a:lnTo>
                  <a:lnTo>
                    <a:pt x="59" y="367"/>
                  </a:lnTo>
                  <a:lnTo>
                    <a:pt x="46" y="351"/>
                  </a:lnTo>
                  <a:lnTo>
                    <a:pt x="31" y="327"/>
                  </a:lnTo>
                  <a:lnTo>
                    <a:pt x="20" y="299"/>
                  </a:lnTo>
                  <a:lnTo>
                    <a:pt x="10" y="270"/>
                  </a:lnTo>
                  <a:lnTo>
                    <a:pt x="5" y="242"/>
                  </a:lnTo>
                  <a:lnTo>
                    <a:pt x="1" y="210"/>
                  </a:lnTo>
                  <a:lnTo>
                    <a:pt x="0" y="180"/>
                  </a:lnTo>
                  <a:lnTo>
                    <a:pt x="2" y="148"/>
                  </a:lnTo>
                  <a:lnTo>
                    <a:pt x="7" y="116"/>
                  </a:lnTo>
                  <a:lnTo>
                    <a:pt x="26" y="115"/>
                  </a:lnTo>
                  <a:lnTo>
                    <a:pt x="44" y="113"/>
                  </a:lnTo>
                  <a:lnTo>
                    <a:pt x="62" y="113"/>
                  </a:lnTo>
                  <a:lnTo>
                    <a:pt x="81" y="112"/>
                  </a:lnTo>
                  <a:lnTo>
                    <a:pt x="99" y="109"/>
                  </a:lnTo>
                  <a:lnTo>
                    <a:pt x="115" y="105"/>
                  </a:lnTo>
                  <a:lnTo>
                    <a:pt x="132" y="99"/>
                  </a:lnTo>
                  <a:lnTo>
                    <a:pt x="147" y="90"/>
                  </a:lnTo>
                  <a:lnTo>
                    <a:pt x="161" y="82"/>
                  </a:lnTo>
                  <a:lnTo>
                    <a:pt x="176" y="75"/>
                  </a:lnTo>
                  <a:lnTo>
                    <a:pt x="191" y="66"/>
                  </a:lnTo>
                  <a:lnTo>
                    <a:pt x="205" y="59"/>
                  </a:lnTo>
                  <a:lnTo>
                    <a:pt x="220" y="50"/>
                  </a:lnTo>
                  <a:lnTo>
                    <a:pt x="235" y="41"/>
                  </a:lnTo>
                  <a:lnTo>
                    <a:pt x="249" y="33"/>
                  </a:lnTo>
                  <a:lnTo>
                    <a:pt x="263" y="23"/>
                  </a:lnTo>
                  <a:lnTo>
                    <a:pt x="271" y="16"/>
                  </a:lnTo>
                  <a:lnTo>
                    <a:pt x="280" y="11"/>
                  </a:lnTo>
                  <a:lnTo>
                    <a:pt x="289" y="7"/>
                  </a:lnTo>
                  <a:lnTo>
                    <a:pt x="298" y="3"/>
                  </a:lnTo>
                  <a:lnTo>
                    <a:pt x="308" y="1"/>
                  </a:lnTo>
                  <a:lnTo>
                    <a:pt x="316" y="0"/>
                  </a:lnTo>
                  <a:lnTo>
                    <a:pt x="326" y="0"/>
                  </a:lnTo>
                  <a:lnTo>
                    <a:pt x="336" y="1"/>
                  </a:lnTo>
                  <a:lnTo>
                    <a:pt x="353" y="7"/>
                  </a:lnTo>
                  <a:lnTo>
                    <a:pt x="368" y="14"/>
                  </a:lnTo>
                  <a:lnTo>
                    <a:pt x="381" y="26"/>
                  </a:lnTo>
                  <a:lnTo>
                    <a:pt x="395" y="39"/>
                  </a:lnTo>
                  <a:lnTo>
                    <a:pt x="406" y="53"/>
                  </a:lnTo>
                  <a:lnTo>
                    <a:pt x="418" y="69"/>
                  </a:lnTo>
                  <a:lnTo>
                    <a:pt x="428" y="85"/>
                  </a:lnTo>
                  <a:lnTo>
                    <a:pt x="438" y="100"/>
                  </a:lnTo>
                  <a:close/>
                </a:path>
              </a:pathLst>
            </a:custGeom>
            <a:solidFill>
              <a:srgbClr val="B22600"/>
            </a:solidFill>
            <a:ln w="9525">
              <a:noFill/>
              <a:round/>
              <a:headEnd/>
              <a:tailEnd/>
            </a:ln>
          </p:spPr>
          <p:txBody>
            <a:bodyPr/>
            <a:lstStyle/>
            <a:p>
              <a:endParaRPr lang="en-US"/>
            </a:p>
          </p:txBody>
        </p:sp>
        <p:sp>
          <p:nvSpPr>
            <p:cNvPr id="7188" name="Freeform 20"/>
            <p:cNvSpPr>
              <a:spLocks/>
            </p:cNvSpPr>
            <p:nvPr/>
          </p:nvSpPr>
          <p:spPr bwMode="auto">
            <a:xfrm>
              <a:off x="3998" y="1695"/>
              <a:ext cx="24" cy="114"/>
            </a:xfrm>
            <a:custGeom>
              <a:avLst/>
              <a:gdLst/>
              <a:ahLst/>
              <a:cxnLst>
                <a:cxn ang="0">
                  <a:pos x="72" y="117"/>
                </a:cxn>
                <a:cxn ang="0">
                  <a:pos x="72" y="135"/>
                </a:cxn>
                <a:cxn ang="0">
                  <a:pos x="69" y="153"/>
                </a:cxn>
                <a:cxn ang="0">
                  <a:pos x="64" y="170"/>
                </a:cxn>
                <a:cxn ang="0">
                  <a:pos x="59" y="186"/>
                </a:cxn>
                <a:cxn ang="0">
                  <a:pos x="53" y="202"/>
                </a:cxn>
                <a:cxn ang="0">
                  <a:pos x="45" y="217"/>
                </a:cxn>
                <a:cxn ang="0">
                  <a:pos x="38" y="233"/>
                </a:cxn>
                <a:cxn ang="0">
                  <a:pos x="32" y="249"/>
                </a:cxn>
                <a:cxn ang="0">
                  <a:pos x="27" y="272"/>
                </a:cxn>
                <a:cxn ang="0">
                  <a:pos x="28" y="295"/>
                </a:cxn>
                <a:cxn ang="0">
                  <a:pos x="34" y="318"/>
                </a:cxn>
                <a:cxn ang="0">
                  <a:pos x="42" y="340"/>
                </a:cxn>
                <a:cxn ang="0">
                  <a:pos x="37" y="337"/>
                </a:cxn>
                <a:cxn ang="0">
                  <a:pos x="34" y="340"/>
                </a:cxn>
                <a:cxn ang="0">
                  <a:pos x="27" y="325"/>
                </a:cxn>
                <a:cxn ang="0">
                  <a:pos x="20" y="312"/>
                </a:cxn>
                <a:cxn ang="0">
                  <a:pos x="13" y="297"/>
                </a:cxn>
                <a:cxn ang="0">
                  <a:pos x="8" y="282"/>
                </a:cxn>
                <a:cxn ang="0">
                  <a:pos x="3" y="266"/>
                </a:cxn>
                <a:cxn ang="0">
                  <a:pos x="0" y="250"/>
                </a:cxn>
                <a:cxn ang="0">
                  <a:pos x="2" y="235"/>
                </a:cxn>
                <a:cxn ang="0">
                  <a:pos x="4" y="217"/>
                </a:cxn>
                <a:cxn ang="0">
                  <a:pos x="10" y="197"/>
                </a:cxn>
                <a:cxn ang="0">
                  <a:pos x="18" y="177"/>
                </a:cxn>
                <a:cxn ang="0">
                  <a:pos x="24" y="157"/>
                </a:cxn>
                <a:cxn ang="0">
                  <a:pos x="30" y="135"/>
                </a:cxn>
                <a:cxn ang="0">
                  <a:pos x="34" y="114"/>
                </a:cxn>
                <a:cxn ang="0">
                  <a:pos x="35" y="92"/>
                </a:cxn>
                <a:cxn ang="0">
                  <a:pos x="34" y="70"/>
                </a:cxn>
                <a:cxn ang="0">
                  <a:pos x="28" y="49"/>
                </a:cxn>
                <a:cxn ang="0">
                  <a:pos x="24" y="37"/>
                </a:cxn>
                <a:cxn ang="0">
                  <a:pos x="23" y="26"/>
                </a:cxn>
                <a:cxn ang="0">
                  <a:pos x="22" y="13"/>
                </a:cxn>
                <a:cxn ang="0">
                  <a:pos x="23" y="0"/>
                </a:cxn>
                <a:cxn ang="0">
                  <a:pos x="29" y="14"/>
                </a:cxn>
                <a:cxn ang="0">
                  <a:pos x="37" y="29"/>
                </a:cxn>
                <a:cxn ang="0">
                  <a:pos x="44" y="42"/>
                </a:cxn>
                <a:cxn ang="0">
                  <a:pos x="52" y="56"/>
                </a:cxn>
                <a:cxn ang="0">
                  <a:pos x="59" y="70"/>
                </a:cxn>
                <a:cxn ang="0">
                  <a:pos x="65" y="85"/>
                </a:cxn>
                <a:cxn ang="0">
                  <a:pos x="69" y="99"/>
                </a:cxn>
                <a:cxn ang="0">
                  <a:pos x="72" y="117"/>
                </a:cxn>
              </a:cxnLst>
              <a:rect l="0" t="0" r="r" b="b"/>
              <a:pathLst>
                <a:path w="72" h="340">
                  <a:moveTo>
                    <a:pt x="72" y="117"/>
                  </a:moveTo>
                  <a:lnTo>
                    <a:pt x="72" y="135"/>
                  </a:lnTo>
                  <a:lnTo>
                    <a:pt x="69" y="153"/>
                  </a:lnTo>
                  <a:lnTo>
                    <a:pt x="64" y="170"/>
                  </a:lnTo>
                  <a:lnTo>
                    <a:pt x="59" y="186"/>
                  </a:lnTo>
                  <a:lnTo>
                    <a:pt x="53" y="202"/>
                  </a:lnTo>
                  <a:lnTo>
                    <a:pt x="45" y="217"/>
                  </a:lnTo>
                  <a:lnTo>
                    <a:pt x="38" y="233"/>
                  </a:lnTo>
                  <a:lnTo>
                    <a:pt x="32" y="249"/>
                  </a:lnTo>
                  <a:lnTo>
                    <a:pt x="27" y="272"/>
                  </a:lnTo>
                  <a:lnTo>
                    <a:pt x="28" y="295"/>
                  </a:lnTo>
                  <a:lnTo>
                    <a:pt x="34" y="318"/>
                  </a:lnTo>
                  <a:lnTo>
                    <a:pt x="42" y="340"/>
                  </a:lnTo>
                  <a:lnTo>
                    <a:pt x="37" y="337"/>
                  </a:lnTo>
                  <a:lnTo>
                    <a:pt x="34" y="340"/>
                  </a:lnTo>
                  <a:lnTo>
                    <a:pt x="27" y="325"/>
                  </a:lnTo>
                  <a:lnTo>
                    <a:pt x="20" y="312"/>
                  </a:lnTo>
                  <a:lnTo>
                    <a:pt x="13" y="297"/>
                  </a:lnTo>
                  <a:lnTo>
                    <a:pt x="8" y="282"/>
                  </a:lnTo>
                  <a:lnTo>
                    <a:pt x="3" y="266"/>
                  </a:lnTo>
                  <a:lnTo>
                    <a:pt x="0" y="250"/>
                  </a:lnTo>
                  <a:lnTo>
                    <a:pt x="2" y="235"/>
                  </a:lnTo>
                  <a:lnTo>
                    <a:pt x="4" y="217"/>
                  </a:lnTo>
                  <a:lnTo>
                    <a:pt x="10" y="197"/>
                  </a:lnTo>
                  <a:lnTo>
                    <a:pt x="18" y="177"/>
                  </a:lnTo>
                  <a:lnTo>
                    <a:pt x="24" y="157"/>
                  </a:lnTo>
                  <a:lnTo>
                    <a:pt x="30" y="135"/>
                  </a:lnTo>
                  <a:lnTo>
                    <a:pt x="34" y="114"/>
                  </a:lnTo>
                  <a:lnTo>
                    <a:pt x="35" y="92"/>
                  </a:lnTo>
                  <a:lnTo>
                    <a:pt x="34" y="70"/>
                  </a:lnTo>
                  <a:lnTo>
                    <a:pt x="28" y="49"/>
                  </a:lnTo>
                  <a:lnTo>
                    <a:pt x="24" y="37"/>
                  </a:lnTo>
                  <a:lnTo>
                    <a:pt x="23" y="26"/>
                  </a:lnTo>
                  <a:lnTo>
                    <a:pt x="22" y="13"/>
                  </a:lnTo>
                  <a:lnTo>
                    <a:pt x="23" y="0"/>
                  </a:lnTo>
                  <a:lnTo>
                    <a:pt x="29" y="14"/>
                  </a:lnTo>
                  <a:lnTo>
                    <a:pt x="37" y="29"/>
                  </a:lnTo>
                  <a:lnTo>
                    <a:pt x="44" y="42"/>
                  </a:lnTo>
                  <a:lnTo>
                    <a:pt x="52" y="56"/>
                  </a:lnTo>
                  <a:lnTo>
                    <a:pt x="59" y="70"/>
                  </a:lnTo>
                  <a:lnTo>
                    <a:pt x="65" y="85"/>
                  </a:lnTo>
                  <a:lnTo>
                    <a:pt x="69" y="99"/>
                  </a:lnTo>
                  <a:lnTo>
                    <a:pt x="72" y="117"/>
                  </a:lnTo>
                  <a:close/>
                </a:path>
              </a:pathLst>
            </a:custGeom>
            <a:solidFill>
              <a:srgbClr val="000000"/>
            </a:solidFill>
            <a:ln w="9525">
              <a:noFill/>
              <a:round/>
              <a:headEnd/>
              <a:tailEnd/>
            </a:ln>
          </p:spPr>
          <p:txBody>
            <a:bodyPr/>
            <a:lstStyle/>
            <a:p>
              <a:endParaRPr lang="en-US"/>
            </a:p>
          </p:txBody>
        </p:sp>
        <p:sp>
          <p:nvSpPr>
            <p:cNvPr id="7189" name="Freeform 21"/>
            <p:cNvSpPr>
              <a:spLocks/>
            </p:cNvSpPr>
            <p:nvPr/>
          </p:nvSpPr>
          <p:spPr bwMode="auto">
            <a:xfrm>
              <a:off x="3894" y="1701"/>
              <a:ext cx="94" cy="55"/>
            </a:xfrm>
            <a:custGeom>
              <a:avLst/>
              <a:gdLst/>
              <a:ahLst/>
              <a:cxnLst>
                <a:cxn ang="0">
                  <a:pos x="3" y="2"/>
                </a:cxn>
                <a:cxn ang="0">
                  <a:pos x="12" y="22"/>
                </a:cxn>
                <a:cxn ang="0">
                  <a:pos x="23" y="42"/>
                </a:cxn>
                <a:cxn ang="0">
                  <a:pos x="36" y="61"/>
                </a:cxn>
                <a:cxn ang="0">
                  <a:pos x="50" y="78"/>
                </a:cxn>
                <a:cxn ang="0">
                  <a:pos x="66" y="94"/>
                </a:cxn>
                <a:cxn ang="0">
                  <a:pos x="83" y="107"/>
                </a:cxn>
                <a:cxn ang="0">
                  <a:pos x="102" y="115"/>
                </a:cxn>
                <a:cxn ang="0">
                  <a:pos x="122" y="120"/>
                </a:cxn>
                <a:cxn ang="0">
                  <a:pos x="141" y="123"/>
                </a:cxn>
                <a:cxn ang="0">
                  <a:pos x="160" y="123"/>
                </a:cxn>
                <a:cxn ang="0">
                  <a:pos x="179" y="123"/>
                </a:cxn>
                <a:cxn ang="0">
                  <a:pos x="196" y="120"/>
                </a:cxn>
                <a:cxn ang="0">
                  <a:pos x="214" y="117"/>
                </a:cxn>
                <a:cxn ang="0">
                  <a:pos x="231" y="110"/>
                </a:cxn>
                <a:cxn ang="0">
                  <a:pos x="247" y="101"/>
                </a:cxn>
                <a:cxn ang="0">
                  <a:pos x="262" y="89"/>
                </a:cxn>
                <a:cxn ang="0">
                  <a:pos x="281" y="79"/>
                </a:cxn>
                <a:cxn ang="0">
                  <a:pos x="262" y="101"/>
                </a:cxn>
                <a:cxn ang="0">
                  <a:pos x="244" y="120"/>
                </a:cxn>
                <a:cxn ang="0">
                  <a:pos x="222" y="136"/>
                </a:cxn>
                <a:cxn ang="0">
                  <a:pos x="200" y="149"/>
                </a:cxn>
                <a:cxn ang="0">
                  <a:pos x="176" y="159"/>
                </a:cxn>
                <a:cxn ang="0">
                  <a:pos x="152" y="164"/>
                </a:cxn>
                <a:cxn ang="0">
                  <a:pos x="126" y="166"/>
                </a:cxn>
                <a:cxn ang="0">
                  <a:pos x="100" y="163"/>
                </a:cxn>
                <a:cxn ang="0">
                  <a:pos x="83" y="159"/>
                </a:cxn>
                <a:cxn ang="0">
                  <a:pos x="67" y="150"/>
                </a:cxn>
                <a:cxn ang="0">
                  <a:pos x="52" y="140"/>
                </a:cxn>
                <a:cxn ang="0">
                  <a:pos x="40" y="128"/>
                </a:cxn>
                <a:cxn ang="0">
                  <a:pos x="27" y="114"/>
                </a:cxn>
                <a:cxn ang="0">
                  <a:pos x="17" y="97"/>
                </a:cxn>
                <a:cxn ang="0">
                  <a:pos x="10" y="79"/>
                </a:cxn>
                <a:cxn ang="0">
                  <a:pos x="5" y="61"/>
                </a:cxn>
                <a:cxn ang="0">
                  <a:pos x="0" y="0"/>
                </a:cxn>
                <a:cxn ang="0">
                  <a:pos x="3" y="2"/>
                </a:cxn>
              </a:cxnLst>
              <a:rect l="0" t="0" r="r" b="b"/>
              <a:pathLst>
                <a:path w="281" h="166">
                  <a:moveTo>
                    <a:pt x="3" y="2"/>
                  </a:moveTo>
                  <a:lnTo>
                    <a:pt x="12" y="22"/>
                  </a:lnTo>
                  <a:lnTo>
                    <a:pt x="23" y="42"/>
                  </a:lnTo>
                  <a:lnTo>
                    <a:pt x="36" y="61"/>
                  </a:lnTo>
                  <a:lnTo>
                    <a:pt x="50" y="78"/>
                  </a:lnTo>
                  <a:lnTo>
                    <a:pt x="66" y="94"/>
                  </a:lnTo>
                  <a:lnTo>
                    <a:pt x="83" y="107"/>
                  </a:lnTo>
                  <a:lnTo>
                    <a:pt x="102" y="115"/>
                  </a:lnTo>
                  <a:lnTo>
                    <a:pt x="122" y="120"/>
                  </a:lnTo>
                  <a:lnTo>
                    <a:pt x="141" y="123"/>
                  </a:lnTo>
                  <a:lnTo>
                    <a:pt x="160" y="123"/>
                  </a:lnTo>
                  <a:lnTo>
                    <a:pt x="179" y="123"/>
                  </a:lnTo>
                  <a:lnTo>
                    <a:pt x="196" y="120"/>
                  </a:lnTo>
                  <a:lnTo>
                    <a:pt x="214" y="117"/>
                  </a:lnTo>
                  <a:lnTo>
                    <a:pt x="231" y="110"/>
                  </a:lnTo>
                  <a:lnTo>
                    <a:pt x="247" y="101"/>
                  </a:lnTo>
                  <a:lnTo>
                    <a:pt x="262" y="89"/>
                  </a:lnTo>
                  <a:lnTo>
                    <a:pt x="281" y="79"/>
                  </a:lnTo>
                  <a:lnTo>
                    <a:pt x="262" y="101"/>
                  </a:lnTo>
                  <a:lnTo>
                    <a:pt x="244" y="120"/>
                  </a:lnTo>
                  <a:lnTo>
                    <a:pt x="222" y="136"/>
                  </a:lnTo>
                  <a:lnTo>
                    <a:pt x="200" y="149"/>
                  </a:lnTo>
                  <a:lnTo>
                    <a:pt x="176" y="159"/>
                  </a:lnTo>
                  <a:lnTo>
                    <a:pt x="152" y="164"/>
                  </a:lnTo>
                  <a:lnTo>
                    <a:pt x="126" y="166"/>
                  </a:lnTo>
                  <a:lnTo>
                    <a:pt x="100" y="163"/>
                  </a:lnTo>
                  <a:lnTo>
                    <a:pt x="83" y="159"/>
                  </a:lnTo>
                  <a:lnTo>
                    <a:pt x="67" y="150"/>
                  </a:lnTo>
                  <a:lnTo>
                    <a:pt x="52" y="140"/>
                  </a:lnTo>
                  <a:lnTo>
                    <a:pt x="40" y="128"/>
                  </a:lnTo>
                  <a:lnTo>
                    <a:pt x="27" y="114"/>
                  </a:lnTo>
                  <a:lnTo>
                    <a:pt x="17" y="97"/>
                  </a:lnTo>
                  <a:lnTo>
                    <a:pt x="10" y="79"/>
                  </a:lnTo>
                  <a:lnTo>
                    <a:pt x="5" y="61"/>
                  </a:lnTo>
                  <a:lnTo>
                    <a:pt x="0" y="0"/>
                  </a:lnTo>
                  <a:lnTo>
                    <a:pt x="3" y="2"/>
                  </a:lnTo>
                  <a:close/>
                </a:path>
              </a:pathLst>
            </a:custGeom>
            <a:solidFill>
              <a:srgbClr val="000000"/>
            </a:solidFill>
            <a:ln w="9525">
              <a:noFill/>
              <a:round/>
              <a:headEnd/>
              <a:tailEnd/>
            </a:ln>
          </p:spPr>
          <p:txBody>
            <a:bodyPr/>
            <a:lstStyle/>
            <a:p>
              <a:endParaRPr lang="en-US"/>
            </a:p>
          </p:txBody>
        </p:sp>
        <p:sp>
          <p:nvSpPr>
            <p:cNvPr id="7190" name="Freeform 22"/>
            <p:cNvSpPr>
              <a:spLocks/>
            </p:cNvSpPr>
            <p:nvPr/>
          </p:nvSpPr>
          <p:spPr bwMode="auto">
            <a:xfrm>
              <a:off x="4044" y="1720"/>
              <a:ext cx="80" cy="64"/>
            </a:xfrm>
            <a:custGeom>
              <a:avLst/>
              <a:gdLst/>
              <a:ahLst/>
              <a:cxnLst>
                <a:cxn ang="0">
                  <a:pos x="144" y="35"/>
                </a:cxn>
                <a:cxn ang="0">
                  <a:pos x="117" y="38"/>
                </a:cxn>
                <a:cxn ang="0">
                  <a:pos x="92" y="45"/>
                </a:cxn>
                <a:cxn ang="0">
                  <a:pos x="67" y="57"/>
                </a:cxn>
                <a:cxn ang="0">
                  <a:pos x="70" y="62"/>
                </a:cxn>
                <a:cxn ang="0">
                  <a:pos x="101" y="59"/>
                </a:cxn>
                <a:cxn ang="0">
                  <a:pos x="132" y="58"/>
                </a:cxn>
                <a:cxn ang="0">
                  <a:pos x="161" y="64"/>
                </a:cxn>
                <a:cxn ang="0">
                  <a:pos x="186" y="93"/>
                </a:cxn>
                <a:cxn ang="0">
                  <a:pos x="150" y="95"/>
                </a:cxn>
                <a:cxn ang="0">
                  <a:pos x="116" y="103"/>
                </a:cxn>
                <a:cxn ang="0">
                  <a:pos x="84" y="114"/>
                </a:cxn>
                <a:cxn ang="0">
                  <a:pos x="52" y="130"/>
                </a:cxn>
                <a:cxn ang="0">
                  <a:pos x="105" y="130"/>
                </a:cxn>
                <a:cxn ang="0">
                  <a:pos x="157" y="130"/>
                </a:cxn>
                <a:cxn ang="0">
                  <a:pos x="205" y="146"/>
                </a:cxn>
                <a:cxn ang="0">
                  <a:pos x="241" y="186"/>
                </a:cxn>
                <a:cxn ang="0">
                  <a:pos x="211" y="183"/>
                </a:cxn>
                <a:cxn ang="0">
                  <a:pos x="181" y="179"/>
                </a:cxn>
                <a:cxn ang="0">
                  <a:pos x="150" y="176"/>
                </a:cxn>
                <a:cxn ang="0">
                  <a:pos x="119" y="173"/>
                </a:cxn>
                <a:cxn ang="0">
                  <a:pos x="87" y="173"/>
                </a:cxn>
                <a:cxn ang="0">
                  <a:pos x="57" y="176"/>
                </a:cxn>
                <a:cxn ang="0">
                  <a:pos x="27" y="182"/>
                </a:cxn>
                <a:cxn ang="0">
                  <a:pos x="0" y="193"/>
                </a:cxn>
                <a:cxn ang="0">
                  <a:pos x="20" y="120"/>
                </a:cxn>
                <a:cxn ang="0">
                  <a:pos x="35" y="44"/>
                </a:cxn>
                <a:cxn ang="0">
                  <a:pos x="61" y="32"/>
                </a:cxn>
                <a:cxn ang="0">
                  <a:pos x="86" y="19"/>
                </a:cxn>
                <a:cxn ang="0">
                  <a:pos x="111" y="6"/>
                </a:cxn>
                <a:cxn ang="0">
                  <a:pos x="139" y="0"/>
                </a:cxn>
                <a:cxn ang="0">
                  <a:pos x="150" y="18"/>
                </a:cxn>
                <a:cxn ang="0">
                  <a:pos x="157" y="36"/>
                </a:cxn>
              </a:cxnLst>
              <a:rect l="0" t="0" r="r" b="b"/>
              <a:pathLst>
                <a:path w="241" h="193">
                  <a:moveTo>
                    <a:pt x="157" y="36"/>
                  </a:moveTo>
                  <a:lnTo>
                    <a:pt x="144" y="35"/>
                  </a:lnTo>
                  <a:lnTo>
                    <a:pt x="130" y="35"/>
                  </a:lnTo>
                  <a:lnTo>
                    <a:pt x="117" y="38"/>
                  </a:lnTo>
                  <a:lnTo>
                    <a:pt x="105" y="41"/>
                  </a:lnTo>
                  <a:lnTo>
                    <a:pt x="92" y="45"/>
                  </a:lnTo>
                  <a:lnTo>
                    <a:pt x="80" y="51"/>
                  </a:lnTo>
                  <a:lnTo>
                    <a:pt x="67" y="57"/>
                  </a:lnTo>
                  <a:lnTo>
                    <a:pt x="56" y="64"/>
                  </a:lnTo>
                  <a:lnTo>
                    <a:pt x="70" y="62"/>
                  </a:lnTo>
                  <a:lnTo>
                    <a:pt x="85" y="61"/>
                  </a:lnTo>
                  <a:lnTo>
                    <a:pt x="101" y="59"/>
                  </a:lnTo>
                  <a:lnTo>
                    <a:pt x="116" y="58"/>
                  </a:lnTo>
                  <a:lnTo>
                    <a:pt x="132" y="58"/>
                  </a:lnTo>
                  <a:lnTo>
                    <a:pt x="147" y="59"/>
                  </a:lnTo>
                  <a:lnTo>
                    <a:pt x="161" y="64"/>
                  </a:lnTo>
                  <a:lnTo>
                    <a:pt x="175" y="69"/>
                  </a:lnTo>
                  <a:lnTo>
                    <a:pt x="186" y="93"/>
                  </a:lnTo>
                  <a:lnTo>
                    <a:pt x="167" y="93"/>
                  </a:lnTo>
                  <a:lnTo>
                    <a:pt x="150" y="95"/>
                  </a:lnTo>
                  <a:lnTo>
                    <a:pt x="132" y="98"/>
                  </a:lnTo>
                  <a:lnTo>
                    <a:pt x="116" y="103"/>
                  </a:lnTo>
                  <a:lnTo>
                    <a:pt x="100" y="108"/>
                  </a:lnTo>
                  <a:lnTo>
                    <a:pt x="84" y="114"/>
                  </a:lnTo>
                  <a:lnTo>
                    <a:pt x="67" y="123"/>
                  </a:lnTo>
                  <a:lnTo>
                    <a:pt x="52" y="130"/>
                  </a:lnTo>
                  <a:lnTo>
                    <a:pt x="79" y="130"/>
                  </a:lnTo>
                  <a:lnTo>
                    <a:pt x="105" y="130"/>
                  </a:lnTo>
                  <a:lnTo>
                    <a:pt x="131" y="129"/>
                  </a:lnTo>
                  <a:lnTo>
                    <a:pt x="157" y="130"/>
                  </a:lnTo>
                  <a:lnTo>
                    <a:pt x="181" y="136"/>
                  </a:lnTo>
                  <a:lnTo>
                    <a:pt x="205" y="146"/>
                  </a:lnTo>
                  <a:lnTo>
                    <a:pt x="225" y="162"/>
                  </a:lnTo>
                  <a:lnTo>
                    <a:pt x="241" y="186"/>
                  </a:lnTo>
                  <a:lnTo>
                    <a:pt x="226" y="185"/>
                  </a:lnTo>
                  <a:lnTo>
                    <a:pt x="211" y="183"/>
                  </a:lnTo>
                  <a:lnTo>
                    <a:pt x="196" y="180"/>
                  </a:lnTo>
                  <a:lnTo>
                    <a:pt x="181" y="179"/>
                  </a:lnTo>
                  <a:lnTo>
                    <a:pt x="165" y="177"/>
                  </a:lnTo>
                  <a:lnTo>
                    <a:pt x="150" y="176"/>
                  </a:lnTo>
                  <a:lnTo>
                    <a:pt x="134" y="175"/>
                  </a:lnTo>
                  <a:lnTo>
                    <a:pt x="119" y="173"/>
                  </a:lnTo>
                  <a:lnTo>
                    <a:pt x="104" y="173"/>
                  </a:lnTo>
                  <a:lnTo>
                    <a:pt x="87" y="173"/>
                  </a:lnTo>
                  <a:lnTo>
                    <a:pt x="72" y="175"/>
                  </a:lnTo>
                  <a:lnTo>
                    <a:pt x="57" y="176"/>
                  </a:lnTo>
                  <a:lnTo>
                    <a:pt x="42" y="179"/>
                  </a:lnTo>
                  <a:lnTo>
                    <a:pt x="27" y="182"/>
                  </a:lnTo>
                  <a:lnTo>
                    <a:pt x="14" y="188"/>
                  </a:lnTo>
                  <a:lnTo>
                    <a:pt x="0" y="193"/>
                  </a:lnTo>
                  <a:lnTo>
                    <a:pt x="9" y="157"/>
                  </a:lnTo>
                  <a:lnTo>
                    <a:pt x="20" y="120"/>
                  </a:lnTo>
                  <a:lnTo>
                    <a:pt x="30" y="82"/>
                  </a:lnTo>
                  <a:lnTo>
                    <a:pt x="35" y="44"/>
                  </a:lnTo>
                  <a:lnTo>
                    <a:pt x="49" y="38"/>
                  </a:lnTo>
                  <a:lnTo>
                    <a:pt x="61" y="32"/>
                  </a:lnTo>
                  <a:lnTo>
                    <a:pt x="74" y="26"/>
                  </a:lnTo>
                  <a:lnTo>
                    <a:pt x="86" y="19"/>
                  </a:lnTo>
                  <a:lnTo>
                    <a:pt x="99" y="12"/>
                  </a:lnTo>
                  <a:lnTo>
                    <a:pt x="111" y="6"/>
                  </a:lnTo>
                  <a:lnTo>
                    <a:pt x="125" y="3"/>
                  </a:lnTo>
                  <a:lnTo>
                    <a:pt x="139" y="0"/>
                  </a:lnTo>
                  <a:lnTo>
                    <a:pt x="146" y="9"/>
                  </a:lnTo>
                  <a:lnTo>
                    <a:pt x="150" y="18"/>
                  </a:lnTo>
                  <a:lnTo>
                    <a:pt x="154" y="26"/>
                  </a:lnTo>
                  <a:lnTo>
                    <a:pt x="157" y="36"/>
                  </a:lnTo>
                  <a:close/>
                </a:path>
              </a:pathLst>
            </a:custGeom>
            <a:solidFill>
              <a:srgbClr val="B22600"/>
            </a:solidFill>
            <a:ln w="9525">
              <a:noFill/>
              <a:round/>
              <a:headEnd/>
              <a:tailEnd/>
            </a:ln>
          </p:spPr>
          <p:txBody>
            <a:bodyPr/>
            <a:lstStyle/>
            <a:p>
              <a:endParaRPr lang="en-US"/>
            </a:p>
          </p:txBody>
        </p:sp>
        <p:sp>
          <p:nvSpPr>
            <p:cNvPr id="7191" name="Freeform 23"/>
            <p:cNvSpPr>
              <a:spLocks/>
            </p:cNvSpPr>
            <p:nvPr/>
          </p:nvSpPr>
          <p:spPr bwMode="auto">
            <a:xfrm>
              <a:off x="3592" y="1801"/>
              <a:ext cx="47" cy="62"/>
            </a:xfrm>
            <a:custGeom>
              <a:avLst/>
              <a:gdLst/>
              <a:ahLst/>
              <a:cxnLst>
                <a:cxn ang="0">
                  <a:pos x="141" y="124"/>
                </a:cxn>
                <a:cxn ang="0">
                  <a:pos x="140" y="180"/>
                </a:cxn>
                <a:cxn ang="0">
                  <a:pos x="130" y="167"/>
                </a:cxn>
                <a:cxn ang="0">
                  <a:pos x="121" y="154"/>
                </a:cxn>
                <a:cxn ang="0">
                  <a:pos x="111" y="141"/>
                </a:cxn>
                <a:cxn ang="0">
                  <a:pos x="102" y="127"/>
                </a:cxn>
                <a:cxn ang="0">
                  <a:pos x="93" y="114"/>
                </a:cxn>
                <a:cxn ang="0">
                  <a:pos x="82" y="102"/>
                </a:cxn>
                <a:cxn ang="0">
                  <a:pos x="71" y="92"/>
                </a:cxn>
                <a:cxn ang="0">
                  <a:pos x="58" y="84"/>
                </a:cxn>
                <a:cxn ang="0">
                  <a:pos x="67" y="95"/>
                </a:cxn>
                <a:cxn ang="0">
                  <a:pos x="75" y="107"/>
                </a:cxn>
                <a:cxn ang="0">
                  <a:pos x="82" y="120"/>
                </a:cxn>
                <a:cxn ang="0">
                  <a:pos x="88" y="133"/>
                </a:cxn>
                <a:cxn ang="0">
                  <a:pos x="96" y="146"/>
                </a:cxn>
                <a:cxn ang="0">
                  <a:pos x="102" y="159"/>
                </a:cxn>
                <a:cxn ang="0">
                  <a:pos x="108" y="173"/>
                </a:cxn>
                <a:cxn ang="0">
                  <a:pos x="115" y="186"/>
                </a:cxn>
                <a:cxn ang="0">
                  <a:pos x="102" y="183"/>
                </a:cxn>
                <a:cxn ang="0">
                  <a:pos x="88" y="177"/>
                </a:cxn>
                <a:cxn ang="0">
                  <a:pos x="76" y="170"/>
                </a:cxn>
                <a:cxn ang="0">
                  <a:pos x="65" y="161"/>
                </a:cxn>
                <a:cxn ang="0">
                  <a:pos x="53" y="151"/>
                </a:cxn>
                <a:cxn ang="0">
                  <a:pos x="43" y="140"/>
                </a:cxn>
                <a:cxn ang="0">
                  <a:pos x="36" y="127"/>
                </a:cxn>
                <a:cxn ang="0">
                  <a:pos x="28" y="114"/>
                </a:cxn>
                <a:cxn ang="0">
                  <a:pos x="18" y="87"/>
                </a:cxn>
                <a:cxn ang="0">
                  <a:pos x="13" y="56"/>
                </a:cxn>
                <a:cxn ang="0">
                  <a:pos x="7" y="28"/>
                </a:cxn>
                <a:cxn ang="0">
                  <a:pos x="0" y="0"/>
                </a:cxn>
                <a:cxn ang="0">
                  <a:pos x="21" y="9"/>
                </a:cxn>
                <a:cxn ang="0">
                  <a:pos x="45" y="17"/>
                </a:cxn>
                <a:cxn ang="0">
                  <a:pos x="68" y="26"/>
                </a:cxn>
                <a:cxn ang="0">
                  <a:pos x="91" y="38"/>
                </a:cxn>
                <a:cxn ang="0">
                  <a:pos x="111" y="51"/>
                </a:cxn>
                <a:cxn ang="0">
                  <a:pos x="127" y="69"/>
                </a:cxn>
                <a:cxn ang="0">
                  <a:pos x="137" y="92"/>
                </a:cxn>
                <a:cxn ang="0">
                  <a:pos x="141" y="124"/>
                </a:cxn>
              </a:cxnLst>
              <a:rect l="0" t="0" r="r" b="b"/>
              <a:pathLst>
                <a:path w="141" h="186">
                  <a:moveTo>
                    <a:pt x="141" y="124"/>
                  </a:moveTo>
                  <a:lnTo>
                    <a:pt x="140" y="180"/>
                  </a:lnTo>
                  <a:lnTo>
                    <a:pt x="130" y="167"/>
                  </a:lnTo>
                  <a:lnTo>
                    <a:pt x="121" y="154"/>
                  </a:lnTo>
                  <a:lnTo>
                    <a:pt x="111" y="141"/>
                  </a:lnTo>
                  <a:lnTo>
                    <a:pt x="102" y="127"/>
                  </a:lnTo>
                  <a:lnTo>
                    <a:pt x="93" y="114"/>
                  </a:lnTo>
                  <a:lnTo>
                    <a:pt x="82" y="102"/>
                  </a:lnTo>
                  <a:lnTo>
                    <a:pt x="71" y="92"/>
                  </a:lnTo>
                  <a:lnTo>
                    <a:pt x="58" y="84"/>
                  </a:lnTo>
                  <a:lnTo>
                    <a:pt x="67" y="95"/>
                  </a:lnTo>
                  <a:lnTo>
                    <a:pt x="75" y="107"/>
                  </a:lnTo>
                  <a:lnTo>
                    <a:pt x="82" y="120"/>
                  </a:lnTo>
                  <a:lnTo>
                    <a:pt x="88" y="133"/>
                  </a:lnTo>
                  <a:lnTo>
                    <a:pt x="96" y="146"/>
                  </a:lnTo>
                  <a:lnTo>
                    <a:pt x="102" y="159"/>
                  </a:lnTo>
                  <a:lnTo>
                    <a:pt x="108" y="173"/>
                  </a:lnTo>
                  <a:lnTo>
                    <a:pt x="115" y="186"/>
                  </a:lnTo>
                  <a:lnTo>
                    <a:pt x="102" y="183"/>
                  </a:lnTo>
                  <a:lnTo>
                    <a:pt x="88" y="177"/>
                  </a:lnTo>
                  <a:lnTo>
                    <a:pt x="76" y="170"/>
                  </a:lnTo>
                  <a:lnTo>
                    <a:pt x="65" y="161"/>
                  </a:lnTo>
                  <a:lnTo>
                    <a:pt x="53" y="151"/>
                  </a:lnTo>
                  <a:lnTo>
                    <a:pt x="43" y="140"/>
                  </a:lnTo>
                  <a:lnTo>
                    <a:pt x="36" y="127"/>
                  </a:lnTo>
                  <a:lnTo>
                    <a:pt x="28" y="114"/>
                  </a:lnTo>
                  <a:lnTo>
                    <a:pt x="18" y="87"/>
                  </a:lnTo>
                  <a:lnTo>
                    <a:pt x="13" y="56"/>
                  </a:lnTo>
                  <a:lnTo>
                    <a:pt x="7" y="28"/>
                  </a:lnTo>
                  <a:lnTo>
                    <a:pt x="0" y="0"/>
                  </a:lnTo>
                  <a:lnTo>
                    <a:pt x="21" y="9"/>
                  </a:lnTo>
                  <a:lnTo>
                    <a:pt x="45" y="17"/>
                  </a:lnTo>
                  <a:lnTo>
                    <a:pt x="68" y="26"/>
                  </a:lnTo>
                  <a:lnTo>
                    <a:pt x="91" y="38"/>
                  </a:lnTo>
                  <a:lnTo>
                    <a:pt x="111" y="51"/>
                  </a:lnTo>
                  <a:lnTo>
                    <a:pt x="127" y="69"/>
                  </a:lnTo>
                  <a:lnTo>
                    <a:pt x="137" y="92"/>
                  </a:lnTo>
                  <a:lnTo>
                    <a:pt x="141" y="124"/>
                  </a:lnTo>
                  <a:close/>
                </a:path>
              </a:pathLst>
            </a:custGeom>
            <a:solidFill>
              <a:srgbClr val="00FF00"/>
            </a:solidFill>
            <a:ln w="9525">
              <a:noFill/>
              <a:round/>
              <a:headEnd/>
              <a:tailEnd/>
            </a:ln>
          </p:spPr>
          <p:txBody>
            <a:bodyPr/>
            <a:lstStyle/>
            <a:p>
              <a:endParaRPr lang="en-US"/>
            </a:p>
          </p:txBody>
        </p:sp>
        <p:sp>
          <p:nvSpPr>
            <p:cNvPr id="7192" name="Freeform 24"/>
            <p:cNvSpPr>
              <a:spLocks/>
            </p:cNvSpPr>
            <p:nvPr/>
          </p:nvSpPr>
          <p:spPr bwMode="auto">
            <a:xfrm>
              <a:off x="3738" y="1881"/>
              <a:ext cx="72" cy="78"/>
            </a:xfrm>
            <a:custGeom>
              <a:avLst/>
              <a:gdLst/>
              <a:ahLst/>
              <a:cxnLst>
                <a:cxn ang="0">
                  <a:pos x="215" y="74"/>
                </a:cxn>
                <a:cxn ang="0">
                  <a:pos x="215" y="81"/>
                </a:cxn>
                <a:cxn ang="0">
                  <a:pos x="201" y="89"/>
                </a:cxn>
                <a:cxn ang="0">
                  <a:pos x="186" y="98"/>
                </a:cxn>
                <a:cxn ang="0">
                  <a:pos x="173" y="108"/>
                </a:cxn>
                <a:cxn ang="0">
                  <a:pos x="159" y="120"/>
                </a:cxn>
                <a:cxn ang="0">
                  <a:pos x="148" y="133"/>
                </a:cxn>
                <a:cxn ang="0">
                  <a:pos x="139" y="148"/>
                </a:cxn>
                <a:cxn ang="0">
                  <a:pos x="134" y="166"/>
                </a:cxn>
                <a:cxn ang="0">
                  <a:pos x="133" y="186"/>
                </a:cxn>
                <a:cxn ang="0">
                  <a:pos x="134" y="199"/>
                </a:cxn>
                <a:cxn ang="0">
                  <a:pos x="136" y="213"/>
                </a:cxn>
                <a:cxn ang="0">
                  <a:pos x="134" y="226"/>
                </a:cxn>
                <a:cxn ang="0">
                  <a:pos x="124" y="233"/>
                </a:cxn>
                <a:cxn ang="0">
                  <a:pos x="115" y="232"/>
                </a:cxn>
                <a:cxn ang="0">
                  <a:pos x="109" y="228"/>
                </a:cxn>
                <a:cxn ang="0">
                  <a:pos x="103" y="220"/>
                </a:cxn>
                <a:cxn ang="0">
                  <a:pos x="99" y="212"/>
                </a:cxn>
                <a:cxn ang="0">
                  <a:pos x="91" y="186"/>
                </a:cxn>
                <a:cxn ang="0">
                  <a:pos x="94" y="160"/>
                </a:cxn>
                <a:cxn ang="0">
                  <a:pos x="96" y="134"/>
                </a:cxn>
                <a:cxn ang="0">
                  <a:pos x="95" y="107"/>
                </a:cxn>
                <a:cxn ang="0">
                  <a:pos x="84" y="124"/>
                </a:cxn>
                <a:cxn ang="0">
                  <a:pos x="74" y="143"/>
                </a:cxn>
                <a:cxn ang="0">
                  <a:pos x="66" y="164"/>
                </a:cxn>
                <a:cxn ang="0">
                  <a:pos x="65" y="189"/>
                </a:cxn>
                <a:cxn ang="0">
                  <a:pos x="51" y="170"/>
                </a:cxn>
                <a:cxn ang="0">
                  <a:pos x="44" y="148"/>
                </a:cxn>
                <a:cxn ang="0">
                  <a:pos x="40" y="124"/>
                </a:cxn>
                <a:cxn ang="0">
                  <a:pos x="39" y="100"/>
                </a:cxn>
                <a:cxn ang="0">
                  <a:pos x="28" y="117"/>
                </a:cxn>
                <a:cxn ang="0">
                  <a:pos x="21" y="136"/>
                </a:cxn>
                <a:cxn ang="0">
                  <a:pos x="17" y="156"/>
                </a:cxn>
                <a:cxn ang="0">
                  <a:pos x="20" y="177"/>
                </a:cxn>
                <a:cxn ang="0">
                  <a:pos x="21" y="182"/>
                </a:cxn>
                <a:cxn ang="0">
                  <a:pos x="24" y="186"/>
                </a:cxn>
                <a:cxn ang="0">
                  <a:pos x="25" y="192"/>
                </a:cxn>
                <a:cxn ang="0">
                  <a:pos x="25" y="196"/>
                </a:cxn>
                <a:cxn ang="0">
                  <a:pos x="17" y="195"/>
                </a:cxn>
                <a:cxn ang="0">
                  <a:pos x="12" y="189"/>
                </a:cxn>
                <a:cxn ang="0">
                  <a:pos x="10" y="182"/>
                </a:cxn>
                <a:cxn ang="0">
                  <a:pos x="7" y="174"/>
                </a:cxn>
                <a:cxn ang="0">
                  <a:pos x="2" y="153"/>
                </a:cxn>
                <a:cxn ang="0">
                  <a:pos x="0" y="130"/>
                </a:cxn>
                <a:cxn ang="0">
                  <a:pos x="1" y="107"/>
                </a:cxn>
                <a:cxn ang="0">
                  <a:pos x="7" y="85"/>
                </a:cxn>
                <a:cxn ang="0">
                  <a:pos x="20" y="76"/>
                </a:cxn>
                <a:cxn ang="0">
                  <a:pos x="34" y="66"/>
                </a:cxn>
                <a:cxn ang="0">
                  <a:pos x="46" y="58"/>
                </a:cxn>
                <a:cxn ang="0">
                  <a:pos x="59" y="48"/>
                </a:cxn>
                <a:cxn ang="0">
                  <a:pos x="71" y="38"/>
                </a:cxn>
                <a:cxn ang="0">
                  <a:pos x="84" y="26"/>
                </a:cxn>
                <a:cxn ang="0">
                  <a:pos x="95" y="15"/>
                </a:cxn>
                <a:cxn ang="0">
                  <a:pos x="106" y="0"/>
                </a:cxn>
                <a:cxn ang="0">
                  <a:pos x="121" y="4"/>
                </a:cxn>
                <a:cxn ang="0">
                  <a:pos x="136" y="10"/>
                </a:cxn>
                <a:cxn ang="0">
                  <a:pos x="150" y="19"/>
                </a:cxn>
                <a:cxn ang="0">
                  <a:pos x="164" y="28"/>
                </a:cxn>
                <a:cxn ang="0">
                  <a:pos x="176" y="39"/>
                </a:cxn>
                <a:cxn ang="0">
                  <a:pos x="189" y="51"/>
                </a:cxn>
                <a:cxn ang="0">
                  <a:pos x="203" y="62"/>
                </a:cxn>
                <a:cxn ang="0">
                  <a:pos x="215" y="74"/>
                </a:cxn>
              </a:cxnLst>
              <a:rect l="0" t="0" r="r" b="b"/>
              <a:pathLst>
                <a:path w="215" h="233">
                  <a:moveTo>
                    <a:pt x="215" y="74"/>
                  </a:moveTo>
                  <a:lnTo>
                    <a:pt x="215" y="81"/>
                  </a:lnTo>
                  <a:lnTo>
                    <a:pt x="201" y="89"/>
                  </a:lnTo>
                  <a:lnTo>
                    <a:pt x="186" y="98"/>
                  </a:lnTo>
                  <a:lnTo>
                    <a:pt x="173" y="108"/>
                  </a:lnTo>
                  <a:lnTo>
                    <a:pt x="159" y="120"/>
                  </a:lnTo>
                  <a:lnTo>
                    <a:pt x="148" y="133"/>
                  </a:lnTo>
                  <a:lnTo>
                    <a:pt x="139" y="148"/>
                  </a:lnTo>
                  <a:lnTo>
                    <a:pt x="134" y="166"/>
                  </a:lnTo>
                  <a:lnTo>
                    <a:pt x="133" y="186"/>
                  </a:lnTo>
                  <a:lnTo>
                    <a:pt x="134" y="199"/>
                  </a:lnTo>
                  <a:lnTo>
                    <a:pt x="136" y="213"/>
                  </a:lnTo>
                  <a:lnTo>
                    <a:pt x="134" y="226"/>
                  </a:lnTo>
                  <a:lnTo>
                    <a:pt x="124" y="233"/>
                  </a:lnTo>
                  <a:lnTo>
                    <a:pt x="115" y="232"/>
                  </a:lnTo>
                  <a:lnTo>
                    <a:pt x="109" y="228"/>
                  </a:lnTo>
                  <a:lnTo>
                    <a:pt x="103" y="220"/>
                  </a:lnTo>
                  <a:lnTo>
                    <a:pt x="99" y="212"/>
                  </a:lnTo>
                  <a:lnTo>
                    <a:pt x="91" y="186"/>
                  </a:lnTo>
                  <a:lnTo>
                    <a:pt x="94" y="160"/>
                  </a:lnTo>
                  <a:lnTo>
                    <a:pt x="96" y="134"/>
                  </a:lnTo>
                  <a:lnTo>
                    <a:pt x="95" y="107"/>
                  </a:lnTo>
                  <a:lnTo>
                    <a:pt x="84" y="124"/>
                  </a:lnTo>
                  <a:lnTo>
                    <a:pt x="74" y="143"/>
                  </a:lnTo>
                  <a:lnTo>
                    <a:pt x="66" y="164"/>
                  </a:lnTo>
                  <a:lnTo>
                    <a:pt x="65" y="189"/>
                  </a:lnTo>
                  <a:lnTo>
                    <a:pt x="51" y="170"/>
                  </a:lnTo>
                  <a:lnTo>
                    <a:pt x="44" y="148"/>
                  </a:lnTo>
                  <a:lnTo>
                    <a:pt x="40" y="124"/>
                  </a:lnTo>
                  <a:lnTo>
                    <a:pt x="39" y="100"/>
                  </a:lnTo>
                  <a:lnTo>
                    <a:pt x="28" y="117"/>
                  </a:lnTo>
                  <a:lnTo>
                    <a:pt x="21" y="136"/>
                  </a:lnTo>
                  <a:lnTo>
                    <a:pt x="17" y="156"/>
                  </a:lnTo>
                  <a:lnTo>
                    <a:pt x="20" y="177"/>
                  </a:lnTo>
                  <a:lnTo>
                    <a:pt x="21" y="182"/>
                  </a:lnTo>
                  <a:lnTo>
                    <a:pt x="24" y="186"/>
                  </a:lnTo>
                  <a:lnTo>
                    <a:pt x="25" y="192"/>
                  </a:lnTo>
                  <a:lnTo>
                    <a:pt x="25" y="196"/>
                  </a:lnTo>
                  <a:lnTo>
                    <a:pt x="17" y="195"/>
                  </a:lnTo>
                  <a:lnTo>
                    <a:pt x="12" y="189"/>
                  </a:lnTo>
                  <a:lnTo>
                    <a:pt x="10" y="182"/>
                  </a:lnTo>
                  <a:lnTo>
                    <a:pt x="7" y="174"/>
                  </a:lnTo>
                  <a:lnTo>
                    <a:pt x="2" y="153"/>
                  </a:lnTo>
                  <a:lnTo>
                    <a:pt x="0" y="130"/>
                  </a:lnTo>
                  <a:lnTo>
                    <a:pt x="1" y="107"/>
                  </a:lnTo>
                  <a:lnTo>
                    <a:pt x="7" y="85"/>
                  </a:lnTo>
                  <a:lnTo>
                    <a:pt x="20" y="76"/>
                  </a:lnTo>
                  <a:lnTo>
                    <a:pt x="34" y="66"/>
                  </a:lnTo>
                  <a:lnTo>
                    <a:pt x="46" y="58"/>
                  </a:lnTo>
                  <a:lnTo>
                    <a:pt x="59" y="48"/>
                  </a:lnTo>
                  <a:lnTo>
                    <a:pt x="71" y="38"/>
                  </a:lnTo>
                  <a:lnTo>
                    <a:pt x="84" y="26"/>
                  </a:lnTo>
                  <a:lnTo>
                    <a:pt x="95" y="15"/>
                  </a:lnTo>
                  <a:lnTo>
                    <a:pt x="106" y="0"/>
                  </a:lnTo>
                  <a:lnTo>
                    <a:pt x="121" y="4"/>
                  </a:lnTo>
                  <a:lnTo>
                    <a:pt x="136" y="10"/>
                  </a:lnTo>
                  <a:lnTo>
                    <a:pt x="150" y="19"/>
                  </a:lnTo>
                  <a:lnTo>
                    <a:pt x="164" y="28"/>
                  </a:lnTo>
                  <a:lnTo>
                    <a:pt x="176" y="39"/>
                  </a:lnTo>
                  <a:lnTo>
                    <a:pt x="189" y="51"/>
                  </a:lnTo>
                  <a:lnTo>
                    <a:pt x="203" y="62"/>
                  </a:lnTo>
                  <a:lnTo>
                    <a:pt x="215" y="74"/>
                  </a:lnTo>
                  <a:close/>
                </a:path>
              </a:pathLst>
            </a:custGeom>
            <a:solidFill>
              <a:srgbClr val="D68C51"/>
            </a:solidFill>
            <a:ln w="9525">
              <a:noFill/>
              <a:round/>
              <a:headEnd/>
              <a:tailEnd/>
            </a:ln>
          </p:spPr>
          <p:txBody>
            <a:bodyPr/>
            <a:lstStyle/>
            <a:p>
              <a:endParaRPr lang="en-US"/>
            </a:p>
          </p:txBody>
        </p:sp>
        <p:sp>
          <p:nvSpPr>
            <p:cNvPr id="7193" name="Freeform 25"/>
            <p:cNvSpPr>
              <a:spLocks/>
            </p:cNvSpPr>
            <p:nvPr/>
          </p:nvSpPr>
          <p:spPr bwMode="auto">
            <a:xfrm>
              <a:off x="3980" y="1891"/>
              <a:ext cx="89" cy="31"/>
            </a:xfrm>
            <a:custGeom>
              <a:avLst/>
              <a:gdLst/>
              <a:ahLst/>
              <a:cxnLst>
                <a:cxn ang="0">
                  <a:pos x="269" y="0"/>
                </a:cxn>
                <a:cxn ang="0">
                  <a:pos x="251" y="22"/>
                </a:cxn>
                <a:cxn ang="0">
                  <a:pos x="232" y="42"/>
                </a:cxn>
                <a:cxn ang="0">
                  <a:pos x="212" y="60"/>
                </a:cxn>
                <a:cxn ang="0">
                  <a:pos x="191" y="76"/>
                </a:cxn>
                <a:cxn ang="0">
                  <a:pos x="169" y="88"/>
                </a:cxn>
                <a:cxn ang="0">
                  <a:pos x="145" y="94"/>
                </a:cxn>
                <a:cxn ang="0">
                  <a:pos x="119" y="94"/>
                </a:cxn>
                <a:cxn ang="0">
                  <a:pos x="93" y="85"/>
                </a:cxn>
                <a:cxn ang="0">
                  <a:pos x="80" y="79"/>
                </a:cxn>
                <a:cxn ang="0">
                  <a:pos x="68" y="72"/>
                </a:cxn>
                <a:cxn ang="0">
                  <a:pos x="57" y="63"/>
                </a:cxn>
                <a:cxn ang="0">
                  <a:pos x="45" y="55"/>
                </a:cxn>
                <a:cxn ang="0">
                  <a:pos x="33" y="46"/>
                </a:cxn>
                <a:cxn ang="0">
                  <a:pos x="22" y="36"/>
                </a:cxn>
                <a:cxn ang="0">
                  <a:pos x="12" y="26"/>
                </a:cxn>
                <a:cxn ang="0">
                  <a:pos x="0" y="14"/>
                </a:cxn>
                <a:cxn ang="0">
                  <a:pos x="0" y="13"/>
                </a:cxn>
                <a:cxn ang="0">
                  <a:pos x="22" y="19"/>
                </a:cxn>
                <a:cxn ang="0">
                  <a:pos x="44" y="24"/>
                </a:cxn>
                <a:cxn ang="0">
                  <a:pos x="68" y="30"/>
                </a:cxn>
                <a:cxn ang="0">
                  <a:pos x="90" y="35"/>
                </a:cxn>
                <a:cxn ang="0">
                  <a:pos x="114" y="36"/>
                </a:cxn>
                <a:cxn ang="0">
                  <a:pos x="137" y="37"/>
                </a:cxn>
                <a:cxn ang="0">
                  <a:pos x="161" y="35"/>
                </a:cxn>
                <a:cxn ang="0">
                  <a:pos x="184" y="30"/>
                </a:cxn>
                <a:cxn ang="0">
                  <a:pos x="194" y="27"/>
                </a:cxn>
                <a:cxn ang="0">
                  <a:pos x="206" y="22"/>
                </a:cxn>
                <a:cxn ang="0">
                  <a:pos x="216" y="16"/>
                </a:cxn>
                <a:cxn ang="0">
                  <a:pos x="226" y="10"/>
                </a:cxn>
                <a:cxn ang="0">
                  <a:pos x="236" y="6"/>
                </a:cxn>
                <a:cxn ang="0">
                  <a:pos x="247" y="1"/>
                </a:cxn>
                <a:cxn ang="0">
                  <a:pos x="258" y="0"/>
                </a:cxn>
                <a:cxn ang="0">
                  <a:pos x="269" y="0"/>
                </a:cxn>
              </a:cxnLst>
              <a:rect l="0" t="0" r="r" b="b"/>
              <a:pathLst>
                <a:path w="269" h="94">
                  <a:moveTo>
                    <a:pt x="269" y="0"/>
                  </a:moveTo>
                  <a:lnTo>
                    <a:pt x="251" y="22"/>
                  </a:lnTo>
                  <a:lnTo>
                    <a:pt x="232" y="42"/>
                  </a:lnTo>
                  <a:lnTo>
                    <a:pt x="212" y="60"/>
                  </a:lnTo>
                  <a:lnTo>
                    <a:pt x="191" y="76"/>
                  </a:lnTo>
                  <a:lnTo>
                    <a:pt x="169" y="88"/>
                  </a:lnTo>
                  <a:lnTo>
                    <a:pt x="145" y="94"/>
                  </a:lnTo>
                  <a:lnTo>
                    <a:pt x="119" y="94"/>
                  </a:lnTo>
                  <a:lnTo>
                    <a:pt x="93" y="85"/>
                  </a:lnTo>
                  <a:lnTo>
                    <a:pt x="80" y="79"/>
                  </a:lnTo>
                  <a:lnTo>
                    <a:pt x="68" y="72"/>
                  </a:lnTo>
                  <a:lnTo>
                    <a:pt x="57" y="63"/>
                  </a:lnTo>
                  <a:lnTo>
                    <a:pt x="45" y="55"/>
                  </a:lnTo>
                  <a:lnTo>
                    <a:pt x="33" y="46"/>
                  </a:lnTo>
                  <a:lnTo>
                    <a:pt x="22" y="36"/>
                  </a:lnTo>
                  <a:lnTo>
                    <a:pt x="12" y="26"/>
                  </a:lnTo>
                  <a:lnTo>
                    <a:pt x="0" y="14"/>
                  </a:lnTo>
                  <a:lnTo>
                    <a:pt x="0" y="13"/>
                  </a:lnTo>
                  <a:lnTo>
                    <a:pt x="22" y="19"/>
                  </a:lnTo>
                  <a:lnTo>
                    <a:pt x="44" y="24"/>
                  </a:lnTo>
                  <a:lnTo>
                    <a:pt x="68" y="30"/>
                  </a:lnTo>
                  <a:lnTo>
                    <a:pt x="90" y="35"/>
                  </a:lnTo>
                  <a:lnTo>
                    <a:pt x="114" y="36"/>
                  </a:lnTo>
                  <a:lnTo>
                    <a:pt x="137" y="37"/>
                  </a:lnTo>
                  <a:lnTo>
                    <a:pt x="161" y="35"/>
                  </a:lnTo>
                  <a:lnTo>
                    <a:pt x="184" y="30"/>
                  </a:lnTo>
                  <a:lnTo>
                    <a:pt x="194" y="27"/>
                  </a:lnTo>
                  <a:lnTo>
                    <a:pt x="206" y="22"/>
                  </a:lnTo>
                  <a:lnTo>
                    <a:pt x="216" y="16"/>
                  </a:lnTo>
                  <a:lnTo>
                    <a:pt x="226" y="10"/>
                  </a:lnTo>
                  <a:lnTo>
                    <a:pt x="236" y="6"/>
                  </a:lnTo>
                  <a:lnTo>
                    <a:pt x="247" y="1"/>
                  </a:lnTo>
                  <a:lnTo>
                    <a:pt x="258" y="0"/>
                  </a:lnTo>
                  <a:lnTo>
                    <a:pt x="269" y="0"/>
                  </a:lnTo>
                  <a:close/>
                </a:path>
              </a:pathLst>
            </a:custGeom>
            <a:solidFill>
              <a:srgbClr val="000000"/>
            </a:solidFill>
            <a:ln w="9525">
              <a:noFill/>
              <a:round/>
              <a:headEnd/>
              <a:tailEnd/>
            </a:ln>
          </p:spPr>
          <p:txBody>
            <a:bodyPr/>
            <a:lstStyle/>
            <a:p>
              <a:endParaRPr lang="en-US"/>
            </a:p>
          </p:txBody>
        </p:sp>
        <p:sp>
          <p:nvSpPr>
            <p:cNvPr id="7194" name="Freeform 26"/>
            <p:cNvSpPr>
              <a:spLocks/>
            </p:cNvSpPr>
            <p:nvPr/>
          </p:nvSpPr>
          <p:spPr bwMode="auto">
            <a:xfrm>
              <a:off x="3823" y="1919"/>
              <a:ext cx="78" cy="65"/>
            </a:xfrm>
            <a:custGeom>
              <a:avLst/>
              <a:gdLst/>
              <a:ahLst/>
              <a:cxnLst>
                <a:cxn ang="0">
                  <a:pos x="226" y="55"/>
                </a:cxn>
                <a:cxn ang="0">
                  <a:pos x="204" y="75"/>
                </a:cxn>
                <a:cxn ang="0">
                  <a:pos x="182" y="95"/>
                </a:cxn>
                <a:cxn ang="0">
                  <a:pos x="175" y="119"/>
                </a:cxn>
                <a:cxn ang="0">
                  <a:pos x="189" y="148"/>
                </a:cxn>
                <a:cxn ang="0">
                  <a:pos x="209" y="171"/>
                </a:cxn>
                <a:cxn ang="0">
                  <a:pos x="207" y="189"/>
                </a:cxn>
                <a:cxn ang="0">
                  <a:pos x="196" y="187"/>
                </a:cxn>
                <a:cxn ang="0">
                  <a:pos x="179" y="180"/>
                </a:cxn>
                <a:cxn ang="0">
                  <a:pos x="152" y="166"/>
                </a:cxn>
                <a:cxn ang="0">
                  <a:pos x="130" y="144"/>
                </a:cxn>
                <a:cxn ang="0">
                  <a:pos x="115" y="115"/>
                </a:cxn>
                <a:cxn ang="0">
                  <a:pos x="111" y="91"/>
                </a:cxn>
                <a:cxn ang="0">
                  <a:pos x="106" y="78"/>
                </a:cxn>
                <a:cxn ang="0">
                  <a:pos x="97" y="76"/>
                </a:cxn>
                <a:cxn ang="0">
                  <a:pos x="100" y="140"/>
                </a:cxn>
                <a:cxn ang="0">
                  <a:pos x="122" y="196"/>
                </a:cxn>
                <a:cxn ang="0">
                  <a:pos x="100" y="180"/>
                </a:cxn>
                <a:cxn ang="0">
                  <a:pos x="79" y="157"/>
                </a:cxn>
                <a:cxn ang="0">
                  <a:pos x="62" y="128"/>
                </a:cxn>
                <a:cxn ang="0">
                  <a:pos x="54" y="96"/>
                </a:cxn>
                <a:cxn ang="0">
                  <a:pos x="52" y="69"/>
                </a:cxn>
                <a:cxn ang="0">
                  <a:pos x="46" y="46"/>
                </a:cxn>
                <a:cxn ang="0">
                  <a:pos x="35" y="73"/>
                </a:cxn>
                <a:cxn ang="0">
                  <a:pos x="30" y="134"/>
                </a:cxn>
                <a:cxn ang="0">
                  <a:pos x="31" y="161"/>
                </a:cxn>
                <a:cxn ang="0">
                  <a:pos x="16" y="150"/>
                </a:cxn>
                <a:cxn ang="0">
                  <a:pos x="1" y="106"/>
                </a:cxn>
                <a:cxn ang="0">
                  <a:pos x="7" y="32"/>
                </a:cxn>
                <a:cxn ang="0">
                  <a:pos x="35" y="7"/>
                </a:cxn>
                <a:cxn ang="0">
                  <a:pos x="59" y="20"/>
                </a:cxn>
                <a:cxn ang="0">
                  <a:pos x="84" y="30"/>
                </a:cxn>
                <a:cxn ang="0">
                  <a:pos x="110" y="37"/>
                </a:cxn>
                <a:cxn ang="0">
                  <a:pos x="137" y="42"/>
                </a:cxn>
                <a:cxn ang="0">
                  <a:pos x="165" y="45"/>
                </a:cxn>
                <a:cxn ang="0">
                  <a:pos x="192" y="45"/>
                </a:cxn>
                <a:cxn ang="0">
                  <a:pos x="220" y="43"/>
                </a:cxn>
              </a:cxnLst>
              <a:rect l="0" t="0" r="r" b="b"/>
              <a:pathLst>
                <a:path w="234" h="196">
                  <a:moveTo>
                    <a:pt x="234" y="42"/>
                  </a:moveTo>
                  <a:lnTo>
                    <a:pt x="226" y="55"/>
                  </a:lnTo>
                  <a:lnTo>
                    <a:pt x="216" y="65"/>
                  </a:lnTo>
                  <a:lnTo>
                    <a:pt x="204" y="75"/>
                  </a:lnTo>
                  <a:lnTo>
                    <a:pt x="192" y="85"/>
                  </a:lnTo>
                  <a:lnTo>
                    <a:pt x="182" y="95"/>
                  </a:lnTo>
                  <a:lnTo>
                    <a:pt x="176" y="106"/>
                  </a:lnTo>
                  <a:lnTo>
                    <a:pt x="175" y="119"/>
                  </a:lnTo>
                  <a:lnTo>
                    <a:pt x="180" y="137"/>
                  </a:lnTo>
                  <a:lnTo>
                    <a:pt x="189" y="148"/>
                  </a:lnTo>
                  <a:lnTo>
                    <a:pt x="199" y="158"/>
                  </a:lnTo>
                  <a:lnTo>
                    <a:pt x="209" y="171"/>
                  </a:lnTo>
                  <a:lnTo>
                    <a:pt x="212" y="186"/>
                  </a:lnTo>
                  <a:lnTo>
                    <a:pt x="207" y="189"/>
                  </a:lnTo>
                  <a:lnTo>
                    <a:pt x="202" y="189"/>
                  </a:lnTo>
                  <a:lnTo>
                    <a:pt x="196" y="187"/>
                  </a:lnTo>
                  <a:lnTo>
                    <a:pt x="191" y="186"/>
                  </a:lnTo>
                  <a:lnTo>
                    <a:pt x="179" y="180"/>
                  </a:lnTo>
                  <a:lnTo>
                    <a:pt x="165" y="173"/>
                  </a:lnTo>
                  <a:lnTo>
                    <a:pt x="152" y="166"/>
                  </a:lnTo>
                  <a:lnTo>
                    <a:pt x="140" y="155"/>
                  </a:lnTo>
                  <a:lnTo>
                    <a:pt x="130" y="144"/>
                  </a:lnTo>
                  <a:lnTo>
                    <a:pt x="121" y="131"/>
                  </a:lnTo>
                  <a:lnTo>
                    <a:pt x="115" y="115"/>
                  </a:lnTo>
                  <a:lnTo>
                    <a:pt x="112" y="98"/>
                  </a:lnTo>
                  <a:lnTo>
                    <a:pt x="111" y="91"/>
                  </a:lnTo>
                  <a:lnTo>
                    <a:pt x="110" y="83"/>
                  </a:lnTo>
                  <a:lnTo>
                    <a:pt x="106" y="78"/>
                  </a:lnTo>
                  <a:lnTo>
                    <a:pt x="102" y="70"/>
                  </a:lnTo>
                  <a:lnTo>
                    <a:pt x="97" y="76"/>
                  </a:lnTo>
                  <a:lnTo>
                    <a:pt x="96" y="108"/>
                  </a:lnTo>
                  <a:lnTo>
                    <a:pt x="100" y="140"/>
                  </a:lnTo>
                  <a:lnTo>
                    <a:pt x="109" y="170"/>
                  </a:lnTo>
                  <a:lnTo>
                    <a:pt x="122" y="196"/>
                  </a:lnTo>
                  <a:lnTo>
                    <a:pt x="111" y="189"/>
                  </a:lnTo>
                  <a:lnTo>
                    <a:pt x="100" y="180"/>
                  </a:lnTo>
                  <a:lnTo>
                    <a:pt x="90" y="170"/>
                  </a:lnTo>
                  <a:lnTo>
                    <a:pt x="79" y="157"/>
                  </a:lnTo>
                  <a:lnTo>
                    <a:pt x="70" y="144"/>
                  </a:lnTo>
                  <a:lnTo>
                    <a:pt x="62" y="128"/>
                  </a:lnTo>
                  <a:lnTo>
                    <a:pt x="57" y="112"/>
                  </a:lnTo>
                  <a:lnTo>
                    <a:pt x="54" y="96"/>
                  </a:lnTo>
                  <a:lnTo>
                    <a:pt x="54" y="83"/>
                  </a:lnTo>
                  <a:lnTo>
                    <a:pt x="52" y="69"/>
                  </a:lnTo>
                  <a:lnTo>
                    <a:pt x="51" y="58"/>
                  </a:lnTo>
                  <a:lnTo>
                    <a:pt x="46" y="46"/>
                  </a:lnTo>
                  <a:lnTo>
                    <a:pt x="43" y="46"/>
                  </a:lnTo>
                  <a:lnTo>
                    <a:pt x="35" y="73"/>
                  </a:lnTo>
                  <a:lnTo>
                    <a:pt x="30" y="104"/>
                  </a:lnTo>
                  <a:lnTo>
                    <a:pt x="30" y="134"/>
                  </a:lnTo>
                  <a:lnTo>
                    <a:pt x="38" y="163"/>
                  </a:lnTo>
                  <a:lnTo>
                    <a:pt x="31" y="161"/>
                  </a:lnTo>
                  <a:lnTo>
                    <a:pt x="22" y="157"/>
                  </a:lnTo>
                  <a:lnTo>
                    <a:pt x="16" y="150"/>
                  </a:lnTo>
                  <a:lnTo>
                    <a:pt x="10" y="141"/>
                  </a:lnTo>
                  <a:lnTo>
                    <a:pt x="1" y="106"/>
                  </a:lnTo>
                  <a:lnTo>
                    <a:pt x="0" y="68"/>
                  </a:lnTo>
                  <a:lnTo>
                    <a:pt x="7" y="32"/>
                  </a:lnTo>
                  <a:lnTo>
                    <a:pt x="23" y="0"/>
                  </a:lnTo>
                  <a:lnTo>
                    <a:pt x="35" y="7"/>
                  </a:lnTo>
                  <a:lnTo>
                    <a:pt x="47" y="14"/>
                  </a:lnTo>
                  <a:lnTo>
                    <a:pt x="59" y="20"/>
                  </a:lnTo>
                  <a:lnTo>
                    <a:pt x="71" y="26"/>
                  </a:lnTo>
                  <a:lnTo>
                    <a:pt x="84" y="30"/>
                  </a:lnTo>
                  <a:lnTo>
                    <a:pt x="97" y="34"/>
                  </a:lnTo>
                  <a:lnTo>
                    <a:pt x="110" y="37"/>
                  </a:lnTo>
                  <a:lnTo>
                    <a:pt x="124" y="40"/>
                  </a:lnTo>
                  <a:lnTo>
                    <a:pt x="137" y="42"/>
                  </a:lnTo>
                  <a:lnTo>
                    <a:pt x="151" y="43"/>
                  </a:lnTo>
                  <a:lnTo>
                    <a:pt x="165" y="45"/>
                  </a:lnTo>
                  <a:lnTo>
                    <a:pt x="179" y="45"/>
                  </a:lnTo>
                  <a:lnTo>
                    <a:pt x="192" y="45"/>
                  </a:lnTo>
                  <a:lnTo>
                    <a:pt x="206" y="45"/>
                  </a:lnTo>
                  <a:lnTo>
                    <a:pt x="220" y="43"/>
                  </a:lnTo>
                  <a:lnTo>
                    <a:pt x="234" y="42"/>
                  </a:lnTo>
                  <a:close/>
                </a:path>
              </a:pathLst>
            </a:custGeom>
            <a:solidFill>
              <a:srgbClr val="D68C51"/>
            </a:solidFill>
            <a:ln w="9525">
              <a:noFill/>
              <a:round/>
              <a:headEnd/>
              <a:tailEnd/>
            </a:ln>
          </p:spPr>
          <p:txBody>
            <a:bodyPr/>
            <a:lstStyle/>
            <a:p>
              <a:endParaRPr lang="en-US"/>
            </a:p>
          </p:txBody>
        </p:sp>
        <p:sp>
          <p:nvSpPr>
            <p:cNvPr id="7195" name="Freeform 27"/>
            <p:cNvSpPr>
              <a:spLocks/>
            </p:cNvSpPr>
            <p:nvPr/>
          </p:nvSpPr>
          <p:spPr bwMode="auto">
            <a:xfrm>
              <a:off x="3606" y="1953"/>
              <a:ext cx="57" cy="53"/>
            </a:xfrm>
            <a:custGeom>
              <a:avLst/>
              <a:gdLst/>
              <a:ahLst/>
              <a:cxnLst>
                <a:cxn ang="0">
                  <a:pos x="141" y="3"/>
                </a:cxn>
                <a:cxn ang="0">
                  <a:pos x="133" y="10"/>
                </a:cxn>
                <a:cxn ang="0">
                  <a:pos x="124" y="17"/>
                </a:cxn>
                <a:cxn ang="0">
                  <a:pos x="117" y="26"/>
                </a:cxn>
                <a:cxn ang="0">
                  <a:pos x="109" y="35"/>
                </a:cxn>
                <a:cxn ang="0">
                  <a:pos x="100" y="45"/>
                </a:cxn>
                <a:cxn ang="0">
                  <a:pos x="94" y="55"/>
                </a:cxn>
                <a:cxn ang="0">
                  <a:pos x="87" y="64"/>
                </a:cxn>
                <a:cxn ang="0">
                  <a:pos x="80" y="74"/>
                </a:cxn>
                <a:cxn ang="0">
                  <a:pos x="92" y="68"/>
                </a:cxn>
                <a:cxn ang="0">
                  <a:pos x="102" y="61"/>
                </a:cxn>
                <a:cxn ang="0">
                  <a:pos x="112" y="52"/>
                </a:cxn>
                <a:cxn ang="0">
                  <a:pos x="123" y="43"/>
                </a:cxn>
                <a:cxn ang="0">
                  <a:pos x="133" y="35"/>
                </a:cxn>
                <a:cxn ang="0">
                  <a:pos x="143" y="26"/>
                </a:cxn>
                <a:cxn ang="0">
                  <a:pos x="154" y="19"/>
                </a:cxn>
                <a:cxn ang="0">
                  <a:pos x="166" y="15"/>
                </a:cxn>
                <a:cxn ang="0">
                  <a:pos x="171" y="36"/>
                </a:cxn>
                <a:cxn ang="0">
                  <a:pos x="172" y="61"/>
                </a:cxn>
                <a:cxn ang="0">
                  <a:pos x="168" y="84"/>
                </a:cxn>
                <a:cxn ang="0">
                  <a:pos x="161" y="104"/>
                </a:cxn>
                <a:cxn ang="0">
                  <a:pos x="146" y="124"/>
                </a:cxn>
                <a:cxn ang="0">
                  <a:pos x="129" y="138"/>
                </a:cxn>
                <a:cxn ang="0">
                  <a:pos x="109" y="147"/>
                </a:cxn>
                <a:cxn ang="0">
                  <a:pos x="88" y="153"/>
                </a:cxn>
                <a:cxn ang="0">
                  <a:pos x="67" y="154"/>
                </a:cxn>
                <a:cxn ang="0">
                  <a:pos x="44" y="156"/>
                </a:cxn>
                <a:cxn ang="0">
                  <a:pos x="22" y="156"/>
                </a:cxn>
                <a:cxn ang="0">
                  <a:pos x="0" y="159"/>
                </a:cxn>
                <a:cxn ang="0">
                  <a:pos x="14" y="144"/>
                </a:cxn>
                <a:cxn ang="0">
                  <a:pos x="24" y="128"/>
                </a:cxn>
                <a:cxn ang="0">
                  <a:pos x="32" y="110"/>
                </a:cxn>
                <a:cxn ang="0">
                  <a:pos x="38" y="92"/>
                </a:cxn>
                <a:cxn ang="0">
                  <a:pos x="43" y="74"/>
                </a:cxn>
                <a:cxn ang="0">
                  <a:pos x="49" y="55"/>
                </a:cxn>
                <a:cxn ang="0">
                  <a:pos x="58" y="38"/>
                </a:cxn>
                <a:cxn ang="0">
                  <a:pos x="68" y="22"/>
                </a:cxn>
                <a:cxn ang="0">
                  <a:pos x="75" y="15"/>
                </a:cxn>
                <a:cxn ang="0">
                  <a:pos x="83" y="9"/>
                </a:cxn>
                <a:cxn ang="0">
                  <a:pos x="92" y="4"/>
                </a:cxn>
                <a:cxn ang="0">
                  <a:pos x="102" y="2"/>
                </a:cxn>
                <a:cxn ang="0">
                  <a:pos x="112" y="0"/>
                </a:cxn>
                <a:cxn ang="0">
                  <a:pos x="120" y="0"/>
                </a:cxn>
                <a:cxn ang="0">
                  <a:pos x="131" y="2"/>
                </a:cxn>
                <a:cxn ang="0">
                  <a:pos x="141" y="3"/>
                </a:cxn>
              </a:cxnLst>
              <a:rect l="0" t="0" r="r" b="b"/>
              <a:pathLst>
                <a:path w="172" h="159">
                  <a:moveTo>
                    <a:pt x="141" y="3"/>
                  </a:moveTo>
                  <a:lnTo>
                    <a:pt x="133" y="10"/>
                  </a:lnTo>
                  <a:lnTo>
                    <a:pt x="124" y="17"/>
                  </a:lnTo>
                  <a:lnTo>
                    <a:pt x="117" y="26"/>
                  </a:lnTo>
                  <a:lnTo>
                    <a:pt x="109" y="35"/>
                  </a:lnTo>
                  <a:lnTo>
                    <a:pt x="100" y="45"/>
                  </a:lnTo>
                  <a:lnTo>
                    <a:pt x="94" y="55"/>
                  </a:lnTo>
                  <a:lnTo>
                    <a:pt x="87" y="64"/>
                  </a:lnTo>
                  <a:lnTo>
                    <a:pt x="80" y="74"/>
                  </a:lnTo>
                  <a:lnTo>
                    <a:pt x="92" y="68"/>
                  </a:lnTo>
                  <a:lnTo>
                    <a:pt x="102" y="61"/>
                  </a:lnTo>
                  <a:lnTo>
                    <a:pt x="112" y="52"/>
                  </a:lnTo>
                  <a:lnTo>
                    <a:pt x="123" y="43"/>
                  </a:lnTo>
                  <a:lnTo>
                    <a:pt x="133" y="35"/>
                  </a:lnTo>
                  <a:lnTo>
                    <a:pt x="143" y="26"/>
                  </a:lnTo>
                  <a:lnTo>
                    <a:pt x="154" y="19"/>
                  </a:lnTo>
                  <a:lnTo>
                    <a:pt x="166" y="15"/>
                  </a:lnTo>
                  <a:lnTo>
                    <a:pt x="171" y="36"/>
                  </a:lnTo>
                  <a:lnTo>
                    <a:pt x="172" y="61"/>
                  </a:lnTo>
                  <a:lnTo>
                    <a:pt x="168" y="84"/>
                  </a:lnTo>
                  <a:lnTo>
                    <a:pt x="161" y="104"/>
                  </a:lnTo>
                  <a:lnTo>
                    <a:pt x="146" y="124"/>
                  </a:lnTo>
                  <a:lnTo>
                    <a:pt x="129" y="138"/>
                  </a:lnTo>
                  <a:lnTo>
                    <a:pt x="109" y="147"/>
                  </a:lnTo>
                  <a:lnTo>
                    <a:pt x="88" y="153"/>
                  </a:lnTo>
                  <a:lnTo>
                    <a:pt x="67" y="154"/>
                  </a:lnTo>
                  <a:lnTo>
                    <a:pt x="44" y="156"/>
                  </a:lnTo>
                  <a:lnTo>
                    <a:pt x="22" y="156"/>
                  </a:lnTo>
                  <a:lnTo>
                    <a:pt x="0" y="159"/>
                  </a:lnTo>
                  <a:lnTo>
                    <a:pt x="14" y="144"/>
                  </a:lnTo>
                  <a:lnTo>
                    <a:pt x="24" y="128"/>
                  </a:lnTo>
                  <a:lnTo>
                    <a:pt x="32" y="110"/>
                  </a:lnTo>
                  <a:lnTo>
                    <a:pt x="38" y="92"/>
                  </a:lnTo>
                  <a:lnTo>
                    <a:pt x="43" y="74"/>
                  </a:lnTo>
                  <a:lnTo>
                    <a:pt x="49" y="55"/>
                  </a:lnTo>
                  <a:lnTo>
                    <a:pt x="58" y="38"/>
                  </a:lnTo>
                  <a:lnTo>
                    <a:pt x="68" y="22"/>
                  </a:lnTo>
                  <a:lnTo>
                    <a:pt x="75" y="15"/>
                  </a:lnTo>
                  <a:lnTo>
                    <a:pt x="83" y="9"/>
                  </a:lnTo>
                  <a:lnTo>
                    <a:pt x="92" y="4"/>
                  </a:lnTo>
                  <a:lnTo>
                    <a:pt x="102" y="2"/>
                  </a:lnTo>
                  <a:lnTo>
                    <a:pt x="112" y="0"/>
                  </a:lnTo>
                  <a:lnTo>
                    <a:pt x="120" y="0"/>
                  </a:lnTo>
                  <a:lnTo>
                    <a:pt x="131" y="2"/>
                  </a:lnTo>
                  <a:lnTo>
                    <a:pt x="141" y="3"/>
                  </a:lnTo>
                  <a:close/>
                </a:path>
              </a:pathLst>
            </a:custGeom>
            <a:solidFill>
              <a:srgbClr val="00FF00"/>
            </a:solidFill>
            <a:ln w="9525">
              <a:noFill/>
              <a:round/>
              <a:headEnd/>
              <a:tailEnd/>
            </a:ln>
          </p:spPr>
          <p:txBody>
            <a:bodyPr/>
            <a:lstStyle/>
            <a:p>
              <a:endParaRPr lang="en-US"/>
            </a:p>
          </p:txBody>
        </p:sp>
        <p:sp>
          <p:nvSpPr>
            <p:cNvPr id="7196" name="Freeform 28"/>
            <p:cNvSpPr>
              <a:spLocks/>
            </p:cNvSpPr>
            <p:nvPr/>
          </p:nvSpPr>
          <p:spPr bwMode="auto">
            <a:xfrm>
              <a:off x="3939" y="2003"/>
              <a:ext cx="41" cy="51"/>
            </a:xfrm>
            <a:custGeom>
              <a:avLst/>
              <a:gdLst/>
              <a:ahLst/>
              <a:cxnLst>
                <a:cxn ang="0">
                  <a:pos x="94" y="0"/>
                </a:cxn>
                <a:cxn ang="0">
                  <a:pos x="88" y="19"/>
                </a:cxn>
                <a:cxn ang="0">
                  <a:pos x="80" y="37"/>
                </a:cxn>
                <a:cxn ang="0">
                  <a:pos x="70" y="58"/>
                </a:cxn>
                <a:cxn ang="0">
                  <a:pos x="63" y="76"/>
                </a:cxn>
                <a:cxn ang="0">
                  <a:pos x="70" y="73"/>
                </a:cxn>
                <a:cxn ang="0">
                  <a:pos x="120" y="16"/>
                </a:cxn>
                <a:cxn ang="0">
                  <a:pos x="123" y="39"/>
                </a:cxn>
                <a:cxn ang="0">
                  <a:pos x="121" y="60"/>
                </a:cxn>
                <a:cxn ang="0">
                  <a:pos x="115" y="82"/>
                </a:cxn>
                <a:cxn ang="0">
                  <a:pos x="104" y="99"/>
                </a:cxn>
                <a:cxn ang="0">
                  <a:pos x="93" y="111"/>
                </a:cxn>
                <a:cxn ang="0">
                  <a:pos x="80" y="119"/>
                </a:cxn>
                <a:cxn ang="0">
                  <a:pos x="66" y="125"/>
                </a:cxn>
                <a:cxn ang="0">
                  <a:pos x="53" y="131"/>
                </a:cxn>
                <a:cxn ang="0">
                  <a:pos x="39" y="135"/>
                </a:cxn>
                <a:cxn ang="0">
                  <a:pos x="25" y="141"/>
                </a:cxn>
                <a:cxn ang="0">
                  <a:pos x="13" y="145"/>
                </a:cxn>
                <a:cxn ang="0">
                  <a:pos x="0" y="153"/>
                </a:cxn>
                <a:cxn ang="0">
                  <a:pos x="0" y="131"/>
                </a:cxn>
                <a:cxn ang="0">
                  <a:pos x="1" y="111"/>
                </a:cxn>
                <a:cxn ang="0">
                  <a:pos x="5" y="91"/>
                </a:cxn>
                <a:cxn ang="0">
                  <a:pos x="13" y="72"/>
                </a:cxn>
                <a:cxn ang="0">
                  <a:pos x="21" y="55"/>
                </a:cxn>
                <a:cxn ang="0">
                  <a:pos x="33" y="39"/>
                </a:cxn>
                <a:cxn ang="0">
                  <a:pos x="45" y="26"/>
                </a:cxn>
                <a:cxn ang="0">
                  <a:pos x="60" y="13"/>
                </a:cxn>
                <a:cxn ang="0">
                  <a:pos x="69" y="9"/>
                </a:cxn>
                <a:cxn ang="0">
                  <a:pos x="76" y="4"/>
                </a:cxn>
                <a:cxn ang="0">
                  <a:pos x="85" y="1"/>
                </a:cxn>
                <a:cxn ang="0">
                  <a:pos x="94" y="0"/>
                </a:cxn>
              </a:cxnLst>
              <a:rect l="0" t="0" r="r" b="b"/>
              <a:pathLst>
                <a:path w="123" h="153">
                  <a:moveTo>
                    <a:pt x="94" y="0"/>
                  </a:moveTo>
                  <a:lnTo>
                    <a:pt x="88" y="19"/>
                  </a:lnTo>
                  <a:lnTo>
                    <a:pt x="80" y="37"/>
                  </a:lnTo>
                  <a:lnTo>
                    <a:pt x="70" y="58"/>
                  </a:lnTo>
                  <a:lnTo>
                    <a:pt x="63" y="76"/>
                  </a:lnTo>
                  <a:lnTo>
                    <a:pt x="70" y="73"/>
                  </a:lnTo>
                  <a:lnTo>
                    <a:pt x="120" y="16"/>
                  </a:lnTo>
                  <a:lnTo>
                    <a:pt x="123" y="39"/>
                  </a:lnTo>
                  <a:lnTo>
                    <a:pt x="121" y="60"/>
                  </a:lnTo>
                  <a:lnTo>
                    <a:pt x="115" y="82"/>
                  </a:lnTo>
                  <a:lnTo>
                    <a:pt x="104" y="99"/>
                  </a:lnTo>
                  <a:lnTo>
                    <a:pt x="93" y="111"/>
                  </a:lnTo>
                  <a:lnTo>
                    <a:pt x="80" y="119"/>
                  </a:lnTo>
                  <a:lnTo>
                    <a:pt x="66" y="125"/>
                  </a:lnTo>
                  <a:lnTo>
                    <a:pt x="53" y="131"/>
                  </a:lnTo>
                  <a:lnTo>
                    <a:pt x="39" y="135"/>
                  </a:lnTo>
                  <a:lnTo>
                    <a:pt x="25" y="141"/>
                  </a:lnTo>
                  <a:lnTo>
                    <a:pt x="13" y="145"/>
                  </a:lnTo>
                  <a:lnTo>
                    <a:pt x="0" y="153"/>
                  </a:lnTo>
                  <a:lnTo>
                    <a:pt x="0" y="131"/>
                  </a:lnTo>
                  <a:lnTo>
                    <a:pt x="1" y="111"/>
                  </a:lnTo>
                  <a:lnTo>
                    <a:pt x="5" y="91"/>
                  </a:lnTo>
                  <a:lnTo>
                    <a:pt x="13" y="72"/>
                  </a:lnTo>
                  <a:lnTo>
                    <a:pt x="21" y="55"/>
                  </a:lnTo>
                  <a:lnTo>
                    <a:pt x="33" y="39"/>
                  </a:lnTo>
                  <a:lnTo>
                    <a:pt x="45" y="26"/>
                  </a:lnTo>
                  <a:lnTo>
                    <a:pt x="60" y="13"/>
                  </a:lnTo>
                  <a:lnTo>
                    <a:pt x="69" y="9"/>
                  </a:lnTo>
                  <a:lnTo>
                    <a:pt x="76" y="4"/>
                  </a:lnTo>
                  <a:lnTo>
                    <a:pt x="85" y="1"/>
                  </a:lnTo>
                  <a:lnTo>
                    <a:pt x="94" y="0"/>
                  </a:lnTo>
                  <a:close/>
                </a:path>
              </a:pathLst>
            </a:custGeom>
            <a:solidFill>
              <a:srgbClr val="00FF00"/>
            </a:solidFill>
            <a:ln w="9525">
              <a:noFill/>
              <a:round/>
              <a:headEnd/>
              <a:tailEnd/>
            </a:ln>
          </p:spPr>
          <p:txBody>
            <a:bodyPr/>
            <a:lstStyle/>
            <a:p>
              <a:endParaRPr lang="en-US"/>
            </a:p>
          </p:txBody>
        </p:sp>
        <p:sp>
          <p:nvSpPr>
            <p:cNvPr id="7197" name="Freeform 29"/>
            <p:cNvSpPr>
              <a:spLocks/>
            </p:cNvSpPr>
            <p:nvPr/>
          </p:nvSpPr>
          <p:spPr bwMode="auto">
            <a:xfrm>
              <a:off x="3858" y="1446"/>
              <a:ext cx="92" cy="103"/>
            </a:xfrm>
            <a:custGeom>
              <a:avLst/>
              <a:gdLst/>
              <a:ahLst/>
              <a:cxnLst>
                <a:cxn ang="0">
                  <a:pos x="139" y="311"/>
                </a:cxn>
                <a:cxn ang="0">
                  <a:pos x="166" y="308"/>
                </a:cxn>
                <a:cxn ang="0">
                  <a:pos x="192" y="300"/>
                </a:cxn>
                <a:cxn ang="0">
                  <a:pos x="216" y="285"/>
                </a:cxn>
                <a:cxn ang="0">
                  <a:pos x="236" y="265"/>
                </a:cxn>
                <a:cxn ang="0">
                  <a:pos x="254" y="244"/>
                </a:cxn>
                <a:cxn ang="0">
                  <a:pos x="266" y="216"/>
                </a:cxn>
                <a:cxn ang="0">
                  <a:pos x="275" y="187"/>
                </a:cxn>
                <a:cxn ang="0">
                  <a:pos x="278" y="156"/>
                </a:cxn>
                <a:cxn ang="0">
                  <a:pos x="275" y="124"/>
                </a:cxn>
                <a:cxn ang="0">
                  <a:pos x="266" y="95"/>
                </a:cxn>
                <a:cxn ang="0">
                  <a:pos x="254" y="69"/>
                </a:cxn>
                <a:cxn ang="0">
                  <a:pos x="236" y="46"/>
                </a:cxn>
                <a:cxn ang="0">
                  <a:pos x="216" y="28"/>
                </a:cxn>
                <a:cxn ang="0">
                  <a:pos x="192" y="13"/>
                </a:cxn>
                <a:cxn ang="0">
                  <a:pos x="166" y="3"/>
                </a:cxn>
                <a:cxn ang="0">
                  <a:pos x="139" y="0"/>
                </a:cxn>
                <a:cxn ang="0">
                  <a:pos x="110" y="3"/>
                </a:cxn>
                <a:cxn ang="0">
                  <a:pos x="85" y="13"/>
                </a:cxn>
                <a:cxn ang="0">
                  <a:pos x="61" y="28"/>
                </a:cxn>
                <a:cxn ang="0">
                  <a:pos x="40" y="46"/>
                </a:cxn>
                <a:cxn ang="0">
                  <a:pos x="24" y="69"/>
                </a:cxn>
                <a:cxn ang="0">
                  <a:pos x="11" y="95"/>
                </a:cxn>
                <a:cxn ang="0">
                  <a:pos x="2" y="124"/>
                </a:cxn>
                <a:cxn ang="0">
                  <a:pos x="0" y="156"/>
                </a:cxn>
                <a:cxn ang="0">
                  <a:pos x="2" y="187"/>
                </a:cxn>
                <a:cxn ang="0">
                  <a:pos x="11" y="216"/>
                </a:cxn>
                <a:cxn ang="0">
                  <a:pos x="24" y="244"/>
                </a:cxn>
                <a:cxn ang="0">
                  <a:pos x="40" y="265"/>
                </a:cxn>
                <a:cxn ang="0">
                  <a:pos x="61" y="285"/>
                </a:cxn>
                <a:cxn ang="0">
                  <a:pos x="85" y="300"/>
                </a:cxn>
                <a:cxn ang="0">
                  <a:pos x="110" y="308"/>
                </a:cxn>
                <a:cxn ang="0">
                  <a:pos x="139" y="311"/>
                </a:cxn>
              </a:cxnLst>
              <a:rect l="0" t="0" r="r" b="b"/>
              <a:pathLst>
                <a:path w="278" h="311">
                  <a:moveTo>
                    <a:pt x="139" y="311"/>
                  </a:moveTo>
                  <a:lnTo>
                    <a:pt x="166" y="308"/>
                  </a:lnTo>
                  <a:lnTo>
                    <a:pt x="192" y="300"/>
                  </a:lnTo>
                  <a:lnTo>
                    <a:pt x="216" y="285"/>
                  </a:lnTo>
                  <a:lnTo>
                    <a:pt x="236" y="265"/>
                  </a:lnTo>
                  <a:lnTo>
                    <a:pt x="254" y="244"/>
                  </a:lnTo>
                  <a:lnTo>
                    <a:pt x="266" y="216"/>
                  </a:lnTo>
                  <a:lnTo>
                    <a:pt x="275" y="187"/>
                  </a:lnTo>
                  <a:lnTo>
                    <a:pt x="278" y="156"/>
                  </a:lnTo>
                  <a:lnTo>
                    <a:pt x="275" y="124"/>
                  </a:lnTo>
                  <a:lnTo>
                    <a:pt x="266" y="95"/>
                  </a:lnTo>
                  <a:lnTo>
                    <a:pt x="254" y="69"/>
                  </a:lnTo>
                  <a:lnTo>
                    <a:pt x="236" y="46"/>
                  </a:lnTo>
                  <a:lnTo>
                    <a:pt x="216" y="28"/>
                  </a:lnTo>
                  <a:lnTo>
                    <a:pt x="192" y="13"/>
                  </a:lnTo>
                  <a:lnTo>
                    <a:pt x="166" y="3"/>
                  </a:lnTo>
                  <a:lnTo>
                    <a:pt x="139" y="0"/>
                  </a:lnTo>
                  <a:lnTo>
                    <a:pt x="110" y="3"/>
                  </a:lnTo>
                  <a:lnTo>
                    <a:pt x="85" y="13"/>
                  </a:lnTo>
                  <a:lnTo>
                    <a:pt x="61" y="28"/>
                  </a:lnTo>
                  <a:lnTo>
                    <a:pt x="40" y="46"/>
                  </a:lnTo>
                  <a:lnTo>
                    <a:pt x="24" y="69"/>
                  </a:lnTo>
                  <a:lnTo>
                    <a:pt x="11" y="95"/>
                  </a:lnTo>
                  <a:lnTo>
                    <a:pt x="2" y="124"/>
                  </a:lnTo>
                  <a:lnTo>
                    <a:pt x="0" y="156"/>
                  </a:lnTo>
                  <a:lnTo>
                    <a:pt x="2" y="187"/>
                  </a:lnTo>
                  <a:lnTo>
                    <a:pt x="11" y="216"/>
                  </a:lnTo>
                  <a:lnTo>
                    <a:pt x="24" y="244"/>
                  </a:lnTo>
                  <a:lnTo>
                    <a:pt x="40" y="265"/>
                  </a:lnTo>
                  <a:lnTo>
                    <a:pt x="61" y="285"/>
                  </a:lnTo>
                  <a:lnTo>
                    <a:pt x="85" y="300"/>
                  </a:lnTo>
                  <a:lnTo>
                    <a:pt x="110" y="308"/>
                  </a:lnTo>
                  <a:lnTo>
                    <a:pt x="139" y="311"/>
                  </a:lnTo>
                  <a:close/>
                </a:path>
              </a:pathLst>
            </a:custGeom>
            <a:solidFill>
              <a:srgbClr val="FFFFFF"/>
            </a:solidFill>
            <a:ln w="9525">
              <a:noFill/>
              <a:round/>
              <a:headEnd/>
              <a:tailEnd/>
            </a:ln>
          </p:spPr>
          <p:txBody>
            <a:bodyPr/>
            <a:lstStyle/>
            <a:p>
              <a:endParaRPr lang="en-US"/>
            </a:p>
          </p:txBody>
        </p:sp>
        <p:sp>
          <p:nvSpPr>
            <p:cNvPr id="7198" name="Freeform 30"/>
            <p:cNvSpPr>
              <a:spLocks/>
            </p:cNvSpPr>
            <p:nvPr/>
          </p:nvSpPr>
          <p:spPr bwMode="auto">
            <a:xfrm>
              <a:off x="3878" y="1463"/>
              <a:ext cx="53" cy="61"/>
            </a:xfrm>
            <a:custGeom>
              <a:avLst/>
              <a:gdLst/>
              <a:ahLst/>
              <a:cxnLst>
                <a:cxn ang="0">
                  <a:pos x="80" y="184"/>
                </a:cxn>
                <a:cxn ang="0">
                  <a:pos x="96" y="183"/>
                </a:cxn>
                <a:cxn ang="0">
                  <a:pos x="111" y="177"/>
                </a:cxn>
                <a:cxn ang="0">
                  <a:pos x="125" y="169"/>
                </a:cxn>
                <a:cxn ang="0">
                  <a:pos x="136" y="157"/>
                </a:cxn>
                <a:cxn ang="0">
                  <a:pos x="146" y="144"/>
                </a:cxn>
                <a:cxn ang="0">
                  <a:pos x="154" y="128"/>
                </a:cxn>
                <a:cxn ang="0">
                  <a:pos x="159" y="111"/>
                </a:cxn>
                <a:cxn ang="0">
                  <a:pos x="160" y="92"/>
                </a:cxn>
                <a:cxn ang="0">
                  <a:pos x="159" y="73"/>
                </a:cxn>
                <a:cxn ang="0">
                  <a:pos x="154" y="56"/>
                </a:cxn>
                <a:cxn ang="0">
                  <a:pos x="146" y="40"/>
                </a:cxn>
                <a:cxn ang="0">
                  <a:pos x="136" y="27"/>
                </a:cxn>
                <a:cxn ang="0">
                  <a:pos x="125" y="16"/>
                </a:cxn>
                <a:cxn ang="0">
                  <a:pos x="111" y="7"/>
                </a:cxn>
                <a:cxn ang="0">
                  <a:pos x="96" y="1"/>
                </a:cxn>
                <a:cxn ang="0">
                  <a:pos x="80" y="0"/>
                </a:cxn>
                <a:cxn ang="0">
                  <a:pos x="64" y="1"/>
                </a:cxn>
                <a:cxn ang="0">
                  <a:pos x="49" y="7"/>
                </a:cxn>
                <a:cxn ang="0">
                  <a:pos x="35" y="16"/>
                </a:cxn>
                <a:cxn ang="0">
                  <a:pos x="24" y="27"/>
                </a:cxn>
                <a:cxn ang="0">
                  <a:pos x="14" y="40"/>
                </a:cxn>
                <a:cxn ang="0">
                  <a:pos x="6" y="56"/>
                </a:cxn>
                <a:cxn ang="0">
                  <a:pos x="1" y="73"/>
                </a:cxn>
                <a:cxn ang="0">
                  <a:pos x="0" y="92"/>
                </a:cxn>
                <a:cxn ang="0">
                  <a:pos x="1" y="111"/>
                </a:cxn>
                <a:cxn ang="0">
                  <a:pos x="6" y="128"/>
                </a:cxn>
                <a:cxn ang="0">
                  <a:pos x="14" y="144"/>
                </a:cxn>
                <a:cxn ang="0">
                  <a:pos x="24" y="157"/>
                </a:cxn>
                <a:cxn ang="0">
                  <a:pos x="35" y="169"/>
                </a:cxn>
                <a:cxn ang="0">
                  <a:pos x="49" y="177"/>
                </a:cxn>
                <a:cxn ang="0">
                  <a:pos x="64" y="183"/>
                </a:cxn>
                <a:cxn ang="0">
                  <a:pos x="80" y="184"/>
                </a:cxn>
              </a:cxnLst>
              <a:rect l="0" t="0" r="r" b="b"/>
              <a:pathLst>
                <a:path w="160" h="184">
                  <a:moveTo>
                    <a:pt x="80" y="184"/>
                  </a:moveTo>
                  <a:lnTo>
                    <a:pt x="96" y="183"/>
                  </a:lnTo>
                  <a:lnTo>
                    <a:pt x="111" y="177"/>
                  </a:lnTo>
                  <a:lnTo>
                    <a:pt x="125" y="169"/>
                  </a:lnTo>
                  <a:lnTo>
                    <a:pt x="136" y="157"/>
                  </a:lnTo>
                  <a:lnTo>
                    <a:pt x="146" y="144"/>
                  </a:lnTo>
                  <a:lnTo>
                    <a:pt x="154" y="128"/>
                  </a:lnTo>
                  <a:lnTo>
                    <a:pt x="159" y="111"/>
                  </a:lnTo>
                  <a:lnTo>
                    <a:pt x="160" y="92"/>
                  </a:lnTo>
                  <a:lnTo>
                    <a:pt x="159" y="73"/>
                  </a:lnTo>
                  <a:lnTo>
                    <a:pt x="154" y="56"/>
                  </a:lnTo>
                  <a:lnTo>
                    <a:pt x="146" y="40"/>
                  </a:lnTo>
                  <a:lnTo>
                    <a:pt x="136" y="27"/>
                  </a:lnTo>
                  <a:lnTo>
                    <a:pt x="125" y="16"/>
                  </a:lnTo>
                  <a:lnTo>
                    <a:pt x="111" y="7"/>
                  </a:lnTo>
                  <a:lnTo>
                    <a:pt x="96" y="1"/>
                  </a:lnTo>
                  <a:lnTo>
                    <a:pt x="80" y="0"/>
                  </a:lnTo>
                  <a:lnTo>
                    <a:pt x="64" y="1"/>
                  </a:lnTo>
                  <a:lnTo>
                    <a:pt x="49" y="7"/>
                  </a:lnTo>
                  <a:lnTo>
                    <a:pt x="35" y="16"/>
                  </a:lnTo>
                  <a:lnTo>
                    <a:pt x="24" y="27"/>
                  </a:lnTo>
                  <a:lnTo>
                    <a:pt x="14" y="40"/>
                  </a:lnTo>
                  <a:lnTo>
                    <a:pt x="6" y="56"/>
                  </a:lnTo>
                  <a:lnTo>
                    <a:pt x="1" y="73"/>
                  </a:lnTo>
                  <a:lnTo>
                    <a:pt x="0" y="92"/>
                  </a:lnTo>
                  <a:lnTo>
                    <a:pt x="1" y="111"/>
                  </a:lnTo>
                  <a:lnTo>
                    <a:pt x="6" y="128"/>
                  </a:lnTo>
                  <a:lnTo>
                    <a:pt x="14" y="144"/>
                  </a:lnTo>
                  <a:lnTo>
                    <a:pt x="24" y="157"/>
                  </a:lnTo>
                  <a:lnTo>
                    <a:pt x="35" y="169"/>
                  </a:lnTo>
                  <a:lnTo>
                    <a:pt x="49" y="177"/>
                  </a:lnTo>
                  <a:lnTo>
                    <a:pt x="64" y="183"/>
                  </a:lnTo>
                  <a:lnTo>
                    <a:pt x="80" y="184"/>
                  </a:lnTo>
                  <a:close/>
                </a:path>
              </a:pathLst>
            </a:custGeom>
            <a:solidFill>
              <a:srgbClr val="000000"/>
            </a:solidFill>
            <a:ln w="9525">
              <a:noFill/>
              <a:round/>
              <a:headEnd/>
              <a:tailEnd/>
            </a:ln>
          </p:spPr>
          <p:txBody>
            <a:bodyPr/>
            <a:lstStyle/>
            <a:p>
              <a:endParaRPr lang="en-US"/>
            </a:p>
          </p:txBody>
        </p:sp>
        <p:sp>
          <p:nvSpPr>
            <p:cNvPr id="7199" name="Freeform 31"/>
            <p:cNvSpPr>
              <a:spLocks/>
            </p:cNvSpPr>
            <p:nvPr/>
          </p:nvSpPr>
          <p:spPr bwMode="auto">
            <a:xfrm>
              <a:off x="3905" y="1475"/>
              <a:ext cx="11" cy="10"/>
            </a:xfrm>
            <a:custGeom>
              <a:avLst/>
              <a:gdLst/>
              <a:ahLst/>
              <a:cxnLst>
                <a:cxn ang="0">
                  <a:pos x="17" y="28"/>
                </a:cxn>
                <a:cxn ang="0">
                  <a:pos x="23" y="26"/>
                </a:cxn>
                <a:cxn ang="0">
                  <a:pos x="28" y="24"/>
                </a:cxn>
                <a:cxn ang="0">
                  <a:pos x="32" y="19"/>
                </a:cxn>
                <a:cxn ang="0">
                  <a:pos x="33" y="13"/>
                </a:cxn>
                <a:cxn ang="0">
                  <a:pos x="32" y="8"/>
                </a:cxn>
                <a:cxn ang="0">
                  <a:pos x="28" y="5"/>
                </a:cxn>
                <a:cxn ang="0">
                  <a:pos x="23" y="2"/>
                </a:cxn>
                <a:cxn ang="0">
                  <a:pos x="17" y="0"/>
                </a:cxn>
                <a:cxn ang="0">
                  <a:pos x="10" y="2"/>
                </a:cxn>
                <a:cxn ang="0">
                  <a:pos x="5" y="5"/>
                </a:cxn>
                <a:cxn ang="0">
                  <a:pos x="2" y="8"/>
                </a:cxn>
                <a:cxn ang="0">
                  <a:pos x="0" y="13"/>
                </a:cxn>
                <a:cxn ang="0">
                  <a:pos x="2" y="19"/>
                </a:cxn>
                <a:cxn ang="0">
                  <a:pos x="5" y="24"/>
                </a:cxn>
                <a:cxn ang="0">
                  <a:pos x="10" y="26"/>
                </a:cxn>
                <a:cxn ang="0">
                  <a:pos x="17" y="28"/>
                </a:cxn>
              </a:cxnLst>
              <a:rect l="0" t="0" r="r" b="b"/>
              <a:pathLst>
                <a:path w="33" h="28">
                  <a:moveTo>
                    <a:pt x="17" y="28"/>
                  </a:moveTo>
                  <a:lnTo>
                    <a:pt x="23" y="26"/>
                  </a:lnTo>
                  <a:lnTo>
                    <a:pt x="28" y="24"/>
                  </a:lnTo>
                  <a:lnTo>
                    <a:pt x="32" y="19"/>
                  </a:lnTo>
                  <a:lnTo>
                    <a:pt x="33" y="13"/>
                  </a:lnTo>
                  <a:lnTo>
                    <a:pt x="32" y="8"/>
                  </a:lnTo>
                  <a:lnTo>
                    <a:pt x="28" y="5"/>
                  </a:lnTo>
                  <a:lnTo>
                    <a:pt x="23" y="2"/>
                  </a:lnTo>
                  <a:lnTo>
                    <a:pt x="17" y="0"/>
                  </a:lnTo>
                  <a:lnTo>
                    <a:pt x="10" y="2"/>
                  </a:lnTo>
                  <a:lnTo>
                    <a:pt x="5" y="5"/>
                  </a:lnTo>
                  <a:lnTo>
                    <a:pt x="2" y="8"/>
                  </a:lnTo>
                  <a:lnTo>
                    <a:pt x="0" y="13"/>
                  </a:lnTo>
                  <a:lnTo>
                    <a:pt x="2" y="19"/>
                  </a:lnTo>
                  <a:lnTo>
                    <a:pt x="5" y="24"/>
                  </a:lnTo>
                  <a:lnTo>
                    <a:pt x="10" y="26"/>
                  </a:lnTo>
                  <a:lnTo>
                    <a:pt x="17" y="28"/>
                  </a:lnTo>
                  <a:close/>
                </a:path>
              </a:pathLst>
            </a:custGeom>
            <a:solidFill>
              <a:srgbClr val="FFFFFF"/>
            </a:solidFill>
            <a:ln w="9525">
              <a:noFill/>
              <a:round/>
              <a:headEnd/>
              <a:tailEnd/>
            </a:ln>
          </p:spPr>
          <p:txBody>
            <a:bodyPr/>
            <a:lstStyle/>
            <a:p>
              <a:endParaRPr lang="en-US"/>
            </a:p>
          </p:txBody>
        </p:sp>
        <p:sp>
          <p:nvSpPr>
            <p:cNvPr id="7200" name="Freeform 32"/>
            <p:cNvSpPr>
              <a:spLocks/>
            </p:cNvSpPr>
            <p:nvPr/>
          </p:nvSpPr>
          <p:spPr bwMode="auto">
            <a:xfrm>
              <a:off x="3878" y="1463"/>
              <a:ext cx="53" cy="61"/>
            </a:xfrm>
            <a:custGeom>
              <a:avLst/>
              <a:gdLst/>
              <a:ahLst/>
              <a:cxnLst>
                <a:cxn ang="0">
                  <a:pos x="80" y="184"/>
                </a:cxn>
                <a:cxn ang="0">
                  <a:pos x="96" y="183"/>
                </a:cxn>
                <a:cxn ang="0">
                  <a:pos x="111" y="177"/>
                </a:cxn>
                <a:cxn ang="0">
                  <a:pos x="125" y="169"/>
                </a:cxn>
                <a:cxn ang="0">
                  <a:pos x="136" y="157"/>
                </a:cxn>
                <a:cxn ang="0">
                  <a:pos x="146" y="144"/>
                </a:cxn>
                <a:cxn ang="0">
                  <a:pos x="154" y="128"/>
                </a:cxn>
                <a:cxn ang="0">
                  <a:pos x="159" y="111"/>
                </a:cxn>
                <a:cxn ang="0">
                  <a:pos x="160" y="92"/>
                </a:cxn>
                <a:cxn ang="0">
                  <a:pos x="159" y="73"/>
                </a:cxn>
                <a:cxn ang="0">
                  <a:pos x="154" y="56"/>
                </a:cxn>
                <a:cxn ang="0">
                  <a:pos x="146" y="40"/>
                </a:cxn>
                <a:cxn ang="0">
                  <a:pos x="136" y="27"/>
                </a:cxn>
                <a:cxn ang="0">
                  <a:pos x="125" y="16"/>
                </a:cxn>
                <a:cxn ang="0">
                  <a:pos x="111" y="7"/>
                </a:cxn>
                <a:cxn ang="0">
                  <a:pos x="96" y="1"/>
                </a:cxn>
                <a:cxn ang="0">
                  <a:pos x="80" y="0"/>
                </a:cxn>
                <a:cxn ang="0">
                  <a:pos x="64" y="1"/>
                </a:cxn>
                <a:cxn ang="0">
                  <a:pos x="49" y="7"/>
                </a:cxn>
                <a:cxn ang="0">
                  <a:pos x="35" y="16"/>
                </a:cxn>
                <a:cxn ang="0">
                  <a:pos x="24" y="27"/>
                </a:cxn>
                <a:cxn ang="0">
                  <a:pos x="14" y="40"/>
                </a:cxn>
                <a:cxn ang="0">
                  <a:pos x="6" y="56"/>
                </a:cxn>
                <a:cxn ang="0">
                  <a:pos x="1" y="73"/>
                </a:cxn>
                <a:cxn ang="0">
                  <a:pos x="0" y="92"/>
                </a:cxn>
                <a:cxn ang="0">
                  <a:pos x="1" y="111"/>
                </a:cxn>
                <a:cxn ang="0">
                  <a:pos x="6" y="128"/>
                </a:cxn>
                <a:cxn ang="0">
                  <a:pos x="14" y="144"/>
                </a:cxn>
                <a:cxn ang="0">
                  <a:pos x="24" y="157"/>
                </a:cxn>
                <a:cxn ang="0">
                  <a:pos x="35" y="169"/>
                </a:cxn>
                <a:cxn ang="0">
                  <a:pos x="49" y="177"/>
                </a:cxn>
                <a:cxn ang="0">
                  <a:pos x="64" y="183"/>
                </a:cxn>
                <a:cxn ang="0">
                  <a:pos x="80" y="184"/>
                </a:cxn>
              </a:cxnLst>
              <a:rect l="0" t="0" r="r" b="b"/>
              <a:pathLst>
                <a:path w="160" h="184">
                  <a:moveTo>
                    <a:pt x="80" y="184"/>
                  </a:moveTo>
                  <a:lnTo>
                    <a:pt x="96" y="183"/>
                  </a:lnTo>
                  <a:lnTo>
                    <a:pt x="111" y="177"/>
                  </a:lnTo>
                  <a:lnTo>
                    <a:pt x="125" y="169"/>
                  </a:lnTo>
                  <a:lnTo>
                    <a:pt x="136" y="157"/>
                  </a:lnTo>
                  <a:lnTo>
                    <a:pt x="146" y="144"/>
                  </a:lnTo>
                  <a:lnTo>
                    <a:pt x="154" y="128"/>
                  </a:lnTo>
                  <a:lnTo>
                    <a:pt x="159" y="111"/>
                  </a:lnTo>
                  <a:lnTo>
                    <a:pt x="160" y="92"/>
                  </a:lnTo>
                  <a:lnTo>
                    <a:pt x="159" y="73"/>
                  </a:lnTo>
                  <a:lnTo>
                    <a:pt x="154" y="56"/>
                  </a:lnTo>
                  <a:lnTo>
                    <a:pt x="146" y="40"/>
                  </a:lnTo>
                  <a:lnTo>
                    <a:pt x="136" y="27"/>
                  </a:lnTo>
                  <a:lnTo>
                    <a:pt x="125" y="16"/>
                  </a:lnTo>
                  <a:lnTo>
                    <a:pt x="111" y="7"/>
                  </a:lnTo>
                  <a:lnTo>
                    <a:pt x="96" y="1"/>
                  </a:lnTo>
                  <a:lnTo>
                    <a:pt x="80" y="0"/>
                  </a:lnTo>
                  <a:lnTo>
                    <a:pt x="64" y="1"/>
                  </a:lnTo>
                  <a:lnTo>
                    <a:pt x="49" y="7"/>
                  </a:lnTo>
                  <a:lnTo>
                    <a:pt x="35" y="16"/>
                  </a:lnTo>
                  <a:lnTo>
                    <a:pt x="24" y="27"/>
                  </a:lnTo>
                  <a:lnTo>
                    <a:pt x="14" y="40"/>
                  </a:lnTo>
                  <a:lnTo>
                    <a:pt x="6" y="56"/>
                  </a:lnTo>
                  <a:lnTo>
                    <a:pt x="1" y="73"/>
                  </a:lnTo>
                  <a:lnTo>
                    <a:pt x="0" y="92"/>
                  </a:lnTo>
                  <a:lnTo>
                    <a:pt x="1" y="111"/>
                  </a:lnTo>
                  <a:lnTo>
                    <a:pt x="6" y="128"/>
                  </a:lnTo>
                  <a:lnTo>
                    <a:pt x="14" y="144"/>
                  </a:lnTo>
                  <a:lnTo>
                    <a:pt x="24" y="157"/>
                  </a:lnTo>
                  <a:lnTo>
                    <a:pt x="35" y="169"/>
                  </a:lnTo>
                  <a:lnTo>
                    <a:pt x="49" y="177"/>
                  </a:lnTo>
                  <a:lnTo>
                    <a:pt x="64" y="183"/>
                  </a:lnTo>
                  <a:lnTo>
                    <a:pt x="80" y="184"/>
                  </a:lnTo>
                  <a:close/>
                </a:path>
              </a:pathLst>
            </a:custGeom>
            <a:solidFill>
              <a:srgbClr val="000000"/>
            </a:solidFill>
            <a:ln w="9525">
              <a:noFill/>
              <a:round/>
              <a:headEnd/>
              <a:tailEnd/>
            </a:ln>
          </p:spPr>
          <p:txBody>
            <a:bodyPr/>
            <a:lstStyle/>
            <a:p>
              <a:endParaRPr lang="en-US"/>
            </a:p>
          </p:txBody>
        </p:sp>
        <p:sp>
          <p:nvSpPr>
            <p:cNvPr id="7201" name="Freeform 33"/>
            <p:cNvSpPr>
              <a:spLocks/>
            </p:cNvSpPr>
            <p:nvPr/>
          </p:nvSpPr>
          <p:spPr bwMode="auto">
            <a:xfrm>
              <a:off x="3905" y="1475"/>
              <a:ext cx="11" cy="10"/>
            </a:xfrm>
            <a:custGeom>
              <a:avLst/>
              <a:gdLst/>
              <a:ahLst/>
              <a:cxnLst>
                <a:cxn ang="0">
                  <a:pos x="17" y="28"/>
                </a:cxn>
                <a:cxn ang="0">
                  <a:pos x="23" y="26"/>
                </a:cxn>
                <a:cxn ang="0">
                  <a:pos x="28" y="24"/>
                </a:cxn>
                <a:cxn ang="0">
                  <a:pos x="32" y="19"/>
                </a:cxn>
                <a:cxn ang="0">
                  <a:pos x="33" y="13"/>
                </a:cxn>
                <a:cxn ang="0">
                  <a:pos x="32" y="8"/>
                </a:cxn>
                <a:cxn ang="0">
                  <a:pos x="28" y="5"/>
                </a:cxn>
                <a:cxn ang="0">
                  <a:pos x="23" y="2"/>
                </a:cxn>
                <a:cxn ang="0">
                  <a:pos x="17" y="0"/>
                </a:cxn>
                <a:cxn ang="0">
                  <a:pos x="10" y="2"/>
                </a:cxn>
                <a:cxn ang="0">
                  <a:pos x="5" y="5"/>
                </a:cxn>
                <a:cxn ang="0">
                  <a:pos x="2" y="8"/>
                </a:cxn>
                <a:cxn ang="0">
                  <a:pos x="0" y="13"/>
                </a:cxn>
                <a:cxn ang="0">
                  <a:pos x="2" y="19"/>
                </a:cxn>
                <a:cxn ang="0">
                  <a:pos x="5" y="24"/>
                </a:cxn>
                <a:cxn ang="0">
                  <a:pos x="10" y="26"/>
                </a:cxn>
                <a:cxn ang="0">
                  <a:pos x="17" y="28"/>
                </a:cxn>
              </a:cxnLst>
              <a:rect l="0" t="0" r="r" b="b"/>
              <a:pathLst>
                <a:path w="33" h="28">
                  <a:moveTo>
                    <a:pt x="17" y="28"/>
                  </a:moveTo>
                  <a:lnTo>
                    <a:pt x="23" y="26"/>
                  </a:lnTo>
                  <a:lnTo>
                    <a:pt x="28" y="24"/>
                  </a:lnTo>
                  <a:lnTo>
                    <a:pt x="32" y="19"/>
                  </a:lnTo>
                  <a:lnTo>
                    <a:pt x="33" y="13"/>
                  </a:lnTo>
                  <a:lnTo>
                    <a:pt x="32" y="8"/>
                  </a:lnTo>
                  <a:lnTo>
                    <a:pt x="28" y="5"/>
                  </a:lnTo>
                  <a:lnTo>
                    <a:pt x="23" y="2"/>
                  </a:lnTo>
                  <a:lnTo>
                    <a:pt x="17" y="0"/>
                  </a:lnTo>
                  <a:lnTo>
                    <a:pt x="10" y="2"/>
                  </a:lnTo>
                  <a:lnTo>
                    <a:pt x="5" y="5"/>
                  </a:lnTo>
                  <a:lnTo>
                    <a:pt x="2" y="8"/>
                  </a:lnTo>
                  <a:lnTo>
                    <a:pt x="0" y="13"/>
                  </a:lnTo>
                  <a:lnTo>
                    <a:pt x="2" y="19"/>
                  </a:lnTo>
                  <a:lnTo>
                    <a:pt x="5" y="24"/>
                  </a:lnTo>
                  <a:lnTo>
                    <a:pt x="10" y="26"/>
                  </a:lnTo>
                  <a:lnTo>
                    <a:pt x="17" y="28"/>
                  </a:lnTo>
                  <a:close/>
                </a:path>
              </a:pathLst>
            </a:custGeom>
            <a:solidFill>
              <a:srgbClr val="FFFFFF"/>
            </a:solidFill>
            <a:ln w="9525">
              <a:noFill/>
              <a:round/>
              <a:headEnd/>
              <a:tailEnd/>
            </a:ln>
          </p:spPr>
          <p:txBody>
            <a:bodyPr/>
            <a:lstStyle/>
            <a:p>
              <a:endParaRPr lang="en-US"/>
            </a:p>
          </p:txBody>
        </p:sp>
        <p:sp>
          <p:nvSpPr>
            <p:cNvPr id="7202" name="Freeform 34"/>
            <p:cNvSpPr>
              <a:spLocks/>
            </p:cNvSpPr>
            <p:nvPr/>
          </p:nvSpPr>
          <p:spPr bwMode="auto">
            <a:xfrm>
              <a:off x="3719" y="1412"/>
              <a:ext cx="78" cy="93"/>
            </a:xfrm>
            <a:custGeom>
              <a:avLst/>
              <a:gdLst/>
              <a:ahLst/>
              <a:cxnLst>
                <a:cxn ang="0">
                  <a:pos x="118" y="278"/>
                </a:cxn>
                <a:cxn ang="0">
                  <a:pos x="142" y="275"/>
                </a:cxn>
                <a:cxn ang="0">
                  <a:pos x="163" y="267"/>
                </a:cxn>
                <a:cxn ang="0">
                  <a:pos x="183" y="254"/>
                </a:cxn>
                <a:cxn ang="0">
                  <a:pos x="200" y="237"/>
                </a:cxn>
                <a:cxn ang="0">
                  <a:pos x="214" y="216"/>
                </a:cxn>
                <a:cxn ang="0">
                  <a:pos x="225" y="193"/>
                </a:cxn>
                <a:cxn ang="0">
                  <a:pos x="232" y="166"/>
                </a:cxn>
                <a:cxn ang="0">
                  <a:pos x="234" y="139"/>
                </a:cxn>
                <a:cxn ang="0">
                  <a:pos x="232" y="111"/>
                </a:cxn>
                <a:cxn ang="0">
                  <a:pos x="225" y="85"/>
                </a:cxn>
                <a:cxn ang="0">
                  <a:pos x="214" y="61"/>
                </a:cxn>
                <a:cxn ang="0">
                  <a:pos x="200" y="41"/>
                </a:cxn>
                <a:cxn ang="0">
                  <a:pos x="183" y="23"/>
                </a:cxn>
                <a:cxn ang="0">
                  <a:pos x="163" y="12"/>
                </a:cxn>
                <a:cxn ang="0">
                  <a:pos x="142" y="3"/>
                </a:cxn>
                <a:cxn ang="0">
                  <a:pos x="118" y="0"/>
                </a:cxn>
                <a:cxn ang="0">
                  <a:pos x="94" y="3"/>
                </a:cxn>
                <a:cxn ang="0">
                  <a:pos x="71" y="12"/>
                </a:cxn>
                <a:cxn ang="0">
                  <a:pos x="51" y="23"/>
                </a:cxn>
                <a:cxn ang="0">
                  <a:pos x="35" y="41"/>
                </a:cxn>
                <a:cxn ang="0">
                  <a:pos x="20" y="61"/>
                </a:cxn>
                <a:cxn ang="0">
                  <a:pos x="9" y="85"/>
                </a:cxn>
                <a:cxn ang="0">
                  <a:pos x="3" y="111"/>
                </a:cxn>
                <a:cxn ang="0">
                  <a:pos x="0" y="139"/>
                </a:cxn>
                <a:cxn ang="0">
                  <a:pos x="3" y="166"/>
                </a:cxn>
                <a:cxn ang="0">
                  <a:pos x="9" y="193"/>
                </a:cxn>
                <a:cxn ang="0">
                  <a:pos x="20" y="216"/>
                </a:cxn>
                <a:cxn ang="0">
                  <a:pos x="35" y="237"/>
                </a:cxn>
                <a:cxn ang="0">
                  <a:pos x="51" y="254"/>
                </a:cxn>
                <a:cxn ang="0">
                  <a:pos x="71" y="267"/>
                </a:cxn>
                <a:cxn ang="0">
                  <a:pos x="94" y="275"/>
                </a:cxn>
                <a:cxn ang="0">
                  <a:pos x="118" y="278"/>
                </a:cxn>
              </a:cxnLst>
              <a:rect l="0" t="0" r="r" b="b"/>
              <a:pathLst>
                <a:path w="234" h="278">
                  <a:moveTo>
                    <a:pt x="118" y="278"/>
                  </a:moveTo>
                  <a:lnTo>
                    <a:pt x="142" y="275"/>
                  </a:lnTo>
                  <a:lnTo>
                    <a:pt x="163" y="267"/>
                  </a:lnTo>
                  <a:lnTo>
                    <a:pt x="183" y="254"/>
                  </a:lnTo>
                  <a:lnTo>
                    <a:pt x="200" y="237"/>
                  </a:lnTo>
                  <a:lnTo>
                    <a:pt x="214" y="216"/>
                  </a:lnTo>
                  <a:lnTo>
                    <a:pt x="225" y="193"/>
                  </a:lnTo>
                  <a:lnTo>
                    <a:pt x="232" y="166"/>
                  </a:lnTo>
                  <a:lnTo>
                    <a:pt x="234" y="139"/>
                  </a:lnTo>
                  <a:lnTo>
                    <a:pt x="232" y="111"/>
                  </a:lnTo>
                  <a:lnTo>
                    <a:pt x="225" y="85"/>
                  </a:lnTo>
                  <a:lnTo>
                    <a:pt x="214" y="61"/>
                  </a:lnTo>
                  <a:lnTo>
                    <a:pt x="200" y="41"/>
                  </a:lnTo>
                  <a:lnTo>
                    <a:pt x="183" y="23"/>
                  </a:lnTo>
                  <a:lnTo>
                    <a:pt x="163" y="12"/>
                  </a:lnTo>
                  <a:lnTo>
                    <a:pt x="142" y="3"/>
                  </a:lnTo>
                  <a:lnTo>
                    <a:pt x="118" y="0"/>
                  </a:lnTo>
                  <a:lnTo>
                    <a:pt x="94" y="3"/>
                  </a:lnTo>
                  <a:lnTo>
                    <a:pt x="71" y="12"/>
                  </a:lnTo>
                  <a:lnTo>
                    <a:pt x="51" y="23"/>
                  </a:lnTo>
                  <a:lnTo>
                    <a:pt x="35" y="41"/>
                  </a:lnTo>
                  <a:lnTo>
                    <a:pt x="20" y="61"/>
                  </a:lnTo>
                  <a:lnTo>
                    <a:pt x="9" y="85"/>
                  </a:lnTo>
                  <a:lnTo>
                    <a:pt x="3" y="111"/>
                  </a:lnTo>
                  <a:lnTo>
                    <a:pt x="0" y="139"/>
                  </a:lnTo>
                  <a:lnTo>
                    <a:pt x="3" y="166"/>
                  </a:lnTo>
                  <a:lnTo>
                    <a:pt x="9" y="193"/>
                  </a:lnTo>
                  <a:lnTo>
                    <a:pt x="20" y="216"/>
                  </a:lnTo>
                  <a:lnTo>
                    <a:pt x="35" y="237"/>
                  </a:lnTo>
                  <a:lnTo>
                    <a:pt x="51" y="254"/>
                  </a:lnTo>
                  <a:lnTo>
                    <a:pt x="71" y="267"/>
                  </a:lnTo>
                  <a:lnTo>
                    <a:pt x="94" y="275"/>
                  </a:lnTo>
                  <a:lnTo>
                    <a:pt x="118" y="278"/>
                  </a:lnTo>
                  <a:close/>
                </a:path>
              </a:pathLst>
            </a:custGeom>
            <a:solidFill>
              <a:srgbClr val="FFFFFF"/>
            </a:solidFill>
            <a:ln w="9525">
              <a:noFill/>
              <a:round/>
              <a:headEnd/>
              <a:tailEnd/>
            </a:ln>
          </p:spPr>
          <p:txBody>
            <a:bodyPr/>
            <a:lstStyle/>
            <a:p>
              <a:endParaRPr lang="en-US"/>
            </a:p>
          </p:txBody>
        </p:sp>
        <p:sp>
          <p:nvSpPr>
            <p:cNvPr id="7203" name="Freeform 35"/>
            <p:cNvSpPr>
              <a:spLocks/>
            </p:cNvSpPr>
            <p:nvPr/>
          </p:nvSpPr>
          <p:spPr bwMode="auto">
            <a:xfrm>
              <a:off x="3734" y="1430"/>
              <a:ext cx="48" cy="55"/>
            </a:xfrm>
            <a:custGeom>
              <a:avLst/>
              <a:gdLst/>
              <a:ahLst/>
              <a:cxnLst>
                <a:cxn ang="0">
                  <a:pos x="73" y="164"/>
                </a:cxn>
                <a:cxn ang="0">
                  <a:pos x="87" y="162"/>
                </a:cxn>
                <a:cxn ang="0">
                  <a:pos x="100" y="158"/>
                </a:cxn>
                <a:cxn ang="0">
                  <a:pos x="113" y="149"/>
                </a:cxn>
                <a:cxn ang="0">
                  <a:pos x="123" y="139"/>
                </a:cxn>
                <a:cxn ang="0">
                  <a:pos x="132" y="128"/>
                </a:cxn>
                <a:cxn ang="0">
                  <a:pos x="138" y="113"/>
                </a:cxn>
                <a:cxn ang="0">
                  <a:pos x="143" y="99"/>
                </a:cxn>
                <a:cxn ang="0">
                  <a:pos x="144" y="82"/>
                </a:cxn>
                <a:cxn ang="0">
                  <a:pos x="143" y="64"/>
                </a:cxn>
                <a:cxn ang="0">
                  <a:pos x="138" y="50"/>
                </a:cxn>
                <a:cxn ang="0">
                  <a:pos x="132" y="36"/>
                </a:cxn>
                <a:cxn ang="0">
                  <a:pos x="123" y="23"/>
                </a:cxn>
                <a:cxn ang="0">
                  <a:pos x="113" y="14"/>
                </a:cxn>
                <a:cxn ang="0">
                  <a:pos x="100" y="5"/>
                </a:cxn>
                <a:cxn ang="0">
                  <a:pos x="87" y="1"/>
                </a:cxn>
                <a:cxn ang="0">
                  <a:pos x="73" y="0"/>
                </a:cxn>
                <a:cxn ang="0">
                  <a:pos x="58" y="1"/>
                </a:cxn>
                <a:cxn ang="0">
                  <a:pos x="44" y="5"/>
                </a:cxn>
                <a:cxn ang="0">
                  <a:pos x="33" y="14"/>
                </a:cxn>
                <a:cxn ang="0">
                  <a:pos x="21" y="23"/>
                </a:cxn>
                <a:cxn ang="0">
                  <a:pos x="13" y="36"/>
                </a:cxn>
                <a:cxn ang="0">
                  <a:pos x="6" y="50"/>
                </a:cxn>
                <a:cxn ang="0">
                  <a:pos x="1" y="64"/>
                </a:cxn>
                <a:cxn ang="0">
                  <a:pos x="0" y="82"/>
                </a:cxn>
                <a:cxn ang="0">
                  <a:pos x="1" y="99"/>
                </a:cxn>
                <a:cxn ang="0">
                  <a:pos x="6" y="113"/>
                </a:cxn>
                <a:cxn ang="0">
                  <a:pos x="13" y="128"/>
                </a:cxn>
                <a:cxn ang="0">
                  <a:pos x="21" y="139"/>
                </a:cxn>
                <a:cxn ang="0">
                  <a:pos x="33" y="149"/>
                </a:cxn>
                <a:cxn ang="0">
                  <a:pos x="44" y="158"/>
                </a:cxn>
                <a:cxn ang="0">
                  <a:pos x="58" y="162"/>
                </a:cxn>
                <a:cxn ang="0">
                  <a:pos x="73" y="164"/>
                </a:cxn>
              </a:cxnLst>
              <a:rect l="0" t="0" r="r" b="b"/>
              <a:pathLst>
                <a:path w="144" h="164">
                  <a:moveTo>
                    <a:pt x="73" y="164"/>
                  </a:moveTo>
                  <a:lnTo>
                    <a:pt x="87" y="162"/>
                  </a:lnTo>
                  <a:lnTo>
                    <a:pt x="100" y="158"/>
                  </a:lnTo>
                  <a:lnTo>
                    <a:pt x="113" y="149"/>
                  </a:lnTo>
                  <a:lnTo>
                    <a:pt x="123" y="139"/>
                  </a:lnTo>
                  <a:lnTo>
                    <a:pt x="132" y="128"/>
                  </a:lnTo>
                  <a:lnTo>
                    <a:pt x="138" y="113"/>
                  </a:lnTo>
                  <a:lnTo>
                    <a:pt x="143" y="99"/>
                  </a:lnTo>
                  <a:lnTo>
                    <a:pt x="144" y="82"/>
                  </a:lnTo>
                  <a:lnTo>
                    <a:pt x="143" y="64"/>
                  </a:lnTo>
                  <a:lnTo>
                    <a:pt x="138" y="50"/>
                  </a:lnTo>
                  <a:lnTo>
                    <a:pt x="132" y="36"/>
                  </a:lnTo>
                  <a:lnTo>
                    <a:pt x="123" y="23"/>
                  </a:lnTo>
                  <a:lnTo>
                    <a:pt x="113" y="14"/>
                  </a:lnTo>
                  <a:lnTo>
                    <a:pt x="100" y="5"/>
                  </a:lnTo>
                  <a:lnTo>
                    <a:pt x="87" y="1"/>
                  </a:lnTo>
                  <a:lnTo>
                    <a:pt x="73" y="0"/>
                  </a:lnTo>
                  <a:lnTo>
                    <a:pt x="58" y="1"/>
                  </a:lnTo>
                  <a:lnTo>
                    <a:pt x="44" y="5"/>
                  </a:lnTo>
                  <a:lnTo>
                    <a:pt x="33" y="14"/>
                  </a:lnTo>
                  <a:lnTo>
                    <a:pt x="21" y="23"/>
                  </a:lnTo>
                  <a:lnTo>
                    <a:pt x="13" y="36"/>
                  </a:lnTo>
                  <a:lnTo>
                    <a:pt x="6" y="50"/>
                  </a:lnTo>
                  <a:lnTo>
                    <a:pt x="1" y="64"/>
                  </a:lnTo>
                  <a:lnTo>
                    <a:pt x="0" y="82"/>
                  </a:lnTo>
                  <a:lnTo>
                    <a:pt x="1" y="99"/>
                  </a:lnTo>
                  <a:lnTo>
                    <a:pt x="6" y="113"/>
                  </a:lnTo>
                  <a:lnTo>
                    <a:pt x="13" y="128"/>
                  </a:lnTo>
                  <a:lnTo>
                    <a:pt x="21" y="139"/>
                  </a:lnTo>
                  <a:lnTo>
                    <a:pt x="33" y="149"/>
                  </a:lnTo>
                  <a:lnTo>
                    <a:pt x="44" y="158"/>
                  </a:lnTo>
                  <a:lnTo>
                    <a:pt x="58" y="162"/>
                  </a:lnTo>
                  <a:lnTo>
                    <a:pt x="73" y="164"/>
                  </a:lnTo>
                  <a:close/>
                </a:path>
              </a:pathLst>
            </a:custGeom>
            <a:solidFill>
              <a:srgbClr val="000000"/>
            </a:solidFill>
            <a:ln w="9525">
              <a:noFill/>
              <a:round/>
              <a:headEnd/>
              <a:tailEnd/>
            </a:ln>
          </p:spPr>
          <p:txBody>
            <a:bodyPr/>
            <a:lstStyle/>
            <a:p>
              <a:endParaRPr lang="en-US"/>
            </a:p>
          </p:txBody>
        </p:sp>
        <p:sp>
          <p:nvSpPr>
            <p:cNvPr id="7204" name="Freeform 36"/>
            <p:cNvSpPr>
              <a:spLocks/>
            </p:cNvSpPr>
            <p:nvPr/>
          </p:nvSpPr>
          <p:spPr bwMode="auto">
            <a:xfrm>
              <a:off x="3758" y="1440"/>
              <a:ext cx="10" cy="9"/>
            </a:xfrm>
            <a:custGeom>
              <a:avLst/>
              <a:gdLst/>
              <a:ahLst/>
              <a:cxnLst>
                <a:cxn ang="0">
                  <a:pos x="15" y="26"/>
                </a:cxn>
                <a:cxn ang="0">
                  <a:pos x="21" y="25"/>
                </a:cxn>
                <a:cxn ang="0">
                  <a:pos x="26" y="22"/>
                </a:cxn>
                <a:cxn ang="0">
                  <a:pos x="29" y="19"/>
                </a:cxn>
                <a:cxn ang="0">
                  <a:pos x="30" y="13"/>
                </a:cxn>
                <a:cxn ang="0">
                  <a:pos x="29" y="8"/>
                </a:cxn>
                <a:cxn ang="0">
                  <a:pos x="26" y="5"/>
                </a:cxn>
                <a:cxn ang="0">
                  <a:pos x="21" y="2"/>
                </a:cxn>
                <a:cxn ang="0">
                  <a:pos x="15" y="0"/>
                </a:cxn>
                <a:cxn ang="0">
                  <a:pos x="10" y="2"/>
                </a:cxn>
                <a:cxn ang="0">
                  <a:pos x="5" y="5"/>
                </a:cxn>
                <a:cxn ang="0">
                  <a:pos x="1" y="8"/>
                </a:cxn>
                <a:cxn ang="0">
                  <a:pos x="0" y="13"/>
                </a:cxn>
                <a:cxn ang="0">
                  <a:pos x="1" y="19"/>
                </a:cxn>
                <a:cxn ang="0">
                  <a:pos x="5" y="22"/>
                </a:cxn>
                <a:cxn ang="0">
                  <a:pos x="10" y="25"/>
                </a:cxn>
                <a:cxn ang="0">
                  <a:pos x="15" y="26"/>
                </a:cxn>
              </a:cxnLst>
              <a:rect l="0" t="0" r="r" b="b"/>
              <a:pathLst>
                <a:path w="30" h="26">
                  <a:moveTo>
                    <a:pt x="15" y="26"/>
                  </a:moveTo>
                  <a:lnTo>
                    <a:pt x="21" y="25"/>
                  </a:lnTo>
                  <a:lnTo>
                    <a:pt x="26" y="22"/>
                  </a:lnTo>
                  <a:lnTo>
                    <a:pt x="29" y="19"/>
                  </a:lnTo>
                  <a:lnTo>
                    <a:pt x="30" y="13"/>
                  </a:lnTo>
                  <a:lnTo>
                    <a:pt x="29" y="8"/>
                  </a:lnTo>
                  <a:lnTo>
                    <a:pt x="26" y="5"/>
                  </a:lnTo>
                  <a:lnTo>
                    <a:pt x="21" y="2"/>
                  </a:lnTo>
                  <a:lnTo>
                    <a:pt x="15" y="0"/>
                  </a:lnTo>
                  <a:lnTo>
                    <a:pt x="10" y="2"/>
                  </a:lnTo>
                  <a:lnTo>
                    <a:pt x="5" y="5"/>
                  </a:lnTo>
                  <a:lnTo>
                    <a:pt x="1" y="8"/>
                  </a:lnTo>
                  <a:lnTo>
                    <a:pt x="0" y="13"/>
                  </a:lnTo>
                  <a:lnTo>
                    <a:pt x="1" y="19"/>
                  </a:lnTo>
                  <a:lnTo>
                    <a:pt x="5" y="22"/>
                  </a:lnTo>
                  <a:lnTo>
                    <a:pt x="10" y="25"/>
                  </a:lnTo>
                  <a:lnTo>
                    <a:pt x="15" y="26"/>
                  </a:lnTo>
                  <a:close/>
                </a:path>
              </a:pathLst>
            </a:custGeom>
            <a:solidFill>
              <a:srgbClr val="FFFFFF"/>
            </a:solidFill>
            <a:ln w="9525">
              <a:noFill/>
              <a:round/>
              <a:headEnd/>
              <a:tailEnd/>
            </a:ln>
          </p:spPr>
          <p:txBody>
            <a:bodyPr/>
            <a:lstStyle/>
            <a:p>
              <a:endParaRPr lang="en-US"/>
            </a:p>
          </p:txBody>
        </p:sp>
        <p:sp>
          <p:nvSpPr>
            <p:cNvPr id="7205" name="Freeform 37"/>
            <p:cNvSpPr>
              <a:spLocks/>
            </p:cNvSpPr>
            <p:nvPr/>
          </p:nvSpPr>
          <p:spPr bwMode="auto">
            <a:xfrm>
              <a:off x="3541" y="1266"/>
              <a:ext cx="74" cy="249"/>
            </a:xfrm>
            <a:custGeom>
              <a:avLst/>
              <a:gdLst/>
              <a:ahLst/>
              <a:cxnLst>
                <a:cxn ang="0">
                  <a:pos x="154" y="665"/>
                </a:cxn>
                <a:cxn ang="0">
                  <a:pos x="0" y="0"/>
                </a:cxn>
                <a:cxn ang="0">
                  <a:pos x="224" y="746"/>
                </a:cxn>
                <a:cxn ang="0">
                  <a:pos x="154" y="665"/>
                </a:cxn>
              </a:cxnLst>
              <a:rect l="0" t="0" r="r" b="b"/>
              <a:pathLst>
                <a:path w="224" h="746">
                  <a:moveTo>
                    <a:pt x="154" y="665"/>
                  </a:moveTo>
                  <a:lnTo>
                    <a:pt x="0" y="0"/>
                  </a:lnTo>
                  <a:lnTo>
                    <a:pt x="224" y="746"/>
                  </a:lnTo>
                  <a:lnTo>
                    <a:pt x="154" y="665"/>
                  </a:lnTo>
                  <a:close/>
                </a:path>
              </a:pathLst>
            </a:custGeom>
            <a:solidFill>
              <a:srgbClr val="000000"/>
            </a:solidFill>
            <a:ln w="9525">
              <a:noFill/>
              <a:round/>
              <a:headEnd/>
              <a:tailEnd/>
            </a:ln>
          </p:spPr>
          <p:txBody>
            <a:bodyPr/>
            <a:lstStyle/>
            <a:p>
              <a:endParaRPr lang="en-US"/>
            </a:p>
          </p:txBody>
        </p:sp>
        <p:sp>
          <p:nvSpPr>
            <p:cNvPr id="7206" name="Freeform 38"/>
            <p:cNvSpPr>
              <a:spLocks/>
            </p:cNvSpPr>
            <p:nvPr/>
          </p:nvSpPr>
          <p:spPr bwMode="auto">
            <a:xfrm>
              <a:off x="3733" y="1175"/>
              <a:ext cx="350" cy="85"/>
            </a:xfrm>
            <a:custGeom>
              <a:avLst/>
              <a:gdLst/>
              <a:ahLst/>
              <a:cxnLst>
                <a:cxn ang="0">
                  <a:pos x="0" y="160"/>
                </a:cxn>
                <a:cxn ang="0">
                  <a:pos x="309" y="0"/>
                </a:cxn>
                <a:cxn ang="0">
                  <a:pos x="1048" y="164"/>
                </a:cxn>
                <a:cxn ang="0">
                  <a:pos x="318" y="61"/>
                </a:cxn>
                <a:cxn ang="0">
                  <a:pos x="779" y="194"/>
                </a:cxn>
                <a:cxn ang="0">
                  <a:pos x="274" y="104"/>
                </a:cxn>
                <a:cxn ang="0">
                  <a:pos x="609" y="220"/>
                </a:cxn>
                <a:cxn ang="0">
                  <a:pos x="225" y="147"/>
                </a:cxn>
                <a:cxn ang="0">
                  <a:pos x="442" y="256"/>
                </a:cxn>
                <a:cxn ang="0">
                  <a:pos x="0" y="160"/>
                </a:cxn>
              </a:cxnLst>
              <a:rect l="0" t="0" r="r" b="b"/>
              <a:pathLst>
                <a:path w="1048" h="256">
                  <a:moveTo>
                    <a:pt x="0" y="160"/>
                  </a:moveTo>
                  <a:lnTo>
                    <a:pt x="309" y="0"/>
                  </a:lnTo>
                  <a:lnTo>
                    <a:pt x="1048" y="164"/>
                  </a:lnTo>
                  <a:lnTo>
                    <a:pt x="318" y="61"/>
                  </a:lnTo>
                  <a:lnTo>
                    <a:pt x="779" y="194"/>
                  </a:lnTo>
                  <a:lnTo>
                    <a:pt x="274" y="104"/>
                  </a:lnTo>
                  <a:lnTo>
                    <a:pt x="609" y="220"/>
                  </a:lnTo>
                  <a:lnTo>
                    <a:pt x="225" y="147"/>
                  </a:lnTo>
                  <a:lnTo>
                    <a:pt x="442" y="256"/>
                  </a:lnTo>
                  <a:lnTo>
                    <a:pt x="0" y="160"/>
                  </a:lnTo>
                  <a:close/>
                </a:path>
              </a:pathLst>
            </a:custGeom>
            <a:solidFill>
              <a:srgbClr val="007FFF"/>
            </a:solidFill>
            <a:ln w="9525">
              <a:noFill/>
              <a:round/>
              <a:headEnd/>
              <a:tailEnd/>
            </a:ln>
          </p:spPr>
          <p:txBody>
            <a:bodyPr/>
            <a:lstStyle/>
            <a:p>
              <a:endParaRPr lang="en-US"/>
            </a:p>
          </p:txBody>
        </p:sp>
        <p:sp>
          <p:nvSpPr>
            <p:cNvPr id="7207" name="Freeform 39"/>
            <p:cNvSpPr>
              <a:spLocks/>
            </p:cNvSpPr>
            <p:nvPr/>
          </p:nvSpPr>
          <p:spPr bwMode="auto">
            <a:xfrm>
              <a:off x="3974" y="1300"/>
              <a:ext cx="7" cy="39"/>
            </a:xfrm>
            <a:custGeom>
              <a:avLst/>
              <a:gdLst/>
              <a:ahLst/>
              <a:cxnLst>
                <a:cxn ang="0">
                  <a:pos x="0" y="32"/>
                </a:cxn>
                <a:cxn ang="0">
                  <a:pos x="15" y="115"/>
                </a:cxn>
                <a:cxn ang="0">
                  <a:pos x="22" y="0"/>
                </a:cxn>
                <a:cxn ang="0">
                  <a:pos x="0" y="32"/>
                </a:cxn>
              </a:cxnLst>
              <a:rect l="0" t="0" r="r" b="b"/>
              <a:pathLst>
                <a:path w="22" h="115">
                  <a:moveTo>
                    <a:pt x="0" y="32"/>
                  </a:moveTo>
                  <a:lnTo>
                    <a:pt x="15" y="115"/>
                  </a:lnTo>
                  <a:lnTo>
                    <a:pt x="22" y="0"/>
                  </a:lnTo>
                  <a:lnTo>
                    <a:pt x="0" y="32"/>
                  </a:lnTo>
                  <a:close/>
                </a:path>
              </a:pathLst>
            </a:custGeom>
            <a:solidFill>
              <a:srgbClr val="007FFF"/>
            </a:solidFill>
            <a:ln w="9525">
              <a:noFill/>
              <a:round/>
              <a:headEnd/>
              <a:tailEnd/>
            </a:ln>
          </p:spPr>
          <p:txBody>
            <a:bodyPr/>
            <a:lstStyle/>
            <a:p>
              <a:endParaRPr lang="en-US"/>
            </a:p>
          </p:txBody>
        </p:sp>
        <p:sp>
          <p:nvSpPr>
            <p:cNvPr id="7208" name="Freeform 40"/>
            <p:cNvSpPr>
              <a:spLocks/>
            </p:cNvSpPr>
            <p:nvPr/>
          </p:nvSpPr>
          <p:spPr bwMode="auto">
            <a:xfrm>
              <a:off x="3806" y="1452"/>
              <a:ext cx="43" cy="99"/>
            </a:xfrm>
            <a:custGeom>
              <a:avLst/>
              <a:gdLst/>
              <a:ahLst/>
              <a:cxnLst>
                <a:cxn ang="0">
                  <a:pos x="1" y="51"/>
                </a:cxn>
                <a:cxn ang="0">
                  <a:pos x="0" y="85"/>
                </a:cxn>
                <a:cxn ang="0">
                  <a:pos x="0" y="117"/>
                </a:cxn>
                <a:cxn ang="0">
                  <a:pos x="1" y="149"/>
                </a:cxn>
                <a:cxn ang="0">
                  <a:pos x="5" y="180"/>
                </a:cxn>
                <a:cxn ang="0">
                  <a:pos x="9" y="209"/>
                </a:cxn>
                <a:cxn ang="0">
                  <a:pos x="15" y="239"/>
                </a:cxn>
                <a:cxn ang="0">
                  <a:pos x="24" y="268"/>
                </a:cxn>
                <a:cxn ang="0">
                  <a:pos x="35" y="297"/>
                </a:cxn>
                <a:cxn ang="0">
                  <a:pos x="41" y="281"/>
                </a:cxn>
                <a:cxn ang="0">
                  <a:pos x="46" y="268"/>
                </a:cxn>
                <a:cxn ang="0">
                  <a:pos x="51" y="257"/>
                </a:cxn>
                <a:cxn ang="0">
                  <a:pos x="59" y="241"/>
                </a:cxn>
                <a:cxn ang="0">
                  <a:pos x="64" y="232"/>
                </a:cxn>
                <a:cxn ang="0">
                  <a:pos x="70" y="224"/>
                </a:cxn>
                <a:cxn ang="0">
                  <a:pos x="77" y="215"/>
                </a:cxn>
                <a:cxn ang="0">
                  <a:pos x="85" y="206"/>
                </a:cxn>
                <a:cxn ang="0">
                  <a:pos x="91" y="198"/>
                </a:cxn>
                <a:cxn ang="0">
                  <a:pos x="96" y="189"/>
                </a:cxn>
                <a:cxn ang="0">
                  <a:pos x="100" y="179"/>
                </a:cxn>
                <a:cxn ang="0">
                  <a:pos x="103" y="169"/>
                </a:cxn>
                <a:cxn ang="0">
                  <a:pos x="106" y="139"/>
                </a:cxn>
                <a:cxn ang="0">
                  <a:pos x="111" y="110"/>
                </a:cxn>
                <a:cxn ang="0">
                  <a:pos x="119" y="82"/>
                </a:cxn>
                <a:cxn ang="0">
                  <a:pos x="128" y="55"/>
                </a:cxn>
                <a:cxn ang="0">
                  <a:pos x="111" y="26"/>
                </a:cxn>
                <a:cxn ang="0">
                  <a:pos x="95" y="9"/>
                </a:cxn>
                <a:cxn ang="0">
                  <a:pos x="77" y="0"/>
                </a:cxn>
                <a:cxn ang="0">
                  <a:pos x="61" y="0"/>
                </a:cxn>
                <a:cxn ang="0">
                  <a:pos x="44" y="8"/>
                </a:cxn>
                <a:cxn ang="0">
                  <a:pos x="29" y="19"/>
                </a:cxn>
                <a:cxn ang="0">
                  <a:pos x="14" y="35"/>
                </a:cxn>
                <a:cxn ang="0">
                  <a:pos x="1" y="51"/>
                </a:cxn>
              </a:cxnLst>
              <a:rect l="0" t="0" r="r" b="b"/>
              <a:pathLst>
                <a:path w="128" h="297">
                  <a:moveTo>
                    <a:pt x="1" y="51"/>
                  </a:moveTo>
                  <a:lnTo>
                    <a:pt x="0" y="85"/>
                  </a:lnTo>
                  <a:lnTo>
                    <a:pt x="0" y="117"/>
                  </a:lnTo>
                  <a:lnTo>
                    <a:pt x="1" y="149"/>
                  </a:lnTo>
                  <a:lnTo>
                    <a:pt x="5" y="180"/>
                  </a:lnTo>
                  <a:lnTo>
                    <a:pt x="9" y="209"/>
                  </a:lnTo>
                  <a:lnTo>
                    <a:pt x="15" y="239"/>
                  </a:lnTo>
                  <a:lnTo>
                    <a:pt x="24" y="268"/>
                  </a:lnTo>
                  <a:lnTo>
                    <a:pt x="35" y="297"/>
                  </a:lnTo>
                  <a:lnTo>
                    <a:pt x="41" y="281"/>
                  </a:lnTo>
                  <a:lnTo>
                    <a:pt x="46" y="268"/>
                  </a:lnTo>
                  <a:lnTo>
                    <a:pt x="51" y="257"/>
                  </a:lnTo>
                  <a:lnTo>
                    <a:pt x="59" y="241"/>
                  </a:lnTo>
                  <a:lnTo>
                    <a:pt x="64" y="232"/>
                  </a:lnTo>
                  <a:lnTo>
                    <a:pt x="70" y="224"/>
                  </a:lnTo>
                  <a:lnTo>
                    <a:pt x="77" y="215"/>
                  </a:lnTo>
                  <a:lnTo>
                    <a:pt x="85" y="206"/>
                  </a:lnTo>
                  <a:lnTo>
                    <a:pt x="91" y="198"/>
                  </a:lnTo>
                  <a:lnTo>
                    <a:pt x="96" y="189"/>
                  </a:lnTo>
                  <a:lnTo>
                    <a:pt x="100" y="179"/>
                  </a:lnTo>
                  <a:lnTo>
                    <a:pt x="103" y="169"/>
                  </a:lnTo>
                  <a:lnTo>
                    <a:pt x="106" y="139"/>
                  </a:lnTo>
                  <a:lnTo>
                    <a:pt x="111" y="110"/>
                  </a:lnTo>
                  <a:lnTo>
                    <a:pt x="119" y="82"/>
                  </a:lnTo>
                  <a:lnTo>
                    <a:pt x="128" y="55"/>
                  </a:lnTo>
                  <a:lnTo>
                    <a:pt x="111" y="26"/>
                  </a:lnTo>
                  <a:lnTo>
                    <a:pt x="95" y="9"/>
                  </a:lnTo>
                  <a:lnTo>
                    <a:pt x="77" y="0"/>
                  </a:lnTo>
                  <a:lnTo>
                    <a:pt x="61" y="0"/>
                  </a:lnTo>
                  <a:lnTo>
                    <a:pt x="44" y="8"/>
                  </a:lnTo>
                  <a:lnTo>
                    <a:pt x="29" y="19"/>
                  </a:lnTo>
                  <a:lnTo>
                    <a:pt x="14" y="35"/>
                  </a:lnTo>
                  <a:lnTo>
                    <a:pt x="1" y="51"/>
                  </a:lnTo>
                  <a:close/>
                </a:path>
              </a:pathLst>
            </a:custGeom>
            <a:solidFill>
              <a:srgbClr val="FFD100"/>
            </a:solidFill>
            <a:ln w="9525">
              <a:noFill/>
              <a:round/>
              <a:headEnd/>
              <a:tailEnd/>
            </a:ln>
          </p:spPr>
          <p:txBody>
            <a:bodyPr/>
            <a:lstStyle/>
            <a:p>
              <a:endParaRPr lang="en-US"/>
            </a:p>
          </p:txBody>
        </p:sp>
        <p:sp>
          <p:nvSpPr>
            <p:cNvPr id="7209" name="Freeform 41"/>
            <p:cNvSpPr>
              <a:spLocks/>
            </p:cNvSpPr>
            <p:nvPr/>
          </p:nvSpPr>
          <p:spPr bwMode="auto">
            <a:xfrm>
              <a:off x="3826" y="1493"/>
              <a:ext cx="9" cy="15"/>
            </a:xfrm>
            <a:custGeom>
              <a:avLst/>
              <a:gdLst/>
              <a:ahLst/>
              <a:cxnLst>
                <a:cxn ang="0">
                  <a:pos x="12" y="43"/>
                </a:cxn>
                <a:cxn ang="0">
                  <a:pos x="17" y="42"/>
                </a:cxn>
                <a:cxn ang="0">
                  <a:pos x="21" y="36"/>
                </a:cxn>
                <a:cxn ang="0">
                  <a:pos x="24" y="30"/>
                </a:cxn>
                <a:cxn ang="0">
                  <a:pos x="25" y="21"/>
                </a:cxn>
                <a:cxn ang="0">
                  <a:pos x="24" y="13"/>
                </a:cxn>
                <a:cxn ang="0">
                  <a:pos x="21" y="6"/>
                </a:cxn>
                <a:cxn ang="0">
                  <a:pos x="17" y="1"/>
                </a:cxn>
                <a:cxn ang="0">
                  <a:pos x="12" y="0"/>
                </a:cxn>
                <a:cxn ang="0">
                  <a:pos x="7" y="1"/>
                </a:cxn>
                <a:cxn ang="0">
                  <a:pos x="4" y="6"/>
                </a:cxn>
                <a:cxn ang="0">
                  <a:pos x="1" y="13"/>
                </a:cxn>
                <a:cxn ang="0">
                  <a:pos x="0" y="21"/>
                </a:cxn>
                <a:cxn ang="0">
                  <a:pos x="1" y="30"/>
                </a:cxn>
                <a:cxn ang="0">
                  <a:pos x="4" y="36"/>
                </a:cxn>
                <a:cxn ang="0">
                  <a:pos x="7" y="42"/>
                </a:cxn>
                <a:cxn ang="0">
                  <a:pos x="12" y="43"/>
                </a:cxn>
              </a:cxnLst>
              <a:rect l="0" t="0" r="r" b="b"/>
              <a:pathLst>
                <a:path w="25" h="43">
                  <a:moveTo>
                    <a:pt x="12" y="43"/>
                  </a:moveTo>
                  <a:lnTo>
                    <a:pt x="17" y="42"/>
                  </a:lnTo>
                  <a:lnTo>
                    <a:pt x="21" y="36"/>
                  </a:lnTo>
                  <a:lnTo>
                    <a:pt x="24" y="30"/>
                  </a:lnTo>
                  <a:lnTo>
                    <a:pt x="25" y="21"/>
                  </a:lnTo>
                  <a:lnTo>
                    <a:pt x="24" y="13"/>
                  </a:lnTo>
                  <a:lnTo>
                    <a:pt x="21" y="6"/>
                  </a:lnTo>
                  <a:lnTo>
                    <a:pt x="17" y="1"/>
                  </a:lnTo>
                  <a:lnTo>
                    <a:pt x="12" y="0"/>
                  </a:lnTo>
                  <a:lnTo>
                    <a:pt x="7" y="1"/>
                  </a:lnTo>
                  <a:lnTo>
                    <a:pt x="4" y="6"/>
                  </a:lnTo>
                  <a:lnTo>
                    <a:pt x="1" y="13"/>
                  </a:lnTo>
                  <a:lnTo>
                    <a:pt x="0" y="21"/>
                  </a:lnTo>
                  <a:lnTo>
                    <a:pt x="1" y="30"/>
                  </a:lnTo>
                  <a:lnTo>
                    <a:pt x="4" y="36"/>
                  </a:lnTo>
                  <a:lnTo>
                    <a:pt x="7" y="42"/>
                  </a:lnTo>
                  <a:lnTo>
                    <a:pt x="12" y="43"/>
                  </a:lnTo>
                  <a:close/>
                </a:path>
              </a:pathLst>
            </a:custGeom>
            <a:solidFill>
              <a:srgbClr val="000000"/>
            </a:solidFill>
            <a:ln w="9525">
              <a:noFill/>
              <a:round/>
              <a:headEnd/>
              <a:tailEnd/>
            </a:ln>
          </p:spPr>
          <p:txBody>
            <a:bodyPr/>
            <a:lstStyle/>
            <a:p>
              <a:endParaRPr lang="en-US"/>
            </a:p>
          </p:txBody>
        </p:sp>
        <p:sp>
          <p:nvSpPr>
            <p:cNvPr id="7210" name="Freeform 42"/>
            <p:cNvSpPr>
              <a:spLocks/>
            </p:cNvSpPr>
            <p:nvPr/>
          </p:nvSpPr>
          <p:spPr bwMode="auto">
            <a:xfrm>
              <a:off x="3726" y="1505"/>
              <a:ext cx="240" cy="121"/>
            </a:xfrm>
            <a:custGeom>
              <a:avLst/>
              <a:gdLst/>
              <a:ahLst/>
              <a:cxnLst>
                <a:cxn ang="0">
                  <a:pos x="721" y="76"/>
                </a:cxn>
                <a:cxn ang="0">
                  <a:pos x="717" y="50"/>
                </a:cxn>
                <a:cxn ang="0">
                  <a:pos x="711" y="47"/>
                </a:cxn>
                <a:cxn ang="0">
                  <a:pos x="706" y="67"/>
                </a:cxn>
                <a:cxn ang="0">
                  <a:pos x="689" y="105"/>
                </a:cxn>
                <a:cxn ang="0">
                  <a:pos x="652" y="147"/>
                </a:cxn>
                <a:cxn ang="0">
                  <a:pos x="603" y="170"/>
                </a:cxn>
                <a:cxn ang="0">
                  <a:pos x="551" y="178"/>
                </a:cxn>
                <a:cxn ang="0">
                  <a:pos x="500" y="175"/>
                </a:cxn>
                <a:cxn ang="0">
                  <a:pos x="453" y="164"/>
                </a:cxn>
                <a:cxn ang="0">
                  <a:pos x="411" y="138"/>
                </a:cxn>
                <a:cxn ang="0">
                  <a:pos x="378" y="99"/>
                </a:cxn>
                <a:cxn ang="0">
                  <a:pos x="353" y="85"/>
                </a:cxn>
                <a:cxn ang="0">
                  <a:pos x="324" y="116"/>
                </a:cxn>
                <a:cxn ang="0">
                  <a:pos x="302" y="151"/>
                </a:cxn>
                <a:cxn ang="0">
                  <a:pos x="286" y="190"/>
                </a:cxn>
                <a:cxn ang="0">
                  <a:pos x="274" y="204"/>
                </a:cxn>
                <a:cxn ang="0">
                  <a:pos x="264" y="191"/>
                </a:cxn>
                <a:cxn ang="0">
                  <a:pos x="252" y="164"/>
                </a:cxn>
                <a:cxn ang="0">
                  <a:pos x="234" y="118"/>
                </a:cxn>
                <a:cxn ang="0">
                  <a:pos x="219" y="72"/>
                </a:cxn>
                <a:cxn ang="0">
                  <a:pos x="211" y="24"/>
                </a:cxn>
                <a:cxn ang="0">
                  <a:pos x="203" y="7"/>
                </a:cxn>
                <a:cxn ang="0">
                  <a:pos x="191" y="23"/>
                </a:cxn>
                <a:cxn ang="0">
                  <a:pos x="169" y="40"/>
                </a:cxn>
                <a:cxn ang="0">
                  <a:pos x="134" y="50"/>
                </a:cxn>
                <a:cxn ang="0">
                  <a:pos x="97" y="50"/>
                </a:cxn>
                <a:cxn ang="0">
                  <a:pos x="62" y="43"/>
                </a:cxn>
                <a:cxn ang="0">
                  <a:pos x="37" y="33"/>
                </a:cxn>
                <a:cxn ang="0">
                  <a:pos x="22" y="24"/>
                </a:cxn>
                <a:cxn ang="0">
                  <a:pos x="8" y="36"/>
                </a:cxn>
                <a:cxn ang="0">
                  <a:pos x="2" y="72"/>
                </a:cxn>
                <a:cxn ang="0">
                  <a:pos x="2" y="116"/>
                </a:cxn>
                <a:cxn ang="0">
                  <a:pos x="15" y="167"/>
                </a:cxn>
                <a:cxn ang="0">
                  <a:pos x="40" y="214"/>
                </a:cxn>
                <a:cxn ang="0">
                  <a:pos x="76" y="256"/>
                </a:cxn>
                <a:cxn ang="0">
                  <a:pos x="109" y="275"/>
                </a:cxn>
                <a:cxn ang="0">
                  <a:pos x="136" y="269"/>
                </a:cxn>
                <a:cxn ang="0">
                  <a:pos x="159" y="263"/>
                </a:cxn>
                <a:cxn ang="0">
                  <a:pos x="186" y="257"/>
                </a:cxn>
                <a:cxn ang="0">
                  <a:pos x="189" y="262"/>
                </a:cxn>
                <a:cxn ang="0">
                  <a:pos x="172" y="273"/>
                </a:cxn>
                <a:cxn ang="0">
                  <a:pos x="152" y="283"/>
                </a:cxn>
                <a:cxn ang="0">
                  <a:pos x="133" y="291"/>
                </a:cxn>
                <a:cxn ang="0">
                  <a:pos x="136" y="302"/>
                </a:cxn>
                <a:cxn ang="0">
                  <a:pos x="161" y="317"/>
                </a:cxn>
                <a:cxn ang="0">
                  <a:pos x="188" y="329"/>
                </a:cxn>
                <a:cxn ang="0">
                  <a:pos x="217" y="341"/>
                </a:cxn>
                <a:cxn ang="0">
                  <a:pos x="247" y="350"/>
                </a:cxn>
                <a:cxn ang="0">
                  <a:pos x="278" y="355"/>
                </a:cxn>
                <a:cxn ang="0">
                  <a:pos x="311" y="360"/>
                </a:cxn>
                <a:cxn ang="0">
                  <a:pos x="343" y="363"/>
                </a:cxn>
                <a:cxn ang="0">
                  <a:pos x="397" y="361"/>
                </a:cxn>
                <a:cxn ang="0">
                  <a:pos x="468" y="351"/>
                </a:cxn>
                <a:cxn ang="0">
                  <a:pos x="532" y="329"/>
                </a:cxn>
                <a:cxn ang="0">
                  <a:pos x="590" y="301"/>
                </a:cxn>
                <a:cxn ang="0">
                  <a:pos x="639" y="263"/>
                </a:cxn>
                <a:cxn ang="0">
                  <a:pos x="677" y="220"/>
                </a:cxn>
                <a:cxn ang="0">
                  <a:pos x="705" y="171"/>
                </a:cxn>
                <a:cxn ang="0">
                  <a:pos x="720" y="118"/>
                </a:cxn>
              </a:cxnLst>
              <a:rect l="0" t="0" r="r" b="b"/>
              <a:pathLst>
                <a:path w="721" h="363">
                  <a:moveTo>
                    <a:pt x="721" y="90"/>
                  </a:moveTo>
                  <a:lnTo>
                    <a:pt x="721" y="76"/>
                  </a:lnTo>
                  <a:lnTo>
                    <a:pt x="720" y="63"/>
                  </a:lnTo>
                  <a:lnTo>
                    <a:pt x="717" y="50"/>
                  </a:lnTo>
                  <a:lnTo>
                    <a:pt x="714" y="37"/>
                  </a:lnTo>
                  <a:lnTo>
                    <a:pt x="711" y="47"/>
                  </a:lnTo>
                  <a:lnTo>
                    <a:pt x="709" y="57"/>
                  </a:lnTo>
                  <a:lnTo>
                    <a:pt x="706" y="67"/>
                  </a:lnTo>
                  <a:lnTo>
                    <a:pt x="702" y="76"/>
                  </a:lnTo>
                  <a:lnTo>
                    <a:pt x="689" y="105"/>
                  </a:lnTo>
                  <a:lnTo>
                    <a:pt x="672" y="128"/>
                  </a:lnTo>
                  <a:lnTo>
                    <a:pt x="652" y="147"/>
                  </a:lnTo>
                  <a:lnTo>
                    <a:pt x="628" y="160"/>
                  </a:lnTo>
                  <a:lnTo>
                    <a:pt x="603" y="170"/>
                  </a:lnTo>
                  <a:lnTo>
                    <a:pt x="577" y="177"/>
                  </a:lnTo>
                  <a:lnTo>
                    <a:pt x="551" y="178"/>
                  </a:lnTo>
                  <a:lnTo>
                    <a:pt x="523" y="178"/>
                  </a:lnTo>
                  <a:lnTo>
                    <a:pt x="500" y="175"/>
                  </a:lnTo>
                  <a:lnTo>
                    <a:pt x="476" y="171"/>
                  </a:lnTo>
                  <a:lnTo>
                    <a:pt x="453" y="164"/>
                  </a:lnTo>
                  <a:lnTo>
                    <a:pt x="431" y="152"/>
                  </a:lnTo>
                  <a:lnTo>
                    <a:pt x="411" y="138"/>
                  </a:lnTo>
                  <a:lnTo>
                    <a:pt x="393" y="121"/>
                  </a:lnTo>
                  <a:lnTo>
                    <a:pt x="378" y="99"/>
                  </a:lnTo>
                  <a:lnTo>
                    <a:pt x="368" y="72"/>
                  </a:lnTo>
                  <a:lnTo>
                    <a:pt x="353" y="85"/>
                  </a:lnTo>
                  <a:lnTo>
                    <a:pt x="338" y="101"/>
                  </a:lnTo>
                  <a:lnTo>
                    <a:pt x="324" y="116"/>
                  </a:lnTo>
                  <a:lnTo>
                    <a:pt x="312" y="134"/>
                  </a:lnTo>
                  <a:lnTo>
                    <a:pt x="302" y="151"/>
                  </a:lnTo>
                  <a:lnTo>
                    <a:pt x="293" y="170"/>
                  </a:lnTo>
                  <a:lnTo>
                    <a:pt x="286" y="190"/>
                  </a:lnTo>
                  <a:lnTo>
                    <a:pt x="281" y="210"/>
                  </a:lnTo>
                  <a:lnTo>
                    <a:pt x="274" y="204"/>
                  </a:lnTo>
                  <a:lnTo>
                    <a:pt x="269" y="198"/>
                  </a:lnTo>
                  <a:lnTo>
                    <a:pt x="264" y="191"/>
                  </a:lnTo>
                  <a:lnTo>
                    <a:pt x="261" y="185"/>
                  </a:lnTo>
                  <a:lnTo>
                    <a:pt x="252" y="164"/>
                  </a:lnTo>
                  <a:lnTo>
                    <a:pt x="242" y="141"/>
                  </a:lnTo>
                  <a:lnTo>
                    <a:pt x="234" y="118"/>
                  </a:lnTo>
                  <a:lnTo>
                    <a:pt x="226" y="95"/>
                  </a:lnTo>
                  <a:lnTo>
                    <a:pt x="219" y="72"/>
                  </a:lnTo>
                  <a:lnTo>
                    <a:pt x="214" y="49"/>
                  </a:lnTo>
                  <a:lnTo>
                    <a:pt x="211" y="24"/>
                  </a:lnTo>
                  <a:lnTo>
                    <a:pt x="209" y="0"/>
                  </a:lnTo>
                  <a:lnTo>
                    <a:pt x="203" y="7"/>
                  </a:lnTo>
                  <a:lnTo>
                    <a:pt x="197" y="16"/>
                  </a:lnTo>
                  <a:lnTo>
                    <a:pt x="191" y="23"/>
                  </a:lnTo>
                  <a:lnTo>
                    <a:pt x="184" y="30"/>
                  </a:lnTo>
                  <a:lnTo>
                    <a:pt x="169" y="40"/>
                  </a:lnTo>
                  <a:lnTo>
                    <a:pt x="152" y="47"/>
                  </a:lnTo>
                  <a:lnTo>
                    <a:pt x="134" y="50"/>
                  </a:lnTo>
                  <a:lnTo>
                    <a:pt x="116" y="52"/>
                  </a:lnTo>
                  <a:lnTo>
                    <a:pt x="97" y="50"/>
                  </a:lnTo>
                  <a:lnTo>
                    <a:pt x="79" y="47"/>
                  </a:lnTo>
                  <a:lnTo>
                    <a:pt x="62" y="43"/>
                  </a:lnTo>
                  <a:lnTo>
                    <a:pt x="45" y="37"/>
                  </a:lnTo>
                  <a:lnTo>
                    <a:pt x="37" y="33"/>
                  </a:lnTo>
                  <a:lnTo>
                    <a:pt x="29" y="29"/>
                  </a:lnTo>
                  <a:lnTo>
                    <a:pt x="22" y="24"/>
                  </a:lnTo>
                  <a:lnTo>
                    <a:pt x="14" y="18"/>
                  </a:lnTo>
                  <a:lnTo>
                    <a:pt x="8" y="36"/>
                  </a:lnTo>
                  <a:lnTo>
                    <a:pt x="4" y="53"/>
                  </a:lnTo>
                  <a:lnTo>
                    <a:pt x="2" y="72"/>
                  </a:lnTo>
                  <a:lnTo>
                    <a:pt x="0" y="90"/>
                  </a:lnTo>
                  <a:lnTo>
                    <a:pt x="2" y="116"/>
                  </a:lnTo>
                  <a:lnTo>
                    <a:pt x="7" y="142"/>
                  </a:lnTo>
                  <a:lnTo>
                    <a:pt x="15" y="167"/>
                  </a:lnTo>
                  <a:lnTo>
                    <a:pt x="27" y="191"/>
                  </a:lnTo>
                  <a:lnTo>
                    <a:pt x="40" y="214"/>
                  </a:lnTo>
                  <a:lnTo>
                    <a:pt x="57" y="236"/>
                  </a:lnTo>
                  <a:lnTo>
                    <a:pt x="76" y="256"/>
                  </a:lnTo>
                  <a:lnTo>
                    <a:pt x="97" y="275"/>
                  </a:lnTo>
                  <a:lnTo>
                    <a:pt x="109" y="275"/>
                  </a:lnTo>
                  <a:lnTo>
                    <a:pt x="123" y="272"/>
                  </a:lnTo>
                  <a:lnTo>
                    <a:pt x="136" y="269"/>
                  </a:lnTo>
                  <a:lnTo>
                    <a:pt x="148" y="266"/>
                  </a:lnTo>
                  <a:lnTo>
                    <a:pt x="159" y="263"/>
                  </a:lnTo>
                  <a:lnTo>
                    <a:pt x="172" y="260"/>
                  </a:lnTo>
                  <a:lnTo>
                    <a:pt x="186" y="257"/>
                  </a:lnTo>
                  <a:lnTo>
                    <a:pt x="198" y="256"/>
                  </a:lnTo>
                  <a:lnTo>
                    <a:pt x="189" y="262"/>
                  </a:lnTo>
                  <a:lnTo>
                    <a:pt x="181" y="268"/>
                  </a:lnTo>
                  <a:lnTo>
                    <a:pt x="172" y="273"/>
                  </a:lnTo>
                  <a:lnTo>
                    <a:pt x="162" y="278"/>
                  </a:lnTo>
                  <a:lnTo>
                    <a:pt x="152" y="283"/>
                  </a:lnTo>
                  <a:lnTo>
                    <a:pt x="143" y="288"/>
                  </a:lnTo>
                  <a:lnTo>
                    <a:pt x="133" y="291"/>
                  </a:lnTo>
                  <a:lnTo>
                    <a:pt x="123" y="295"/>
                  </a:lnTo>
                  <a:lnTo>
                    <a:pt x="136" y="302"/>
                  </a:lnTo>
                  <a:lnTo>
                    <a:pt x="148" y="311"/>
                  </a:lnTo>
                  <a:lnTo>
                    <a:pt x="161" y="317"/>
                  </a:lnTo>
                  <a:lnTo>
                    <a:pt x="174" y="324"/>
                  </a:lnTo>
                  <a:lnTo>
                    <a:pt x="188" y="329"/>
                  </a:lnTo>
                  <a:lnTo>
                    <a:pt x="202" y="335"/>
                  </a:lnTo>
                  <a:lnTo>
                    <a:pt x="217" y="341"/>
                  </a:lnTo>
                  <a:lnTo>
                    <a:pt x="232" y="345"/>
                  </a:lnTo>
                  <a:lnTo>
                    <a:pt x="247" y="350"/>
                  </a:lnTo>
                  <a:lnTo>
                    <a:pt x="262" y="353"/>
                  </a:lnTo>
                  <a:lnTo>
                    <a:pt x="278" y="355"/>
                  </a:lnTo>
                  <a:lnTo>
                    <a:pt x="294" y="358"/>
                  </a:lnTo>
                  <a:lnTo>
                    <a:pt x="311" y="360"/>
                  </a:lnTo>
                  <a:lnTo>
                    <a:pt x="327" y="361"/>
                  </a:lnTo>
                  <a:lnTo>
                    <a:pt x="343" y="363"/>
                  </a:lnTo>
                  <a:lnTo>
                    <a:pt x="361" y="363"/>
                  </a:lnTo>
                  <a:lnTo>
                    <a:pt x="397" y="361"/>
                  </a:lnTo>
                  <a:lnTo>
                    <a:pt x="433" y="357"/>
                  </a:lnTo>
                  <a:lnTo>
                    <a:pt x="468" y="351"/>
                  </a:lnTo>
                  <a:lnTo>
                    <a:pt x="501" y="341"/>
                  </a:lnTo>
                  <a:lnTo>
                    <a:pt x="532" y="329"/>
                  </a:lnTo>
                  <a:lnTo>
                    <a:pt x="562" y="317"/>
                  </a:lnTo>
                  <a:lnTo>
                    <a:pt x="590" y="301"/>
                  </a:lnTo>
                  <a:lnTo>
                    <a:pt x="616" y="283"/>
                  </a:lnTo>
                  <a:lnTo>
                    <a:pt x="639" y="263"/>
                  </a:lnTo>
                  <a:lnTo>
                    <a:pt x="660" y="243"/>
                  </a:lnTo>
                  <a:lnTo>
                    <a:pt x="677" y="220"/>
                  </a:lnTo>
                  <a:lnTo>
                    <a:pt x="692" y="197"/>
                  </a:lnTo>
                  <a:lnTo>
                    <a:pt x="705" y="171"/>
                  </a:lnTo>
                  <a:lnTo>
                    <a:pt x="714" y="145"/>
                  </a:lnTo>
                  <a:lnTo>
                    <a:pt x="720" y="118"/>
                  </a:lnTo>
                  <a:lnTo>
                    <a:pt x="721" y="90"/>
                  </a:lnTo>
                  <a:close/>
                </a:path>
              </a:pathLst>
            </a:custGeom>
            <a:solidFill>
              <a:srgbClr val="D68C51"/>
            </a:solidFill>
            <a:ln w="9525">
              <a:noFill/>
              <a:round/>
              <a:headEnd/>
              <a:tailEnd/>
            </a:ln>
          </p:spPr>
          <p:txBody>
            <a:bodyPr/>
            <a:lstStyle/>
            <a:p>
              <a:endParaRPr lang="en-US"/>
            </a:p>
          </p:txBody>
        </p:sp>
        <p:sp>
          <p:nvSpPr>
            <p:cNvPr id="7211" name="Freeform 43"/>
            <p:cNvSpPr>
              <a:spLocks/>
            </p:cNvSpPr>
            <p:nvPr/>
          </p:nvSpPr>
          <p:spPr bwMode="auto">
            <a:xfrm>
              <a:off x="3660" y="1342"/>
              <a:ext cx="8" cy="9"/>
            </a:xfrm>
            <a:custGeom>
              <a:avLst/>
              <a:gdLst/>
              <a:ahLst/>
              <a:cxnLst>
                <a:cxn ang="0">
                  <a:pos x="0" y="13"/>
                </a:cxn>
                <a:cxn ang="0">
                  <a:pos x="1" y="18"/>
                </a:cxn>
                <a:cxn ang="0">
                  <a:pos x="4" y="23"/>
                </a:cxn>
                <a:cxn ang="0">
                  <a:pos x="6" y="26"/>
                </a:cxn>
                <a:cxn ang="0">
                  <a:pos x="11" y="27"/>
                </a:cxn>
                <a:cxn ang="0">
                  <a:pos x="16" y="26"/>
                </a:cxn>
                <a:cxn ang="0">
                  <a:pos x="19" y="23"/>
                </a:cxn>
                <a:cxn ang="0">
                  <a:pos x="21" y="18"/>
                </a:cxn>
                <a:cxn ang="0">
                  <a:pos x="23" y="13"/>
                </a:cxn>
                <a:cxn ang="0">
                  <a:pos x="21" y="7"/>
                </a:cxn>
                <a:cxn ang="0">
                  <a:pos x="19" y="4"/>
                </a:cxn>
                <a:cxn ang="0">
                  <a:pos x="16" y="1"/>
                </a:cxn>
                <a:cxn ang="0">
                  <a:pos x="11" y="0"/>
                </a:cxn>
                <a:cxn ang="0">
                  <a:pos x="6" y="1"/>
                </a:cxn>
                <a:cxn ang="0">
                  <a:pos x="4" y="4"/>
                </a:cxn>
                <a:cxn ang="0">
                  <a:pos x="1" y="7"/>
                </a:cxn>
                <a:cxn ang="0">
                  <a:pos x="0" y="13"/>
                </a:cxn>
                <a:cxn ang="0">
                  <a:pos x="0" y="13"/>
                </a:cxn>
              </a:cxnLst>
              <a:rect l="0" t="0" r="r" b="b"/>
              <a:pathLst>
                <a:path w="23" h="27">
                  <a:moveTo>
                    <a:pt x="0" y="13"/>
                  </a:moveTo>
                  <a:lnTo>
                    <a:pt x="1" y="18"/>
                  </a:lnTo>
                  <a:lnTo>
                    <a:pt x="4" y="23"/>
                  </a:lnTo>
                  <a:lnTo>
                    <a:pt x="6" y="26"/>
                  </a:lnTo>
                  <a:lnTo>
                    <a:pt x="11" y="27"/>
                  </a:lnTo>
                  <a:lnTo>
                    <a:pt x="16" y="26"/>
                  </a:lnTo>
                  <a:lnTo>
                    <a:pt x="19" y="23"/>
                  </a:lnTo>
                  <a:lnTo>
                    <a:pt x="21" y="18"/>
                  </a:lnTo>
                  <a:lnTo>
                    <a:pt x="23" y="13"/>
                  </a:lnTo>
                  <a:lnTo>
                    <a:pt x="21" y="7"/>
                  </a:lnTo>
                  <a:lnTo>
                    <a:pt x="19" y="4"/>
                  </a:lnTo>
                  <a:lnTo>
                    <a:pt x="16" y="1"/>
                  </a:lnTo>
                  <a:lnTo>
                    <a:pt x="11" y="0"/>
                  </a:lnTo>
                  <a:lnTo>
                    <a:pt x="6" y="1"/>
                  </a:lnTo>
                  <a:lnTo>
                    <a:pt x="4" y="4"/>
                  </a:lnTo>
                  <a:lnTo>
                    <a:pt x="1" y="7"/>
                  </a:lnTo>
                  <a:lnTo>
                    <a:pt x="0" y="13"/>
                  </a:lnTo>
                  <a:lnTo>
                    <a:pt x="0" y="13"/>
                  </a:lnTo>
                  <a:close/>
                </a:path>
              </a:pathLst>
            </a:custGeom>
            <a:solidFill>
              <a:srgbClr val="FFFFFF"/>
            </a:solidFill>
            <a:ln w="9525">
              <a:noFill/>
              <a:round/>
              <a:headEnd/>
              <a:tailEnd/>
            </a:ln>
          </p:spPr>
          <p:txBody>
            <a:bodyPr/>
            <a:lstStyle/>
            <a:p>
              <a:endParaRPr lang="en-US"/>
            </a:p>
          </p:txBody>
        </p:sp>
        <p:sp>
          <p:nvSpPr>
            <p:cNvPr id="7212" name="Freeform 44"/>
            <p:cNvSpPr>
              <a:spLocks/>
            </p:cNvSpPr>
            <p:nvPr/>
          </p:nvSpPr>
          <p:spPr bwMode="auto">
            <a:xfrm>
              <a:off x="3696" y="1389"/>
              <a:ext cx="8" cy="9"/>
            </a:xfrm>
            <a:custGeom>
              <a:avLst/>
              <a:gdLst/>
              <a:ahLst/>
              <a:cxnLst>
                <a:cxn ang="0">
                  <a:pos x="0" y="13"/>
                </a:cxn>
                <a:cxn ang="0">
                  <a:pos x="1" y="19"/>
                </a:cxn>
                <a:cxn ang="0">
                  <a:pos x="3" y="22"/>
                </a:cxn>
                <a:cxn ang="0">
                  <a:pos x="6" y="25"/>
                </a:cxn>
                <a:cxn ang="0">
                  <a:pos x="11" y="26"/>
                </a:cxn>
                <a:cxn ang="0">
                  <a:pos x="16" y="25"/>
                </a:cxn>
                <a:cxn ang="0">
                  <a:pos x="20" y="22"/>
                </a:cxn>
                <a:cxn ang="0">
                  <a:pos x="22" y="19"/>
                </a:cxn>
                <a:cxn ang="0">
                  <a:pos x="23" y="13"/>
                </a:cxn>
                <a:cxn ang="0">
                  <a:pos x="22" y="8"/>
                </a:cxn>
                <a:cxn ang="0">
                  <a:pos x="20" y="5"/>
                </a:cxn>
                <a:cxn ang="0">
                  <a:pos x="16" y="2"/>
                </a:cxn>
                <a:cxn ang="0">
                  <a:pos x="11" y="0"/>
                </a:cxn>
                <a:cxn ang="0">
                  <a:pos x="6" y="2"/>
                </a:cxn>
                <a:cxn ang="0">
                  <a:pos x="3" y="5"/>
                </a:cxn>
                <a:cxn ang="0">
                  <a:pos x="1" y="8"/>
                </a:cxn>
                <a:cxn ang="0">
                  <a:pos x="0" y="13"/>
                </a:cxn>
                <a:cxn ang="0">
                  <a:pos x="0" y="13"/>
                </a:cxn>
              </a:cxnLst>
              <a:rect l="0" t="0" r="r" b="b"/>
              <a:pathLst>
                <a:path w="23" h="26">
                  <a:moveTo>
                    <a:pt x="0" y="13"/>
                  </a:moveTo>
                  <a:lnTo>
                    <a:pt x="1" y="19"/>
                  </a:lnTo>
                  <a:lnTo>
                    <a:pt x="3" y="22"/>
                  </a:lnTo>
                  <a:lnTo>
                    <a:pt x="6" y="25"/>
                  </a:lnTo>
                  <a:lnTo>
                    <a:pt x="11" y="26"/>
                  </a:lnTo>
                  <a:lnTo>
                    <a:pt x="16" y="25"/>
                  </a:lnTo>
                  <a:lnTo>
                    <a:pt x="20" y="22"/>
                  </a:lnTo>
                  <a:lnTo>
                    <a:pt x="22" y="19"/>
                  </a:lnTo>
                  <a:lnTo>
                    <a:pt x="23" y="13"/>
                  </a:lnTo>
                  <a:lnTo>
                    <a:pt x="22" y="8"/>
                  </a:lnTo>
                  <a:lnTo>
                    <a:pt x="20" y="5"/>
                  </a:lnTo>
                  <a:lnTo>
                    <a:pt x="16" y="2"/>
                  </a:lnTo>
                  <a:lnTo>
                    <a:pt x="11" y="0"/>
                  </a:lnTo>
                  <a:lnTo>
                    <a:pt x="6" y="2"/>
                  </a:lnTo>
                  <a:lnTo>
                    <a:pt x="3" y="5"/>
                  </a:lnTo>
                  <a:lnTo>
                    <a:pt x="1" y="8"/>
                  </a:lnTo>
                  <a:lnTo>
                    <a:pt x="0" y="13"/>
                  </a:lnTo>
                  <a:lnTo>
                    <a:pt x="0" y="13"/>
                  </a:lnTo>
                  <a:close/>
                </a:path>
              </a:pathLst>
            </a:custGeom>
            <a:solidFill>
              <a:srgbClr val="FFFFFF"/>
            </a:solidFill>
            <a:ln w="9525">
              <a:noFill/>
              <a:round/>
              <a:headEnd/>
              <a:tailEnd/>
            </a:ln>
          </p:spPr>
          <p:txBody>
            <a:bodyPr/>
            <a:lstStyle/>
            <a:p>
              <a:endParaRPr lang="en-US"/>
            </a:p>
          </p:txBody>
        </p:sp>
        <p:sp>
          <p:nvSpPr>
            <p:cNvPr id="7213" name="Freeform 45"/>
            <p:cNvSpPr>
              <a:spLocks/>
            </p:cNvSpPr>
            <p:nvPr/>
          </p:nvSpPr>
          <p:spPr bwMode="auto">
            <a:xfrm>
              <a:off x="3650" y="1380"/>
              <a:ext cx="8" cy="9"/>
            </a:xfrm>
            <a:custGeom>
              <a:avLst/>
              <a:gdLst/>
              <a:ahLst/>
              <a:cxnLst>
                <a:cxn ang="0">
                  <a:pos x="0" y="14"/>
                </a:cxn>
                <a:cxn ang="0">
                  <a:pos x="1" y="20"/>
                </a:cxn>
                <a:cxn ang="0">
                  <a:pos x="4" y="23"/>
                </a:cxn>
                <a:cxn ang="0">
                  <a:pos x="6" y="26"/>
                </a:cxn>
                <a:cxn ang="0">
                  <a:pos x="11" y="27"/>
                </a:cxn>
                <a:cxn ang="0">
                  <a:pos x="16" y="26"/>
                </a:cxn>
                <a:cxn ang="0">
                  <a:pos x="20" y="23"/>
                </a:cxn>
                <a:cxn ang="0">
                  <a:pos x="22" y="20"/>
                </a:cxn>
                <a:cxn ang="0">
                  <a:pos x="24" y="14"/>
                </a:cxn>
                <a:cxn ang="0">
                  <a:pos x="22" y="9"/>
                </a:cxn>
                <a:cxn ang="0">
                  <a:pos x="20" y="4"/>
                </a:cxn>
                <a:cxn ang="0">
                  <a:pos x="16" y="1"/>
                </a:cxn>
                <a:cxn ang="0">
                  <a:pos x="11" y="0"/>
                </a:cxn>
                <a:cxn ang="0">
                  <a:pos x="6" y="1"/>
                </a:cxn>
                <a:cxn ang="0">
                  <a:pos x="4" y="4"/>
                </a:cxn>
                <a:cxn ang="0">
                  <a:pos x="1" y="9"/>
                </a:cxn>
                <a:cxn ang="0">
                  <a:pos x="0" y="14"/>
                </a:cxn>
                <a:cxn ang="0">
                  <a:pos x="0" y="14"/>
                </a:cxn>
              </a:cxnLst>
              <a:rect l="0" t="0" r="r" b="b"/>
              <a:pathLst>
                <a:path w="24" h="27">
                  <a:moveTo>
                    <a:pt x="0" y="14"/>
                  </a:moveTo>
                  <a:lnTo>
                    <a:pt x="1" y="20"/>
                  </a:lnTo>
                  <a:lnTo>
                    <a:pt x="4" y="23"/>
                  </a:lnTo>
                  <a:lnTo>
                    <a:pt x="6" y="26"/>
                  </a:lnTo>
                  <a:lnTo>
                    <a:pt x="11" y="27"/>
                  </a:lnTo>
                  <a:lnTo>
                    <a:pt x="16" y="26"/>
                  </a:lnTo>
                  <a:lnTo>
                    <a:pt x="20" y="23"/>
                  </a:lnTo>
                  <a:lnTo>
                    <a:pt x="22" y="20"/>
                  </a:lnTo>
                  <a:lnTo>
                    <a:pt x="24" y="14"/>
                  </a:lnTo>
                  <a:lnTo>
                    <a:pt x="22" y="9"/>
                  </a:lnTo>
                  <a:lnTo>
                    <a:pt x="20" y="4"/>
                  </a:lnTo>
                  <a:lnTo>
                    <a:pt x="16" y="1"/>
                  </a:lnTo>
                  <a:lnTo>
                    <a:pt x="11" y="0"/>
                  </a:lnTo>
                  <a:lnTo>
                    <a:pt x="6" y="1"/>
                  </a:lnTo>
                  <a:lnTo>
                    <a:pt x="4" y="4"/>
                  </a:lnTo>
                  <a:lnTo>
                    <a:pt x="1" y="9"/>
                  </a:lnTo>
                  <a:lnTo>
                    <a:pt x="0" y="14"/>
                  </a:lnTo>
                  <a:lnTo>
                    <a:pt x="0" y="14"/>
                  </a:lnTo>
                  <a:close/>
                </a:path>
              </a:pathLst>
            </a:custGeom>
            <a:solidFill>
              <a:srgbClr val="FFFFFF"/>
            </a:solidFill>
            <a:ln w="9525">
              <a:noFill/>
              <a:round/>
              <a:headEnd/>
              <a:tailEnd/>
            </a:ln>
          </p:spPr>
          <p:txBody>
            <a:bodyPr/>
            <a:lstStyle/>
            <a:p>
              <a:endParaRPr lang="en-US"/>
            </a:p>
          </p:txBody>
        </p:sp>
        <p:sp>
          <p:nvSpPr>
            <p:cNvPr id="7214" name="Freeform 46"/>
            <p:cNvSpPr>
              <a:spLocks/>
            </p:cNvSpPr>
            <p:nvPr/>
          </p:nvSpPr>
          <p:spPr bwMode="auto">
            <a:xfrm>
              <a:off x="3673" y="1407"/>
              <a:ext cx="8" cy="8"/>
            </a:xfrm>
            <a:custGeom>
              <a:avLst/>
              <a:gdLst/>
              <a:ahLst/>
              <a:cxnLst>
                <a:cxn ang="0">
                  <a:pos x="0" y="13"/>
                </a:cxn>
                <a:cxn ang="0">
                  <a:pos x="1" y="18"/>
                </a:cxn>
                <a:cxn ang="0">
                  <a:pos x="4" y="21"/>
                </a:cxn>
                <a:cxn ang="0">
                  <a:pos x="6" y="24"/>
                </a:cxn>
                <a:cxn ang="0">
                  <a:pos x="11" y="25"/>
                </a:cxn>
                <a:cxn ang="0">
                  <a:pos x="16" y="24"/>
                </a:cxn>
                <a:cxn ang="0">
                  <a:pos x="19" y="21"/>
                </a:cxn>
                <a:cxn ang="0">
                  <a:pos x="21" y="18"/>
                </a:cxn>
                <a:cxn ang="0">
                  <a:pos x="22" y="13"/>
                </a:cxn>
                <a:cxn ang="0">
                  <a:pos x="21" y="7"/>
                </a:cxn>
                <a:cxn ang="0">
                  <a:pos x="19" y="4"/>
                </a:cxn>
                <a:cxn ang="0">
                  <a:pos x="16" y="1"/>
                </a:cxn>
                <a:cxn ang="0">
                  <a:pos x="11" y="0"/>
                </a:cxn>
                <a:cxn ang="0">
                  <a:pos x="6" y="1"/>
                </a:cxn>
                <a:cxn ang="0">
                  <a:pos x="4" y="4"/>
                </a:cxn>
                <a:cxn ang="0">
                  <a:pos x="1" y="7"/>
                </a:cxn>
                <a:cxn ang="0">
                  <a:pos x="0" y="13"/>
                </a:cxn>
                <a:cxn ang="0">
                  <a:pos x="0" y="13"/>
                </a:cxn>
              </a:cxnLst>
              <a:rect l="0" t="0" r="r" b="b"/>
              <a:pathLst>
                <a:path w="22" h="25">
                  <a:moveTo>
                    <a:pt x="0" y="13"/>
                  </a:moveTo>
                  <a:lnTo>
                    <a:pt x="1" y="18"/>
                  </a:lnTo>
                  <a:lnTo>
                    <a:pt x="4" y="21"/>
                  </a:lnTo>
                  <a:lnTo>
                    <a:pt x="6" y="24"/>
                  </a:lnTo>
                  <a:lnTo>
                    <a:pt x="11" y="25"/>
                  </a:lnTo>
                  <a:lnTo>
                    <a:pt x="16" y="24"/>
                  </a:lnTo>
                  <a:lnTo>
                    <a:pt x="19" y="21"/>
                  </a:lnTo>
                  <a:lnTo>
                    <a:pt x="21" y="18"/>
                  </a:lnTo>
                  <a:lnTo>
                    <a:pt x="22" y="13"/>
                  </a:lnTo>
                  <a:lnTo>
                    <a:pt x="21" y="7"/>
                  </a:lnTo>
                  <a:lnTo>
                    <a:pt x="19" y="4"/>
                  </a:lnTo>
                  <a:lnTo>
                    <a:pt x="16" y="1"/>
                  </a:lnTo>
                  <a:lnTo>
                    <a:pt x="11" y="0"/>
                  </a:lnTo>
                  <a:lnTo>
                    <a:pt x="6" y="1"/>
                  </a:lnTo>
                  <a:lnTo>
                    <a:pt x="4" y="4"/>
                  </a:lnTo>
                  <a:lnTo>
                    <a:pt x="1" y="7"/>
                  </a:lnTo>
                  <a:lnTo>
                    <a:pt x="0" y="13"/>
                  </a:lnTo>
                  <a:lnTo>
                    <a:pt x="0" y="13"/>
                  </a:lnTo>
                  <a:close/>
                </a:path>
              </a:pathLst>
            </a:custGeom>
            <a:solidFill>
              <a:srgbClr val="FFFFFF"/>
            </a:solidFill>
            <a:ln w="9525">
              <a:noFill/>
              <a:round/>
              <a:headEnd/>
              <a:tailEnd/>
            </a:ln>
          </p:spPr>
          <p:txBody>
            <a:bodyPr/>
            <a:lstStyle/>
            <a:p>
              <a:endParaRPr lang="en-US"/>
            </a:p>
          </p:txBody>
        </p:sp>
        <p:sp>
          <p:nvSpPr>
            <p:cNvPr id="7215" name="Freeform 47"/>
            <p:cNvSpPr>
              <a:spLocks/>
            </p:cNvSpPr>
            <p:nvPr/>
          </p:nvSpPr>
          <p:spPr bwMode="auto">
            <a:xfrm>
              <a:off x="4061" y="1481"/>
              <a:ext cx="8" cy="8"/>
            </a:xfrm>
            <a:custGeom>
              <a:avLst/>
              <a:gdLst/>
              <a:ahLst/>
              <a:cxnLst>
                <a:cxn ang="0">
                  <a:pos x="0" y="13"/>
                </a:cxn>
                <a:cxn ang="0">
                  <a:pos x="2" y="19"/>
                </a:cxn>
                <a:cxn ang="0">
                  <a:pos x="4" y="22"/>
                </a:cxn>
                <a:cxn ang="0">
                  <a:pos x="7" y="25"/>
                </a:cxn>
                <a:cxn ang="0">
                  <a:pos x="12" y="26"/>
                </a:cxn>
                <a:cxn ang="0">
                  <a:pos x="17" y="25"/>
                </a:cxn>
                <a:cxn ang="0">
                  <a:pos x="20" y="22"/>
                </a:cxn>
                <a:cxn ang="0">
                  <a:pos x="23" y="19"/>
                </a:cxn>
                <a:cxn ang="0">
                  <a:pos x="24" y="13"/>
                </a:cxn>
                <a:cxn ang="0">
                  <a:pos x="23" y="8"/>
                </a:cxn>
                <a:cxn ang="0">
                  <a:pos x="20" y="5"/>
                </a:cxn>
                <a:cxn ang="0">
                  <a:pos x="17" y="2"/>
                </a:cxn>
                <a:cxn ang="0">
                  <a:pos x="12" y="0"/>
                </a:cxn>
                <a:cxn ang="0">
                  <a:pos x="7" y="2"/>
                </a:cxn>
                <a:cxn ang="0">
                  <a:pos x="4" y="5"/>
                </a:cxn>
                <a:cxn ang="0">
                  <a:pos x="2" y="8"/>
                </a:cxn>
                <a:cxn ang="0">
                  <a:pos x="0" y="13"/>
                </a:cxn>
                <a:cxn ang="0">
                  <a:pos x="0" y="13"/>
                </a:cxn>
              </a:cxnLst>
              <a:rect l="0" t="0" r="r" b="b"/>
              <a:pathLst>
                <a:path w="24" h="26">
                  <a:moveTo>
                    <a:pt x="0" y="13"/>
                  </a:moveTo>
                  <a:lnTo>
                    <a:pt x="2" y="19"/>
                  </a:lnTo>
                  <a:lnTo>
                    <a:pt x="4" y="22"/>
                  </a:lnTo>
                  <a:lnTo>
                    <a:pt x="7" y="25"/>
                  </a:lnTo>
                  <a:lnTo>
                    <a:pt x="12" y="26"/>
                  </a:lnTo>
                  <a:lnTo>
                    <a:pt x="17" y="25"/>
                  </a:lnTo>
                  <a:lnTo>
                    <a:pt x="20" y="22"/>
                  </a:lnTo>
                  <a:lnTo>
                    <a:pt x="23" y="19"/>
                  </a:lnTo>
                  <a:lnTo>
                    <a:pt x="24" y="13"/>
                  </a:lnTo>
                  <a:lnTo>
                    <a:pt x="23" y="8"/>
                  </a:lnTo>
                  <a:lnTo>
                    <a:pt x="20" y="5"/>
                  </a:lnTo>
                  <a:lnTo>
                    <a:pt x="17" y="2"/>
                  </a:lnTo>
                  <a:lnTo>
                    <a:pt x="12" y="0"/>
                  </a:lnTo>
                  <a:lnTo>
                    <a:pt x="7" y="2"/>
                  </a:lnTo>
                  <a:lnTo>
                    <a:pt x="4" y="5"/>
                  </a:lnTo>
                  <a:lnTo>
                    <a:pt x="2" y="8"/>
                  </a:lnTo>
                  <a:lnTo>
                    <a:pt x="0" y="13"/>
                  </a:lnTo>
                  <a:lnTo>
                    <a:pt x="0" y="13"/>
                  </a:lnTo>
                  <a:close/>
                </a:path>
              </a:pathLst>
            </a:custGeom>
            <a:solidFill>
              <a:srgbClr val="FFFFFF"/>
            </a:solidFill>
            <a:ln w="9525">
              <a:noFill/>
              <a:round/>
              <a:headEnd/>
              <a:tailEnd/>
            </a:ln>
          </p:spPr>
          <p:txBody>
            <a:bodyPr/>
            <a:lstStyle/>
            <a:p>
              <a:endParaRPr lang="en-US"/>
            </a:p>
          </p:txBody>
        </p:sp>
        <p:sp>
          <p:nvSpPr>
            <p:cNvPr id="7216" name="Freeform 48"/>
            <p:cNvSpPr>
              <a:spLocks/>
            </p:cNvSpPr>
            <p:nvPr/>
          </p:nvSpPr>
          <p:spPr bwMode="auto">
            <a:xfrm>
              <a:off x="4087" y="1457"/>
              <a:ext cx="7" cy="9"/>
            </a:xfrm>
            <a:custGeom>
              <a:avLst/>
              <a:gdLst/>
              <a:ahLst/>
              <a:cxnLst>
                <a:cxn ang="0">
                  <a:pos x="0" y="13"/>
                </a:cxn>
                <a:cxn ang="0">
                  <a:pos x="1" y="18"/>
                </a:cxn>
                <a:cxn ang="0">
                  <a:pos x="4" y="21"/>
                </a:cxn>
                <a:cxn ang="0">
                  <a:pos x="6" y="24"/>
                </a:cxn>
                <a:cxn ang="0">
                  <a:pos x="11" y="26"/>
                </a:cxn>
                <a:cxn ang="0">
                  <a:pos x="16" y="24"/>
                </a:cxn>
                <a:cxn ang="0">
                  <a:pos x="19" y="21"/>
                </a:cxn>
                <a:cxn ang="0">
                  <a:pos x="21" y="18"/>
                </a:cxn>
                <a:cxn ang="0">
                  <a:pos x="22" y="13"/>
                </a:cxn>
                <a:cxn ang="0">
                  <a:pos x="21" y="7"/>
                </a:cxn>
                <a:cxn ang="0">
                  <a:pos x="19" y="4"/>
                </a:cxn>
                <a:cxn ang="0">
                  <a:pos x="16" y="1"/>
                </a:cxn>
                <a:cxn ang="0">
                  <a:pos x="11" y="0"/>
                </a:cxn>
                <a:cxn ang="0">
                  <a:pos x="6" y="1"/>
                </a:cxn>
                <a:cxn ang="0">
                  <a:pos x="4" y="4"/>
                </a:cxn>
                <a:cxn ang="0">
                  <a:pos x="1" y="7"/>
                </a:cxn>
                <a:cxn ang="0">
                  <a:pos x="0" y="13"/>
                </a:cxn>
                <a:cxn ang="0">
                  <a:pos x="0" y="13"/>
                </a:cxn>
              </a:cxnLst>
              <a:rect l="0" t="0" r="r" b="b"/>
              <a:pathLst>
                <a:path w="22" h="26">
                  <a:moveTo>
                    <a:pt x="0" y="13"/>
                  </a:moveTo>
                  <a:lnTo>
                    <a:pt x="1" y="18"/>
                  </a:lnTo>
                  <a:lnTo>
                    <a:pt x="4" y="21"/>
                  </a:lnTo>
                  <a:lnTo>
                    <a:pt x="6" y="24"/>
                  </a:lnTo>
                  <a:lnTo>
                    <a:pt x="11" y="26"/>
                  </a:lnTo>
                  <a:lnTo>
                    <a:pt x="16" y="24"/>
                  </a:lnTo>
                  <a:lnTo>
                    <a:pt x="19" y="21"/>
                  </a:lnTo>
                  <a:lnTo>
                    <a:pt x="21" y="18"/>
                  </a:lnTo>
                  <a:lnTo>
                    <a:pt x="22" y="13"/>
                  </a:lnTo>
                  <a:lnTo>
                    <a:pt x="21" y="7"/>
                  </a:lnTo>
                  <a:lnTo>
                    <a:pt x="19" y="4"/>
                  </a:lnTo>
                  <a:lnTo>
                    <a:pt x="16" y="1"/>
                  </a:lnTo>
                  <a:lnTo>
                    <a:pt x="11" y="0"/>
                  </a:lnTo>
                  <a:lnTo>
                    <a:pt x="6" y="1"/>
                  </a:lnTo>
                  <a:lnTo>
                    <a:pt x="4" y="4"/>
                  </a:lnTo>
                  <a:lnTo>
                    <a:pt x="1" y="7"/>
                  </a:lnTo>
                  <a:lnTo>
                    <a:pt x="0" y="13"/>
                  </a:lnTo>
                  <a:lnTo>
                    <a:pt x="0" y="13"/>
                  </a:lnTo>
                  <a:close/>
                </a:path>
              </a:pathLst>
            </a:custGeom>
            <a:solidFill>
              <a:srgbClr val="FFFFFF"/>
            </a:solidFill>
            <a:ln w="9525">
              <a:noFill/>
              <a:round/>
              <a:headEnd/>
              <a:tailEnd/>
            </a:ln>
          </p:spPr>
          <p:txBody>
            <a:bodyPr/>
            <a:lstStyle/>
            <a:p>
              <a:endParaRPr lang="en-US"/>
            </a:p>
          </p:txBody>
        </p:sp>
        <p:sp>
          <p:nvSpPr>
            <p:cNvPr id="7217" name="Freeform 49"/>
            <p:cNvSpPr>
              <a:spLocks/>
            </p:cNvSpPr>
            <p:nvPr/>
          </p:nvSpPr>
          <p:spPr bwMode="auto">
            <a:xfrm>
              <a:off x="4125" y="1500"/>
              <a:ext cx="8" cy="9"/>
            </a:xfrm>
            <a:custGeom>
              <a:avLst/>
              <a:gdLst/>
              <a:ahLst/>
              <a:cxnLst>
                <a:cxn ang="0">
                  <a:pos x="0" y="13"/>
                </a:cxn>
                <a:cxn ang="0">
                  <a:pos x="1" y="19"/>
                </a:cxn>
                <a:cxn ang="0">
                  <a:pos x="4" y="22"/>
                </a:cxn>
                <a:cxn ang="0">
                  <a:pos x="6" y="25"/>
                </a:cxn>
                <a:cxn ang="0">
                  <a:pos x="11" y="26"/>
                </a:cxn>
                <a:cxn ang="0">
                  <a:pos x="16" y="25"/>
                </a:cxn>
                <a:cxn ang="0">
                  <a:pos x="20" y="22"/>
                </a:cxn>
                <a:cxn ang="0">
                  <a:pos x="23" y="19"/>
                </a:cxn>
                <a:cxn ang="0">
                  <a:pos x="24" y="13"/>
                </a:cxn>
                <a:cxn ang="0">
                  <a:pos x="23" y="8"/>
                </a:cxn>
                <a:cxn ang="0">
                  <a:pos x="20" y="5"/>
                </a:cxn>
                <a:cxn ang="0">
                  <a:pos x="16" y="2"/>
                </a:cxn>
                <a:cxn ang="0">
                  <a:pos x="11" y="0"/>
                </a:cxn>
                <a:cxn ang="0">
                  <a:pos x="6" y="2"/>
                </a:cxn>
                <a:cxn ang="0">
                  <a:pos x="4" y="5"/>
                </a:cxn>
                <a:cxn ang="0">
                  <a:pos x="1" y="8"/>
                </a:cxn>
                <a:cxn ang="0">
                  <a:pos x="0" y="13"/>
                </a:cxn>
                <a:cxn ang="0">
                  <a:pos x="0" y="13"/>
                </a:cxn>
              </a:cxnLst>
              <a:rect l="0" t="0" r="r" b="b"/>
              <a:pathLst>
                <a:path w="24" h="26">
                  <a:moveTo>
                    <a:pt x="0" y="13"/>
                  </a:moveTo>
                  <a:lnTo>
                    <a:pt x="1" y="19"/>
                  </a:lnTo>
                  <a:lnTo>
                    <a:pt x="4" y="22"/>
                  </a:lnTo>
                  <a:lnTo>
                    <a:pt x="6" y="25"/>
                  </a:lnTo>
                  <a:lnTo>
                    <a:pt x="11" y="26"/>
                  </a:lnTo>
                  <a:lnTo>
                    <a:pt x="16" y="25"/>
                  </a:lnTo>
                  <a:lnTo>
                    <a:pt x="20" y="22"/>
                  </a:lnTo>
                  <a:lnTo>
                    <a:pt x="23" y="19"/>
                  </a:lnTo>
                  <a:lnTo>
                    <a:pt x="24" y="13"/>
                  </a:lnTo>
                  <a:lnTo>
                    <a:pt x="23" y="8"/>
                  </a:lnTo>
                  <a:lnTo>
                    <a:pt x="20" y="5"/>
                  </a:lnTo>
                  <a:lnTo>
                    <a:pt x="16" y="2"/>
                  </a:lnTo>
                  <a:lnTo>
                    <a:pt x="11" y="0"/>
                  </a:lnTo>
                  <a:lnTo>
                    <a:pt x="6" y="2"/>
                  </a:lnTo>
                  <a:lnTo>
                    <a:pt x="4" y="5"/>
                  </a:lnTo>
                  <a:lnTo>
                    <a:pt x="1" y="8"/>
                  </a:lnTo>
                  <a:lnTo>
                    <a:pt x="0" y="13"/>
                  </a:lnTo>
                  <a:lnTo>
                    <a:pt x="0" y="13"/>
                  </a:lnTo>
                  <a:close/>
                </a:path>
              </a:pathLst>
            </a:custGeom>
            <a:solidFill>
              <a:srgbClr val="FFFFFF"/>
            </a:solidFill>
            <a:ln w="9525">
              <a:noFill/>
              <a:round/>
              <a:headEnd/>
              <a:tailEnd/>
            </a:ln>
          </p:spPr>
          <p:txBody>
            <a:bodyPr/>
            <a:lstStyle/>
            <a:p>
              <a:endParaRPr lang="en-US"/>
            </a:p>
          </p:txBody>
        </p:sp>
        <p:sp>
          <p:nvSpPr>
            <p:cNvPr id="7218" name="Freeform 50"/>
            <p:cNvSpPr>
              <a:spLocks/>
            </p:cNvSpPr>
            <p:nvPr/>
          </p:nvSpPr>
          <p:spPr bwMode="auto">
            <a:xfrm>
              <a:off x="4092" y="1507"/>
              <a:ext cx="8" cy="9"/>
            </a:xfrm>
            <a:custGeom>
              <a:avLst/>
              <a:gdLst/>
              <a:ahLst/>
              <a:cxnLst>
                <a:cxn ang="0">
                  <a:pos x="0" y="14"/>
                </a:cxn>
                <a:cxn ang="0">
                  <a:pos x="1" y="20"/>
                </a:cxn>
                <a:cxn ang="0">
                  <a:pos x="4" y="23"/>
                </a:cxn>
                <a:cxn ang="0">
                  <a:pos x="6" y="25"/>
                </a:cxn>
                <a:cxn ang="0">
                  <a:pos x="11" y="27"/>
                </a:cxn>
                <a:cxn ang="0">
                  <a:pos x="16" y="25"/>
                </a:cxn>
                <a:cxn ang="0">
                  <a:pos x="20" y="23"/>
                </a:cxn>
                <a:cxn ang="0">
                  <a:pos x="22" y="20"/>
                </a:cxn>
                <a:cxn ang="0">
                  <a:pos x="24" y="14"/>
                </a:cxn>
                <a:cxn ang="0">
                  <a:pos x="22" y="8"/>
                </a:cxn>
                <a:cxn ang="0">
                  <a:pos x="20" y="4"/>
                </a:cxn>
                <a:cxn ang="0">
                  <a:pos x="16" y="1"/>
                </a:cxn>
                <a:cxn ang="0">
                  <a:pos x="11" y="0"/>
                </a:cxn>
                <a:cxn ang="0">
                  <a:pos x="6" y="1"/>
                </a:cxn>
                <a:cxn ang="0">
                  <a:pos x="4" y="4"/>
                </a:cxn>
                <a:cxn ang="0">
                  <a:pos x="1" y="8"/>
                </a:cxn>
                <a:cxn ang="0">
                  <a:pos x="0" y="14"/>
                </a:cxn>
                <a:cxn ang="0">
                  <a:pos x="0" y="14"/>
                </a:cxn>
              </a:cxnLst>
              <a:rect l="0" t="0" r="r" b="b"/>
              <a:pathLst>
                <a:path w="24" h="27">
                  <a:moveTo>
                    <a:pt x="0" y="14"/>
                  </a:moveTo>
                  <a:lnTo>
                    <a:pt x="1" y="20"/>
                  </a:lnTo>
                  <a:lnTo>
                    <a:pt x="4" y="23"/>
                  </a:lnTo>
                  <a:lnTo>
                    <a:pt x="6" y="25"/>
                  </a:lnTo>
                  <a:lnTo>
                    <a:pt x="11" y="27"/>
                  </a:lnTo>
                  <a:lnTo>
                    <a:pt x="16" y="25"/>
                  </a:lnTo>
                  <a:lnTo>
                    <a:pt x="20" y="23"/>
                  </a:lnTo>
                  <a:lnTo>
                    <a:pt x="22" y="20"/>
                  </a:lnTo>
                  <a:lnTo>
                    <a:pt x="24" y="14"/>
                  </a:lnTo>
                  <a:lnTo>
                    <a:pt x="22" y="8"/>
                  </a:lnTo>
                  <a:lnTo>
                    <a:pt x="20" y="4"/>
                  </a:lnTo>
                  <a:lnTo>
                    <a:pt x="16" y="1"/>
                  </a:lnTo>
                  <a:lnTo>
                    <a:pt x="11" y="0"/>
                  </a:lnTo>
                  <a:lnTo>
                    <a:pt x="6" y="1"/>
                  </a:lnTo>
                  <a:lnTo>
                    <a:pt x="4" y="4"/>
                  </a:lnTo>
                  <a:lnTo>
                    <a:pt x="1" y="8"/>
                  </a:lnTo>
                  <a:lnTo>
                    <a:pt x="0" y="14"/>
                  </a:lnTo>
                  <a:lnTo>
                    <a:pt x="0" y="14"/>
                  </a:lnTo>
                  <a:close/>
                </a:path>
              </a:pathLst>
            </a:custGeom>
            <a:solidFill>
              <a:srgbClr val="FFFFFF"/>
            </a:solidFill>
            <a:ln w="9525">
              <a:noFill/>
              <a:round/>
              <a:headEnd/>
              <a:tailEnd/>
            </a:ln>
          </p:spPr>
          <p:txBody>
            <a:bodyPr/>
            <a:lstStyle/>
            <a:p>
              <a:endParaRPr lang="en-US"/>
            </a:p>
          </p:txBody>
        </p:sp>
        <p:sp>
          <p:nvSpPr>
            <p:cNvPr id="7219" name="Freeform 51"/>
            <p:cNvSpPr>
              <a:spLocks/>
            </p:cNvSpPr>
            <p:nvPr/>
          </p:nvSpPr>
          <p:spPr bwMode="auto">
            <a:xfrm>
              <a:off x="4087" y="1543"/>
              <a:ext cx="7" cy="9"/>
            </a:xfrm>
            <a:custGeom>
              <a:avLst/>
              <a:gdLst/>
              <a:ahLst/>
              <a:cxnLst>
                <a:cxn ang="0">
                  <a:pos x="0" y="13"/>
                </a:cxn>
                <a:cxn ang="0">
                  <a:pos x="1" y="19"/>
                </a:cxn>
                <a:cxn ang="0">
                  <a:pos x="4" y="23"/>
                </a:cxn>
                <a:cxn ang="0">
                  <a:pos x="6" y="26"/>
                </a:cxn>
                <a:cxn ang="0">
                  <a:pos x="11" y="27"/>
                </a:cxn>
                <a:cxn ang="0">
                  <a:pos x="16" y="26"/>
                </a:cxn>
                <a:cxn ang="0">
                  <a:pos x="19" y="23"/>
                </a:cxn>
                <a:cxn ang="0">
                  <a:pos x="21" y="19"/>
                </a:cxn>
                <a:cxn ang="0">
                  <a:pos x="22" y="13"/>
                </a:cxn>
                <a:cxn ang="0">
                  <a:pos x="21" y="7"/>
                </a:cxn>
                <a:cxn ang="0">
                  <a:pos x="19" y="4"/>
                </a:cxn>
                <a:cxn ang="0">
                  <a:pos x="16" y="2"/>
                </a:cxn>
                <a:cxn ang="0">
                  <a:pos x="11" y="0"/>
                </a:cxn>
                <a:cxn ang="0">
                  <a:pos x="6" y="2"/>
                </a:cxn>
                <a:cxn ang="0">
                  <a:pos x="4" y="4"/>
                </a:cxn>
                <a:cxn ang="0">
                  <a:pos x="1" y="7"/>
                </a:cxn>
                <a:cxn ang="0">
                  <a:pos x="0" y="13"/>
                </a:cxn>
                <a:cxn ang="0">
                  <a:pos x="0" y="13"/>
                </a:cxn>
              </a:cxnLst>
              <a:rect l="0" t="0" r="r" b="b"/>
              <a:pathLst>
                <a:path w="22" h="27">
                  <a:moveTo>
                    <a:pt x="0" y="13"/>
                  </a:moveTo>
                  <a:lnTo>
                    <a:pt x="1" y="19"/>
                  </a:lnTo>
                  <a:lnTo>
                    <a:pt x="4" y="23"/>
                  </a:lnTo>
                  <a:lnTo>
                    <a:pt x="6" y="26"/>
                  </a:lnTo>
                  <a:lnTo>
                    <a:pt x="11" y="27"/>
                  </a:lnTo>
                  <a:lnTo>
                    <a:pt x="16" y="26"/>
                  </a:lnTo>
                  <a:lnTo>
                    <a:pt x="19" y="23"/>
                  </a:lnTo>
                  <a:lnTo>
                    <a:pt x="21" y="19"/>
                  </a:lnTo>
                  <a:lnTo>
                    <a:pt x="22" y="13"/>
                  </a:lnTo>
                  <a:lnTo>
                    <a:pt x="21" y="7"/>
                  </a:lnTo>
                  <a:lnTo>
                    <a:pt x="19" y="4"/>
                  </a:lnTo>
                  <a:lnTo>
                    <a:pt x="16" y="2"/>
                  </a:lnTo>
                  <a:lnTo>
                    <a:pt x="11" y="0"/>
                  </a:lnTo>
                  <a:lnTo>
                    <a:pt x="6" y="2"/>
                  </a:lnTo>
                  <a:lnTo>
                    <a:pt x="4" y="4"/>
                  </a:lnTo>
                  <a:lnTo>
                    <a:pt x="1" y="7"/>
                  </a:lnTo>
                  <a:lnTo>
                    <a:pt x="0" y="13"/>
                  </a:lnTo>
                  <a:lnTo>
                    <a:pt x="0" y="13"/>
                  </a:lnTo>
                  <a:close/>
                </a:path>
              </a:pathLst>
            </a:custGeom>
            <a:solidFill>
              <a:srgbClr val="FFFFFF"/>
            </a:solidFill>
            <a:ln w="9525">
              <a:noFill/>
              <a:round/>
              <a:headEnd/>
              <a:tailEnd/>
            </a:ln>
          </p:spPr>
          <p:txBody>
            <a:bodyPr/>
            <a:lstStyle/>
            <a:p>
              <a:endParaRPr lang="en-US"/>
            </a:p>
          </p:txBody>
        </p:sp>
        <p:sp>
          <p:nvSpPr>
            <p:cNvPr id="7220" name="Freeform 52"/>
            <p:cNvSpPr>
              <a:spLocks/>
            </p:cNvSpPr>
            <p:nvPr/>
          </p:nvSpPr>
          <p:spPr bwMode="auto">
            <a:xfrm>
              <a:off x="3652" y="1436"/>
              <a:ext cx="8" cy="9"/>
            </a:xfrm>
            <a:custGeom>
              <a:avLst/>
              <a:gdLst/>
              <a:ahLst/>
              <a:cxnLst>
                <a:cxn ang="0">
                  <a:pos x="0" y="15"/>
                </a:cxn>
                <a:cxn ang="0">
                  <a:pos x="2" y="21"/>
                </a:cxn>
                <a:cxn ang="0">
                  <a:pos x="4" y="23"/>
                </a:cxn>
                <a:cxn ang="0">
                  <a:pos x="8" y="26"/>
                </a:cxn>
                <a:cxn ang="0">
                  <a:pos x="13" y="28"/>
                </a:cxn>
                <a:cxn ang="0">
                  <a:pos x="18" y="26"/>
                </a:cxn>
                <a:cxn ang="0">
                  <a:pos x="20" y="23"/>
                </a:cxn>
                <a:cxn ang="0">
                  <a:pos x="23" y="21"/>
                </a:cxn>
                <a:cxn ang="0">
                  <a:pos x="24" y="15"/>
                </a:cxn>
                <a:cxn ang="0">
                  <a:pos x="23" y="9"/>
                </a:cxn>
                <a:cxn ang="0">
                  <a:pos x="20" y="5"/>
                </a:cxn>
                <a:cxn ang="0">
                  <a:pos x="18" y="2"/>
                </a:cxn>
                <a:cxn ang="0">
                  <a:pos x="13" y="0"/>
                </a:cxn>
                <a:cxn ang="0">
                  <a:pos x="8" y="2"/>
                </a:cxn>
                <a:cxn ang="0">
                  <a:pos x="4" y="5"/>
                </a:cxn>
                <a:cxn ang="0">
                  <a:pos x="2" y="9"/>
                </a:cxn>
                <a:cxn ang="0">
                  <a:pos x="0" y="15"/>
                </a:cxn>
                <a:cxn ang="0">
                  <a:pos x="0" y="15"/>
                </a:cxn>
              </a:cxnLst>
              <a:rect l="0" t="0" r="r" b="b"/>
              <a:pathLst>
                <a:path w="24" h="28">
                  <a:moveTo>
                    <a:pt x="0" y="15"/>
                  </a:moveTo>
                  <a:lnTo>
                    <a:pt x="2" y="21"/>
                  </a:lnTo>
                  <a:lnTo>
                    <a:pt x="4" y="23"/>
                  </a:lnTo>
                  <a:lnTo>
                    <a:pt x="8" y="26"/>
                  </a:lnTo>
                  <a:lnTo>
                    <a:pt x="13" y="28"/>
                  </a:lnTo>
                  <a:lnTo>
                    <a:pt x="18" y="26"/>
                  </a:lnTo>
                  <a:lnTo>
                    <a:pt x="20" y="23"/>
                  </a:lnTo>
                  <a:lnTo>
                    <a:pt x="23" y="21"/>
                  </a:lnTo>
                  <a:lnTo>
                    <a:pt x="24" y="15"/>
                  </a:lnTo>
                  <a:lnTo>
                    <a:pt x="23" y="9"/>
                  </a:lnTo>
                  <a:lnTo>
                    <a:pt x="20" y="5"/>
                  </a:lnTo>
                  <a:lnTo>
                    <a:pt x="18" y="2"/>
                  </a:lnTo>
                  <a:lnTo>
                    <a:pt x="13" y="0"/>
                  </a:lnTo>
                  <a:lnTo>
                    <a:pt x="8" y="2"/>
                  </a:lnTo>
                  <a:lnTo>
                    <a:pt x="4" y="5"/>
                  </a:lnTo>
                  <a:lnTo>
                    <a:pt x="2" y="9"/>
                  </a:lnTo>
                  <a:lnTo>
                    <a:pt x="0" y="15"/>
                  </a:lnTo>
                  <a:lnTo>
                    <a:pt x="0" y="15"/>
                  </a:lnTo>
                  <a:close/>
                </a:path>
              </a:pathLst>
            </a:custGeom>
            <a:solidFill>
              <a:srgbClr val="FFFFFF"/>
            </a:solidFill>
            <a:ln w="9525">
              <a:noFill/>
              <a:round/>
              <a:headEnd/>
              <a:tailEnd/>
            </a:ln>
          </p:spPr>
          <p:txBody>
            <a:bodyPr/>
            <a:lstStyle/>
            <a:p>
              <a:endParaRPr lang="en-US"/>
            </a:p>
          </p:txBody>
        </p:sp>
        <p:sp>
          <p:nvSpPr>
            <p:cNvPr id="7221" name="Freeform 53"/>
            <p:cNvSpPr>
              <a:spLocks/>
            </p:cNvSpPr>
            <p:nvPr/>
          </p:nvSpPr>
          <p:spPr bwMode="auto">
            <a:xfrm>
              <a:off x="3796" y="1277"/>
              <a:ext cx="164" cy="94"/>
            </a:xfrm>
            <a:custGeom>
              <a:avLst/>
              <a:gdLst/>
              <a:ahLst/>
              <a:cxnLst>
                <a:cxn ang="0">
                  <a:pos x="123" y="114"/>
                </a:cxn>
                <a:cxn ang="0">
                  <a:pos x="149" y="121"/>
                </a:cxn>
                <a:cxn ang="0">
                  <a:pos x="177" y="129"/>
                </a:cxn>
                <a:cxn ang="0">
                  <a:pos x="211" y="131"/>
                </a:cxn>
                <a:cxn ang="0">
                  <a:pos x="251" y="134"/>
                </a:cxn>
                <a:cxn ang="0">
                  <a:pos x="296" y="133"/>
                </a:cxn>
                <a:cxn ang="0">
                  <a:pos x="349" y="127"/>
                </a:cxn>
                <a:cxn ang="0">
                  <a:pos x="406" y="117"/>
                </a:cxn>
                <a:cxn ang="0">
                  <a:pos x="435" y="111"/>
                </a:cxn>
                <a:cxn ang="0">
                  <a:pos x="406" y="108"/>
                </a:cxn>
                <a:cxn ang="0">
                  <a:pos x="356" y="103"/>
                </a:cxn>
                <a:cxn ang="0">
                  <a:pos x="292" y="94"/>
                </a:cxn>
                <a:cxn ang="0">
                  <a:pos x="220" y="82"/>
                </a:cxn>
                <a:cxn ang="0">
                  <a:pos x="147" y="65"/>
                </a:cxn>
                <a:cxn ang="0">
                  <a:pos x="81" y="44"/>
                </a:cxn>
                <a:cxn ang="0">
                  <a:pos x="30" y="16"/>
                </a:cxn>
                <a:cxn ang="0">
                  <a:pos x="0" y="117"/>
                </a:cxn>
                <a:cxn ang="0">
                  <a:pos x="3" y="129"/>
                </a:cxn>
                <a:cxn ang="0">
                  <a:pos x="18" y="157"/>
                </a:cxn>
                <a:cxn ang="0">
                  <a:pos x="46" y="196"/>
                </a:cxn>
                <a:cxn ang="0">
                  <a:pos x="90" y="235"/>
                </a:cxn>
                <a:cxn ang="0">
                  <a:pos x="154" y="267"/>
                </a:cxn>
                <a:cxn ang="0">
                  <a:pos x="240" y="284"/>
                </a:cxn>
                <a:cxn ang="0">
                  <a:pos x="351" y="277"/>
                </a:cxn>
                <a:cxn ang="0">
                  <a:pos x="493" y="238"/>
                </a:cxn>
                <a:cxn ang="0">
                  <a:pos x="473" y="244"/>
                </a:cxn>
                <a:cxn ang="0">
                  <a:pos x="441" y="248"/>
                </a:cxn>
                <a:cxn ang="0">
                  <a:pos x="400" y="251"/>
                </a:cxn>
                <a:cxn ang="0">
                  <a:pos x="351" y="247"/>
                </a:cxn>
                <a:cxn ang="0">
                  <a:pos x="296" y="235"/>
                </a:cxn>
                <a:cxn ang="0">
                  <a:pos x="237" y="209"/>
                </a:cxn>
                <a:cxn ang="0">
                  <a:pos x="175" y="169"/>
                </a:cxn>
                <a:cxn ang="0">
                  <a:pos x="113" y="110"/>
                </a:cxn>
              </a:cxnLst>
              <a:rect l="0" t="0" r="r" b="b"/>
              <a:pathLst>
                <a:path w="493" h="284">
                  <a:moveTo>
                    <a:pt x="113" y="110"/>
                  </a:moveTo>
                  <a:lnTo>
                    <a:pt x="123" y="114"/>
                  </a:lnTo>
                  <a:lnTo>
                    <a:pt x="135" y="118"/>
                  </a:lnTo>
                  <a:lnTo>
                    <a:pt x="149" y="121"/>
                  </a:lnTo>
                  <a:lnTo>
                    <a:pt x="162" y="126"/>
                  </a:lnTo>
                  <a:lnTo>
                    <a:pt x="177" y="129"/>
                  </a:lnTo>
                  <a:lnTo>
                    <a:pt x="194" y="130"/>
                  </a:lnTo>
                  <a:lnTo>
                    <a:pt x="211" y="131"/>
                  </a:lnTo>
                  <a:lnTo>
                    <a:pt x="230" y="133"/>
                  </a:lnTo>
                  <a:lnTo>
                    <a:pt x="251" y="134"/>
                  </a:lnTo>
                  <a:lnTo>
                    <a:pt x="272" y="133"/>
                  </a:lnTo>
                  <a:lnTo>
                    <a:pt x="296" y="133"/>
                  </a:lnTo>
                  <a:lnTo>
                    <a:pt x="321" y="130"/>
                  </a:lnTo>
                  <a:lnTo>
                    <a:pt x="349" y="127"/>
                  </a:lnTo>
                  <a:lnTo>
                    <a:pt x="376" y="123"/>
                  </a:lnTo>
                  <a:lnTo>
                    <a:pt x="406" y="117"/>
                  </a:lnTo>
                  <a:lnTo>
                    <a:pt x="439" y="111"/>
                  </a:lnTo>
                  <a:lnTo>
                    <a:pt x="435" y="111"/>
                  </a:lnTo>
                  <a:lnTo>
                    <a:pt x="424" y="110"/>
                  </a:lnTo>
                  <a:lnTo>
                    <a:pt x="406" y="108"/>
                  </a:lnTo>
                  <a:lnTo>
                    <a:pt x="384" y="107"/>
                  </a:lnTo>
                  <a:lnTo>
                    <a:pt x="356" y="103"/>
                  </a:lnTo>
                  <a:lnTo>
                    <a:pt x="325" y="100"/>
                  </a:lnTo>
                  <a:lnTo>
                    <a:pt x="292" y="94"/>
                  </a:lnTo>
                  <a:lnTo>
                    <a:pt x="256" y="88"/>
                  </a:lnTo>
                  <a:lnTo>
                    <a:pt x="220" y="82"/>
                  </a:lnTo>
                  <a:lnTo>
                    <a:pt x="184" y="74"/>
                  </a:lnTo>
                  <a:lnTo>
                    <a:pt x="147" y="65"/>
                  </a:lnTo>
                  <a:lnTo>
                    <a:pt x="113" y="55"/>
                  </a:lnTo>
                  <a:lnTo>
                    <a:pt x="81" y="44"/>
                  </a:lnTo>
                  <a:lnTo>
                    <a:pt x="53" y="31"/>
                  </a:lnTo>
                  <a:lnTo>
                    <a:pt x="30" y="16"/>
                  </a:lnTo>
                  <a:lnTo>
                    <a:pt x="11" y="0"/>
                  </a:lnTo>
                  <a:lnTo>
                    <a:pt x="0" y="117"/>
                  </a:lnTo>
                  <a:lnTo>
                    <a:pt x="1" y="120"/>
                  </a:lnTo>
                  <a:lnTo>
                    <a:pt x="3" y="129"/>
                  </a:lnTo>
                  <a:lnTo>
                    <a:pt x="10" y="141"/>
                  </a:lnTo>
                  <a:lnTo>
                    <a:pt x="18" y="157"/>
                  </a:lnTo>
                  <a:lnTo>
                    <a:pt x="30" y="176"/>
                  </a:lnTo>
                  <a:lnTo>
                    <a:pt x="46" y="196"/>
                  </a:lnTo>
                  <a:lnTo>
                    <a:pt x="65" y="216"/>
                  </a:lnTo>
                  <a:lnTo>
                    <a:pt x="90" y="235"/>
                  </a:lnTo>
                  <a:lnTo>
                    <a:pt x="118" y="252"/>
                  </a:lnTo>
                  <a:lnTo>
                    <a:pt x="154" y="267"/>
                  </a:lnTo>
                  <a:lnTo>
                    <a:pt x="194" y="278"/>
                  </a:lnTo>
                  <a:lnTo>
                    <a:pt x="240" y="284"/>
                  </a:lnTo>
                  <a:lnTo>
                    <a:pt x="292" y="284"/>
                  </a:lnTo>
                  <a:lnTo>
                    <a:pt x="351" y="277"/>
                  </a:lnTo>
                  <a:lnTo>
                    <a:pt x="419" y="262"/>
                  </a:lnTo>
                  <a:lnTo>
                    <a:pt x="493" y="238"/>
                  </a:lnTo>
                  <a:lnTo>
                    <a:pt x="484" y="241"/>
                  </a:lnTo>
                  <a:lnTo>
                    <a:pt x="473" y="244"/>
                  </a:lnTo>
                  <a:lnTo>
                    <a:pt x="458" y="247"/>
                  </a:lnTo>
                  <a:lnTo>
                    <a:pt x="441" y="248"/>
                  </a:lnTo>
                  <a:lnTo>
                    <a:pt x="421" y="251"/>
                  </a:lnTo>
                  <a:lnTo>
                    <a:pt x="400" y="251"/>
                  </a:lnTo>
                  <a:lnTo>
                    <a:pt x="376" y="249"/>
                  </a:lnTo>
                  <a:lnTo>
                    <a:pt x="351" y="247"/>
                  </a:lnTo>
                  <a:lnTo>
                    <a:pt x="324" y="242"/>
                  </a:lnTo>
                  <a:lnTo>
                    <a:pt x="296" y="235"/>
                  </a:lnTo>
                  <a:lnTo>
                    <a:pt x="266" y="224"/>
                  </a:lnTo>
                  <a:lnTo>
                    <a:pt x="237" y="209"/>
                  </a:lnTo>
                  <a:lnTo>
                    <a:pt x="206" y="190"/>
                  </a:lnTo>
                  <a:lnTo>
                    <a:pt x="175" y="169"/>
                  </a:lnTo>
                  <a:lnTo>
                    <a:pt x="145" y="141"/>
                  </a:lnTo>
                  <a:lnTo>
                    <a:pt x="113" y="110"/>
                  </a:lnTo>
                  <a:close/>
                </a:path>
              </a:pathLst>
            </a:custGeom>
            <a:solidFill>
              <a:srgbClr val="007FFF"/>
            </a:solidFill>
            <a:ln w="9525">
              <a:noFill/>
              <a:round/>
              <a:headEnd/>
              <a:tailEnd/>
            </a:ln>
          </p:spPr>
          <p:txBody>
            <a:bodyPr/>
            <a:lstStyle/>
            <a:p>
              <a:endParaRPr lang="en-US"/>
            </a:p>
          </p:txBody>
        </p:sp>
        <p:sp>
          <p:nvSpPr>
            <p:cNvPr id="7222" name="Freeform 54"/>
            <p:cNvSpPr>
              <a:spLocks/>
            </p:cNvSpPr>
            <p:nvPr/>
          </p:nvSpPr>
          <p:spPr bwMode="auto">
            <a:xfrm>
              <a:off x="3960" y="1355"/>
              <a:ext cx="3" cy="1"/>
            </a:xfrm>
            <a:custGeom>
              <a:avLst/>
              <a:gdLst/>
              <a:ahLst/>
              <a:cxnLst>
                <a:cxn ang="0">
                  <a:pos x="0" y="3"/>
                </a:cxn>
                <a:cxn ang="0">
                  <a:pos x="3" y="2"/>
                </a:cxn>
                <a:cxn ang="0">
                  <a:pos x="6" y="2"/>
                </a:cxn>
                <a:cxn ang="0">
                  <a:pos x="7" y="0"/>
                </a:cxn>
                <a:cxn ang="0">
                  <a:pos x="7" y="0"/>
                </a:cxn>
                <a:cxn ang="0">
                  <a:pos x="6" y="2"/>
                </a:cxn>
                <a:cxn ang="0">
                  <a:pos x="3" y="2"/>
                </a:cxn>
                <a:cxn ang="0">
                  <a:pos x="2" y="2"/>
                </a:cxn>
                <a:cxn ang="0">
                  <a:pos x="0" y="3"/>
                </a:cxn>
              </a:cxnLst>
              <a:rect l="0" t="0" r="r" b="b"/>
              <a:pathLst>
                <a:path w="7" h="3">
                  <a:moveTo>
                    <a:pt x="0" y="3"/>
                  </a:moveTo>
                  <a:lnTo>
                    <a:pt x="3" y="2"/>
                  </a:lnTo>
                  <a:lnTo>
                    <a:pt x="6" y="2"/>
                  </a:lnTo>
                  <a:lnTo>
                    <a:pt x="7" y="0"/>
                  </a:lnTo>
                  <a:lnTo>
                    <a:pt x="7" y="0"/>
                  </a:lnTo>
                  <a:lnTo>
                    <a:pt x="6" y="2"/>
                  </a:lnTo>
                  <a:lnTo>
                    <a:pt x="3" y="2"/>
                  </a:lnTo>
                  <a:lnTo>
                    <a:pt x="2" y="2"/>
                  </a:lnTo>
                  <a:lnTo>
                    <a:pt x="0" y="3"/>
                  </a:lnTo>
                  <a:close/>
                </a:path>
              </a:pathLst>
            </a:custGeom>
            <a:solidFill>
              <a:srgbClr val="007FFF"/>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 name="Rectangle 51"/>
          <p:cNvSpPr>
            <a:spLocks noGrp="1" noChangeArrowheads="1"/>
          </p:cNvSpPr>
          <p:nvPr>
            <p:ph type="title"/>
          </p:nvPr>
        </p:nvSpPr>
        <p:spPr/>
        <p:txBody>
          <a:bodyPr>
            <a:normAutofit fontScale="90000"/>
          </a:bodyPr>
          <a:lstStyle/>
          <a:p>
            <a:r>
              <a:rPr lang="en-US" sz="2800"/>
              <a:t/>
            </a:r>
            <a:br>
              <a:rPr lang="en-US" sz="2800"/>
            </a:br>
            <a:r>
              <a:rPr lang="en-US" sz="2800"/>
              <a:t>But sometimes things happen that can make Tucker really mad.  </a:t>
            </a:r>
          </a:p>
        </p:txBody>
      </p:sp>
      <p:pic>
        <p:nvPicPr>
          <p:cNvPr id="15412" name="Picture 52" descr="PE03022_[1]"/>
          <p:cNvPicPr>
            <a:picLocks noChangeAspect="1" noChangeArrowheads="1"/>
          </p:cNvPicPr>
          <p:nvPr/>
        </p:nvPicPr>
        <p:blipFill>
          <a:blip r:embed="rId2"/>
          <a:srcRect/>
          <a:stretch>
            <a:fillRect/>
          </a:stretch>
        </p:blipFill>
        <p:spPr bwMode="auto">
          <a:xfrm>
            <a:off x="3048000" y="1600200"/>
            <a:ext cx="3006725" cy="4699000"/>
          </a:xfrm>
          <a:prstGeom prst="rect">
            <a:avLst/>
          </a:prstGeom>
          <a:solidFill>
            <a:schemeClr val="folHlink"/>
          </a:solid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76200"/>
            <a:ext cx="8763000" cy="838200"/>
          </a:xfrm>
        </p:spPr>
        <p:txBody>
          <a:bodyPr/>
          <a:lstStyle/>
          <a:p>
            <a:r>
              <a:rPr lang="en-US" sz="3600"/>
              <a:t>Teacher Tips on the Turtle Technique</a:t>
            </a:r>
          </a:p>
        </p:txBody>
      </p:sp>
      <p:sp>
        <p:nvSpPr>
          <p:cNvPr id="8195" name="Text Box 3"/>
          <p:cNvSpPr txBox="1">
            <a:spLocks noChangeArrowheads="1"/>
          </p:cNvSpPr>
          <p:nvPr/>
        </p:nvSpPr>
        <p:spPr bwMode="auto">
          <a:xfrm>
            <a:off x="168275" y="6478588"/>
            <a:ext cx="7615238" cy="244475"/>
          </a:xfrm>
          <a:prstGeom prst="rect">
            <a:avLst/>
          </a:prstGeom>
          <a:noFill/>
          <a:ln w="9525">
            <a:noFill/>
            <a:miter lim="800000"/>
            <a:headEnd/>
            <a:tailEnd/>
          </a:ln>
          <a:effectLst/>
        </p:spPr>
        <p:txBody>
          <a:bodyPr wrap="none">
            <a:spAutoFit/>
          </a:bodyPr>
          <a:lstStyle/>
          <a:p>
            <a:r>
              <a:rPr lang="en-US" sz="1000"/>
              <a:t>Webster-Stratton, C. (1991).  The teachers and children videotape series:  Dina dinosaur school.  Seattle, WA:  The Incredible Years.</a:t>
            </a:r>
          </a:p>
        </p:txBody>
      </p:sp>
      <p:sp>
        <p:nvSpPr>
          <p:cNvPr id="8196" name="Rectangle 4"/>
          <p:cNvSpPr>
            <a:spLocks noGrp="1" noChangeArrowheads="1"/>
          </p:cNvSpPr>
          <p:nvPr>
            <p:ph type="body" idx="1"/>
          </p:nvPr>
        </p:nvSpPr>
        <p:spPr>
          <a:xfrm>
            <a:off x="228600" y="762000"/>
            <a:ext cx="8686800" cy="4114800"/>
          </a:xfrm>
          <a:noFill/>
          <a:ln/>
        </p:spPr>
        <p:txBody>
          <a:bodyPr>
            <a:normAutofit fontScale="92500" lnSpcReduction="20000"/>
          </a:bodyPr>
          <a:lstStyle/>
          <a:p>
            <a:pPr>
              <a:lnSpc>
                <a:spcPct val="90000"/>
              </a:lnSpc>
            </a:pPr>
            <a:r>
              <a:rPr lang="en-US" sz="2400"/>
              <a:t>Model remaining calm</a:t>
            </a:r>
          </a:p>
          <a:p>
            <a:pPr>
              <a:lnSpc>
                <a:spcPct val="90000"/>
              </a:lnSpc>
            </a:pPr>
            <a:r>
              <a:rPr lang="en-US" sz="2400"/>
              <a:t>Teach the child the steps of how to control feelings and calm down (“think like a turtle”)</a:t>
            </a:r>
          </a:p>
          <a:p>
            <a:pPr lvl="1">
              <a:lnSpc>
                <a:spcPct val="90000"/>
              </a:lnSpc>
            </a:pPr>
            <a:r>
              <a:rPr lang="en-US" sz="2400"/>
              <a:t>Step 1:  Recognize your feeling(s)</a:t>
            </a:r>
          </a:p>
          <a:p>
            <a:pPr lvl="1">
              <a:lnSpc>
                <a:spcPct val="90000"/>
              </a:lnSpc>
            </a:pPr>
            <a:r>
              <a:rPr lang="en-US" sz="2400"/>
              <a:t>Step 2:  Think “stop”</a:t>
            </a:r>
          </a:p>
          <a:p>
            <a:pPr lvl="1">
              <a:lnSpc>
                <a:spcPct val="90000"/>
              </a:lnSpc>
            </a:pPr>
            <a:r>
              <a:rPr lang="en-US" sz="2400"/>
              <a:t>Step 3:  Tuck inside your “shell” and take 3 			  	   deep breaths</a:t>
            </a:r>
          </a:p>
          <a:p>
            <a:pPr lvl="1">
              <a:lnSpc>
                <a:spcPct val="90000"/>
              </a:lnSpc>
            </a:pPr>
            <a:r>
              <a:rPr lang="en-US" sz="2400"/>
              <a:t>Step 4:  Come out when calm and think of a 		  	   “solution”</a:t>
            </a:r>
          </a:p>
          <a:p>
            <a:pPr>
              <a:lnSpc>
                <a:spcPct val="90000"/>
              </a:lnSpc>
            </a:pPr>
            <a:r>
              <a:rPr lang="en-US" sz="2400"/>
              <a:t>Practice steps frequently (see cue cards on next 4 pages)</a:t>
            </a:r>
          </a:p>
          <a:p>
            <a:pPr>
              <a:lnSpc>
                <a:spcPct val="90000"/>
              </a:lnSpc>
            </a:pPr>
            <a:r>
              <a:rPr lang="en-US" sz="2400"/>
              <a:t>Prepare for and help the child handle possible disappointment or change and “to think of a solution” (see list on last page)</a:t>
            </a:r>
          </a:p>
          <a:p>
            <a:pPr>
              <a:lnSpc>
                <a:spcPct val="90000"/>
              </a:lnSpc>
            </a:pPr>
            <a:r>
              <a:rPr lang="en-US" sz="2400"/>
              <a:t>Recognize and comment when the child stays calm</a:t>
            </a:r>
          </a:p>
          <a:p>
            <a:pPr>
              <a:lnSpc>
                <a:spcPct val="90000"/>
              </a:lnSpc>
            </a:pPr>
            <a:r>
              <a:rPr lang="en-US" sz="2400"/>
              <a:t>Involve families:  teach the “Turtle Technique”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338388" y="533400"/>
          <a:ext cx="4467225" cy="5791200"/>
        </p:xfrm>
        <a:graphic>
          <a:graphicData uri="http://schemas.openxmlformats.org/presentationml/2006/ole">
            <p:oleObj spid="_x0000_s7170" name="Photo Editor Photo" r:id="rId3" imgW="2572109" imgH="3333333" progId="">
              <p:embed/>
            </p:oleObj>
          </a:graphicData>
        </a:graphic>
      </p:graphicFrame>
      <p:sp>
        <p:nvSpPr>
          <p:cNvPr id="9219" name="Rectangle 3"/>
          <p:cNvSpPr>
            <a:spLocks noChangeArrowheads="1"/>
          </p:cNvSpPr>
          <p:nvPr/>
        </p:nvSpPr>
        <p:spPr bwMode="auto">
          <a:xfrm>
            <a:off x="5715000" y="5867400"/>
            <a:ext cx="1371600" cy="533400"/>
          </a:xfrm>
          <a:prstGeom prst="rect">
            <a:avLst/>
          </a:prstGeom>
          <a:solidFill>
            <a:schemeClr val="bg1"/>
          </a:solidFill>
          <a:ln w="9525">
            <a:noFill/>
            <a:miter lim="800000"/>
            <a:headEnd/>
            <a:tailEnd/>
          </a:ln>
          <a:effectLst/>
        </p:spPr>
        <p:txBody>
          <a:bodyPr wrap="none" anchor="ctr"/>
          <a:lstStyle/>
          <a:p>
            <a:pPr algn="ctr"/>
            <a:r>
              <a:rPr lang="en-US" sz="2400" b="1">
                <a:latin typeface="Verdana" pitchFamily="34" charset="0"/>
              </a:rPr>
              <a:t>Step 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2133600" y="228600"/>
          <a:ext cx="4464050" cy="5791200"/>
        </p:xfrm>
        <a:graphic>
          <a:graphicData uri="http://schemas.openxmlformats.org/presentationml/2006/ole">
            <p:oleObj spid="_x0000_s8194" name="Photo Editor Photo" r:id="rId3" imgW="2629267" imgH="3409524" progId="">
              <p:embed/>
            </p:oleObj>
          </a:graphicData>
        </a:graphic>
      </p:graphicFrame>
      <p:sp>
        <p:nvSpPr>
          <p:cNvPr id="10243" name="AutoShape 3"/>
          <p:cNvSpPr>
            <a:spLocks noChangeArrowheads="1"/>
          </p:cNvSpPr>
          <p:nvPr/>
        </p:nvSpPr>
        <p:spPr bwMode="auto">
          <a:xfrm>
            <a:off x="2514600" y="457200"/>
            <a:ext cx="1066800" cy="914400"/>
          </a:xfrm>
          <a:prstGeom prst="octagon">
            <a:avLst>
              <a:gd name="adj" fmla="val 29287"/>
            </a:avLst>
          </a:prstGeom>
          <a:solidFill>
            <a:srgbClr val="FF3300"/>
          </a:solidFill>
          <a:ln w="76200">
            <a:solidFill>
              <a:schemeClr val="tx1"/>
            </a:solidFill>
            <a:miter lim="800000"/>
            <a:headEnd/>
            <a:tailEnd/>
          </a:ln>
          <a:effectLst/>
        </p:spPr>
        <p:txBody>
          <a:bodyPr wrap="none" anchor="ctr"/>
          <a:lstStyle/>
          <a:p>
            <a:endParaRPr lang="en-US"/>
          </a:p>
        </p:txBody>
      </p:sp>
      <p:sp>
        <p:nvSpPr>
          <p:cNvPr id="10244" name="WordArt 4"/>
          <p:cNvSpPr>
            <a:spLocks noChangeArrowheads="1" noChangeShapeType="1" noTextEdit="1"/>
          </p:cNvSpPr>
          <p:nvPr/>
        </p:nvSpPr>
        <p:spPr bwMode="auto">
          <a:xfrm>
            <a:off x="2667000" y="727075"/>
            <a:ext cx="777875"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STOP</a:t>
            </a:r>
          </a:p>
        </p:txBody>
      </p:sp>
      <p:sp>
        <p:nvSpPr>
          <p:cNvPr id="10245" name="Rectangle 5"/>
          <p:cNvSpPr>
            <a:spLocks noChangeArrowheads="1"/>
          </p:cNvSpPr>
          <p:nvPr/>
        </p:nvSpPr>
        <p:spPr bwMode="auto">
          <a:xfrm>
            <a:off x="5410200" y="5638800"/>
            <a:ext cx="1371600" cy="533400"/>
          </a:xfrm>
          <a:prstGeom prst="rect">
            <a:avLst/>
          </a:prstGeom>
          <a:solidFill>
            <a:schemeClr val="bg1"/>
          </a:solidFill>
          <a:ln w="9525">
            <a:noFill/>
            <a:miter lim="800000"/>
            <a:headEnd/>
            <a:tailEnd/>
          </a:ln>
          <a:effectLst/>
        </p:spPr>
        <p:txBody>
          <a:bodyPr wrap="none" anchor="ctr"/>
          <a:lstStyle/>
          <a:p>
            <a:pPr algn="ctr"/>
            <a:r>
              <a:rPr lang="en-US" sz="2400" b="1">
                <a:latin typeface="Verdana" pitchFamily="34" charset="0"/>
              </a:rPr>
              <a:t>Step 2</a:t>
            </a:r>
          </a:p>
        </p:txBody>
      </p:sp>
      <p:sp>
        <p:nvSpPr>
          <p:cNvPr id="10246" name="Freeform 6"/>
          <p:cNvSpPr>
            <a:spLocks/>
          </p:cNvSpPr>
          <p:nvPr/>
        </p:nvSpPr>
        <p:spPr bwMode="auto">
          <a:xfrm>
            <a:off x="2044700" y="838200"/>
            <a:ext cx="165100" cy="381000"/>
          </a:xfrm>
          <a:custGeom>
            <a:avLst/>
            <a:gdLst/>
            <a:ahLst/>
            <a:cxnLst>
              <a:cxn ang="0">
                <a:pos x="56" y="0"/>
              </a:cxn>
              <a:cxn ang="0">
                <a:pos x="8" y="192"/>
              </a:cxn>
              <a:cxn ang="0">
                <a:pos x="104" y="240"/>
              </a:cxn>
            </a:cxnLst>
            <a:rect l="0" t="0" r="r" b="b"/>
            <a:pathLst>
              <a:path w="104" h="240">
                <a:moveTo>
                  <a:pt x="56" y="0"/>
                </a:moveTo>
                <a:cubicBezTo>
                  <a:pt x="28" y="76"/>
                  <a:pt x="0" y="152"/>
                  <a:pt x="8" y="192"/>
                </a:cubicBezTo>
                <a:cubicBezTo>
                  <a:pt x="16" y="232"/>
                  <a:pt x="88" y="232"/>
                  <a:pt x="104" y="240"/>
                </a:cubicBezTo>
              </a:path>
            </a:pathLst>
          </a:cu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993900" y="381000"/>
          <a:ext cx="4787900" cy="5791200"/>
        </p:xfrm>
        <a:graphic>
          <a:graphicData uri="http://schemas.openxmlformats.org/presentationml/2006/ole">
            <p:oleObj spid="_x0000_s9218" name="Photo Editor Photo" r:id="rId3" imgW="3048426" imgH="3685714" progId="">
              <p:embed/>
            </p:oleObj>
          </a:graphicData>
        </a:graphic>
      </p:graphicFrame>
      <p:sp>
        <p:nvSpPr>
          <p:cNvPr id="11267" name="Rectangle 3"/>
          <p:cNvSpPr>
            <a:spLocks noChangeArrowheads="1"/>
          </p:cNvSpPr>
          <p:nvPr/>
        </p:nvSpPr>
        <p:spPr bwMode="auto">
          <a:xfrm>
            <a:off x="5715000" y="5715000"/>
            <a:ext cx="1371600" cy="533400"/>
          </a:xfrm>
          <a:prstGeom prst="rect">
            <a:avLst/>
          </a:prstGeom>
          <a:solidFill>
            <a:schemeClr val="bg1"/>
          </a:solidFill>
          <a:ln w="9525">
            <a:noFill/>
            <a:miter lim="800000"/>
            <a:headEnd/>
            <a:tailEnd/>
          </a:ln>
          <a:effectLst/>
        </p:spPr>
        <p:txBody>
          <a:bodyPr wrap="none" anchor="ctr"/>
          <a:lstStyle/>
          <a:p>
            <a:pPr algn="ctr"/>
            <a:r>
              <a:rPr lang="en-US" sz="2400" b="1">
                <a:latin typeface="Verdana" pitchFamily="34" charset="0"/>
              </a:rPr>
              <a:t>Step 3</a:t>
            </a:r>
          </a:p>
        </p:txBody>
      </p:sp>
      <p:sp>
        <p:nvSpPr>
          <p:cNvPr id="11268" name="Freeform 4"/>
          <p:cNvSpPr>
            <a:spLocks/>
          </p:cNvSpPr>
          <p:nvPr/>
        </p:nvSpPr>
        <p:spPr bwMode="auto">
          <a:xfrm>
            <a:off x="2209800" y="304800"/>
            <a:ext cx="685800" cy="76200"/>
          </a:xfrm>
          <a:custGeom>
            <a:avLst/>
            <a:gdLst/>
            <a:ahLst/>
            <a:cxnLst>
              <a:cxn ang="0">
                <a:pos x="0" y="144"/>
              </a:cxn>
              <a:cxn ang="0">
                <a:pos x="192" y="0"/>
              </a:cxn>
              <a:cxn ang="0">
                <a:pos x="432" y="144"/>
              </a:cxn>
            </a:cxnLst>
            <a:rect l="0" t="0" r="r" b="b"/>
            <a:pathLst>
              <a:path w="432" h="144">
                <a:moveTo>
                  <a:pt x="0" y="144"/>
                </a:moveTo>
                <a:cubicBezTo>
                  <a:pt x="60" y="72"/>
                  <a:pt x="120" y="0"/>
                  <a:pt x="192" y="0"/>
                </a:cubicBezTo>
                <a:cubicBezTo>
                  <a:pt x="264" y="0"/>
                  <a:pt x="400" y="120"/>
                  <a:pt x="432" y="144"/>
                </a:cubicBezTo>
              </a:path>
            </a:pathLst>
          </a:cu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2417763" y="533400"/>
          <a:ext cx="4308475" cy="5791200"/>
        </p:xfrm>
        <a:graphic>
          <a:graphicData uri="http://schemas.openxmlformats.org/presentationml/2006/ole">
            <p:oleObj spid="_x0000_s10242" name="Photo Editor Photo" r:id="rId3" imgW="2742857" imgH="3685714" progId="">
              <p:embed/>
            </p:oleObj>
          </a:graphicData>
        </a:graphic>
      </p:graphicFrame>
      <p:sp>
        <p:nvSpPr>
          <p:cNvPr id="12291" name="Rectangle 3"/>
          <p:cNvSpPr>
            <a:spLocks noChangeArrowheads="1"/>
          </p:cNvSpPr>
          <p:nvPr/>
        </p:nvSpPr>
        <p:spPr bwMode="auto">
          <a:xfrm>
            <a:off x="5715000" y="5410200"/>
            <a:ext cx="1371600" cy="533400"/>
          </a:xfrm>
          <a:prstGeom prst="rect">
            <a:avLst/>
          </a:prstGeom>
          <a:solidFill>
            <a:schemeClr val="bg1"/>
          </a:solidFill>
          <a:ln w="9525">
            <a:noFill/>
            <a:miter lim="800000"/>
            <a:headEnd/>
            <a:tailEnd/>
          </a:ln>
          <a:effectLst/>
        </p:spPr>
        <p:txBody>
          <a:bodyPr wrap="none" anchor="ctr"/>
          <a:lstStyle/>
          <a:p>
            <a:pPr algn="ctr"/>
            <a:r>
              <a:rPr lang="en-US" sz="2400" b="1">
                <a:latin typeface="Verdana" pitchFamily="34" charset="0"/>
              </a:rPr>
              <a:t>Step 4</a:t>
            </a:r>
          </a:p>
        </p:txBody>
      </p:sp>
      <p:sp>
        <p:nvSpPr>
          <p:cNvPr id="12292" name="Freeform 4"/>
          <p:cNvSpPr>
            <a:spLocks/>
          </p:cNvSpPr>
          <p:nvPr/>
        </p:nvSpPr>
        <p:spPr bwMode="auto">
          <a:xfrm>
            <a:off x="2667000" y="304800"/>
            <a:ext cx="1066800" cy="228600"/>
          </a:xfrm>
          <a:custGeom>
            <a:avLst/>
            <a:gdLst/>
            <a:ahLst/>
            <a:cxnLst>
              <a:cxn ang="0">
                <a:pos x="672" y="336"/>
              </a:cxn>
              <a:cxn ang="0">
                <a:pos x="384" y="0"/>
              </a:cxn>
              <a:cxn ang="0">
                <a:pos x="0" y="336"/>
              </a:cxn>
            </a:cxnLst>
            <a:rect l="0" t="0" r="r" b="b"/>
            <a:pathLst>
              <a:path w="672" h="336">
                <a:moveTo>
                  <a:pt x="672" y="336"/>
                </a:moveTo>
                <a:cubicBezTo>
                  <a:pt x="584" y="168"/>
                  <a:pt x="496" y="0"/>
                  <a:pt x="384" y="0"/>
                </a:cubicBezTo>
                <a:cubicBezTo>
                  <a:pt x="272" y="0"/>
                  <a:pt x="64" y="280"/>
                  <a:pt x="0" y="336"/>
                </a:cubicBezTo>
              </a:path>
            </a:pathLst>
          </a:cu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r>
              <a:rPr lang="en-US" dirty="0" smtClean="0"/>
              <a:t>Health and safety issues</a:t>
            </a:r>
          </a:p>
          <a:p>
            <a:pPr lvl="1"/>
            <a:r>
              <a:rPr lang="en-US" dirty="0" smtClean="0"/>
              <a:t>Able to keep clean, durable, no small parts, etc.</a:t>
            </a:r>
          </a:p>
          <a:p>
            <a:r>
              <a:rPr lang="en-US" dirty="0" smtClean="0"/>
              <a:t>Connects to benchmark; connects to assessment/developmental profile data</a:t>
            </a:r>
          </a:p>
          <a:p>
            <a:r>
              <a:rPr lang="en-US" dirty="0" smtClean="0"/>
              <a:t>Meaningful learning/development, not just “cute” or “fun” (see above)</a:t>
            </a:r>
          </a:p>
          <a:p>
            <a:r>
              <a:rPr lang="en-US" dirty="0" smtClean="0"/>
              <a:t>Attractive, well-crafted, sensory-rich </a:t>
            </a:r>
          </a:p>
          <a:p>
            <a:r>
              <a:rPr lang="en-US" dirty="0" smtClean="0"/>
              <a:t>Engaging, interesting, invites interaction</a:t>
            </a:r>
          </a:p>
          <a:p>
            <a:r>
              <a:rPr lang="en-US" dirty="0" smtClean="0"/>
              <a:t>Children can use it (not just look at it)</a:t>
            </a:r>
          </a:p>
          <a:p>
            <a:r>
              <a:rPr lang="en-US" dirty="0" smtClean="0"/>
              <a:t>“Concrete”, </a:t>
            </a:r>
            <a:r>
              <a:rPr lang="en-US" smtClean="0"/>
              <a:t>realistic </a:t>
            </a:r>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38200" y="304800"/>
            <a:ext cx="7391400" cy="1736725"/>
          </a:xfrm>
          <a:prstGeom prst="rect">
            <a:avLst/>
          </a:prstGeom>
          <a:noFill/>
          <a:ln w="9525">
            <a:noFill/>
            <a:miter lim="800000"/>
            <a:headEnd/>
            <a:tailEnd/>
          </a:ln>
          <a:effectLst/>
        </p:spPr>
        <p:txBody>
          <a:bodyPr>
            <a:spAutoFit/>
          </a:bodyPr>
          <a:lstStyle/>
          <a:p>
            <a:pPr algn="ctr">
              <a:spcBef>
                <a:spcPct val="50000"/>
              </a:spcBef>
            </a:pPr>
            <a:r>
              <a:rPr lang="en-US" sz="5400" b="1">
                <a:solidFill>
                  <a:schemeClr val="accent2"/>
                </a:solidFill>
                <a:latin typeface="Verdana" pitchFamily="34" charset="0"/>
              </a:rPr>
              <a:t>What Do We Do In Circle?</a:t>
            </a:r>
          </a:p>
        </p:txBody>
      </p:sp>
      <p:sp>
        <p:nvSpPr>
          <p:cNvPr id="3075" name="Text Box 3"/>
          <p:cNvSpPr txBox="1">
            <a:spLocks noChangeArrowheads="1"/>
          </p:cNvSpPr>
          <p:nvPr/>
        </p:nvSpPr>
        <p:spPr bwMode="auto">
          <a:xfrm>
            <a:off x="2209800" y="6019800"/>
            <a:ext cx="4419600" cy="457200"/>
          </a:xfrm>
          <a:prstGeom prst="rect">
            <a:avLst/>
          </a:prstGeom>
          <a:noFill/>
          <a:ln w="9525">
            <a:noFill/>
            <a:miter lim="800000"/>
            <a:headEnd/>
            <a:tailEnd/>
          </a:ln>
          <a:effectLst/>
        </p:spPr>
        <p:txBody>
          <a:bodyPr>
            <a:spAutoFit/>
          </a:bodyPr>
          <a:lstStyle/>
          <a:p>
            <a:pPr>
              <a:spcBef>
                <a:spcPct val="50000"/>
              </a:spcBef>
            </a:pPr>
            <a:endParaRPr lang="en-US">
              <a:latin typeface="Verdana" pitchFamily="34" charset="0"/>
            </a:endParaRPr>
          </a:p>
        </p:txBody>
      </p:sp>
      <p:sp>
        <p:nvSpPr>
          <p:cNvPr id="3076" name="Text Box 4"/>
          <p:cNvSpPr txBox="1">
            <a:spLocks noChangeArrowheads="1"/>
          </p:cNvSpPr>
          <p:nvPr/>
        </p:nvSpPr>
        <p:spPr bwMode="auto">
          <a:xfrm>
            <a:off x="3076575" y="5638800"/>
            <a:ext cx="2968625" cy="457200"/>
          </a:xfrm>
          <a:prstGeom prst="rect">
            <a:avLst/>
          </a:prstGeom>
          <a:noFill/>
          <a:ln w="9525">
            <a:noFill/>
            <a:miter lim="800000"/>
            <a:headEnd/>
            <a:tailEnd/>
          </a:ln>
          <a:effectLst/>
        </p:spPr>
        <p:txBody>
          <a:bodyPr wrap="none">
            <a:spAutoFit/>
          </a:bodyPr>
          <a:lstStyle/>
          <a:p>
            <a:pPr algn="ctr"/>
            <a:r>
              <a:rPr lang="en-US" sz="1200" b="1">
                <a:solidFill>
                  <a:schemeClr val="accent2"/>
                </a:solidFill>
                <a:latin typeface="Verdana" pitchFamily="34" charset="0"/>
              </a:rPr>
              <a:t>Created by Rochelle Lentini, USF</a:t>
            </a:r>
          </a:p>
          <a:p>
            <a:pPr algn="ctr"/>
            <a:r>
              <a:rPr lang="en-US" sz="1200" b="1">
                <a:solidFill>
                  <a:schemeClr val="accent2"/>
                </a:solidFill>
                <a:latin typeface="Verdana" pitchFamily="34" charset="0"/>
              </a:rPr>
              <a:t>Updated 2004</a:t>
            </a:r>
          </a:p>
        </p:txBody>
      </p:sp>
      <p:grpSp>
        <p:nvGrpSpPr>
          <p:cNvPr id="2" name="Group 15"/>
          <p:cNvGrpSpPr>
            <a:grpSpLocks/>
          </p:cNvGrpSpPr>
          <p:nvPr/>
        </p:nvGrpSpPr>
        <p:grpSpPr bwMode="auto">
          <a:xfrm>
            <a:off x="2971800" y="2057400"/>
            <a:ext cx="3352800" cy="3581400"/>
            <a:chOff x="1872" y="1296"/>
            <a:chExt cx="2112" cy="2256"/>
          </a:xfrm>
        </p:grpSpPr>
        <p:sp>
          <p:nvSpPr>
            <p:cNvPr id="3077" name="Rectangle 5"/>
            <p:cNvSpPr>
              <a:spLocks noChangeArrowheads="1"/>
            </p:cNvSpPr>
            <p:nvPr/>
          </p:nvSpPr>
          <p:spPr bwMode="auto">
            <a:xfrm>
              <a:off x="1872" y="3024"/>
              <a:ext cx="384" cy="24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78" name="Rectangle 6"/>
            <p:cNvSpPr>
              <a:spLocks noChangeArrowheads="1"/>
            </p:cNvSpPr>
            <p:nvPr/>
          </p:nvSpPr>
          <p:spPr bwMode="auto">
            <a:xfrm>
              <a:off x="2640" y="3312"/>
              <a:ext cx="384" cy="24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079" name="Rectangle 7"/>
            <p:cNvSpPr>
              <a:spLocks noChangeArrowheads="1"/>
            </p:cNvSpPr>
            <p:nvPr/>
          </p:nvSpPr>
          <p:spPr bwMode="auto">
            <a:xfrm>
              <a:off x="3600" y="3072"/>
              <a:ext cx="384" cy="24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3080" name="Picture 8" descr="bd07079_"/>
            <p:cNvPicPr>
              <a:picLocks noChangeAspect="1" noChangeArrowheads="1"/>
            </p:cNvPicPr>
            <p:nvPr/>
          </p:nvPicPr>
          <p:blipFill>
            <a:blip r:embed="rId2"/>
            <a:srcRect/>
            <a:stretch>
              <a:fillRect/>
            </a:stretch>
          </p:blipFill>
          <p:spPr bwMode="auto">
            <a:xfrm>
              <a:off x="1872" y="1296"/>
              <a:ext cx="2112" cy="1988"/>
            </a:xfrm>
            <a:prstGeom prst="rect">
              <a:avLst/>
            </a:prstGeom>
            <a:noFill/>
          </p:spPr>
        </p:pic>
      </p:grpSp>
      <p:sp>
        <p:nvSpPr>
          <p:cNvPr id="3081" name="Text Box 9"/>
          <p:cNvSpPr txBox="1">
            <a:spLocks noChangeArrowheads="1"/>
          </p:cNvSpPr>
          <p:nvPr/>
        </p:nvSpPr>
        <p:spPr bwMode="auto">
          <a:xfrm>
            <a:off x="4191000" y="6567488"/>
            <a:ext cx="4953000" cy="214312"/>
          </a:xfrm>
          <a:prstGeom prst="rect">
            <a:avLst/>
          </a:prstGeom>
          <a:noFill/>
          <a:ln w="9525">
            <a:noFill/>
            <a:miter lim="800000"/>
            <a:headEnd/>
            <a:tailEnd/>
          </a:ln>
          <a:effectLst/>
        </p:spPr>
        <p:txBody>
          <a:bodyPr>
            <a:spAutoFit/>
          </a:bodyPr>
          <a:lstStyle/>
          <a:p>
            <a:pPr algn="r" eaLnBrk="0" hangingPunct="0"/>
            <a:r>
              <a:rPr lang="en-US" sz="800">
                <a:latin typeface="Verdana" pitchFamily="34" charset="0"/>
              </a:rPr>
              <a:t>Created using pictures from Microsoft Clipart® </a:t>
            </a:r>
          </a:p>
        </p:txBody>
      </p:sp>
      <p:grpSp>
        <p:nvGrpSpPr>
          <p:cNvPr id="3" name="Group 10"/>
          <p:cNvGrpSpPr>
            <a:grpSpLocks/>
          </p:cNvGrpSpPr>
          <p:nvPr/>
        </p:nvGrpSpPr>
        <p:grpSpPr bwMode="auto">
          <a:xfrm>
            <a:off x="125413" y="6324600"/>
            <a:ext cx="3836987" cy="457200"/>
            <a:chOff x="0" y="4032"/>
            <a:chExt cx="2417" cy="288"/>
          </a:xfrm>
        </p:grpSpPr>
        <p:sp>
          <p:nvSpPr>
            <p:cNvPr id="3083" name="Rectangle 11"/>
            <p:cNvSpPr>
              <a:spLocks noChangeArrowheads="1"/>
            </p:cNvSpPr>
            <p:nvPr/>
          </p:nvSpPr>
          <p:spPr bwMode="auto">
            <a:xfrm>
              <a:off x="0" y="4032"/>
              <a:ext cx="2400" cy="288"/>
            </a:xfrm>
            <a:prstGeom prst="rect">
              <a:avLst/>
            </a:prstGeom>
            <a:solidFill>
              <a:schemeClr val="bg1"/>
            </a:solidFill>
            <a:ln w="9525">
              <a:noFill/>
              <a:miter lim="800000"/>
              <a:headEnd/>
              <a:tailEnd/>
            </a:ln>
            <a:effectLst/>
          </p:spPr>
          <p:txBody>
            <a:bodyPr wrap="none" anchor="ctr"/>
            <a:lstStyle/>
            <a:p>
              <a:endParaRPr lang="en-US"/>
            </a:p>
          </p:txBody>
        </p:sp>
        <p:grpSp>
          <p:nvGrpSpPr>
            <p:cNvPr id="4" name="Group 12"/>
            <p:cNvGrpSpPr>
              <a:grpSpLocks/>
            </p:cNvGrpSpPr>
            <p:nvPr/>
          </p:nvGrpSpPr>
          <p:grpSpPr bwMode="auto">
            <a:xfrm>
              <a:off x="0" y="4072"/>
              <a:ext cx="2417" cy="232"/>
              <a:chOff x="1872" y="802"/>
              <a:chExt cx="4240" cy="551"/>
            </a:xfrm>
          </p:grpSpPr>
          <p:pic>
            <p:nvPicPr>
              <p:cNvPr id="3085" name="Picture 13" descr="ToolLogo(teaching2)"/>
              <p:cNvPicPr>
                <a:picLocks noChangeAspect="1" noChangeArrowheads="1"/>
              </p:cNvPicPr>
              <p:nvPr/>
            </p:nvPicPr>
            <p:blipFill>
              <a:blip r:embed="rId3" cstate="print"/>
              <a:srcRect/>
              <a:stretch>
                <a:fillRect/>
              </a:stretch>
            </p:blipFill>
            <p:spPr bwMode="auto">
              <a:xfrm>
                <a:off x="1872" y="876"/>
                <a:ext cx="960" cy="306"/>
              </a:xfrm>
              <a:prstGeom prst="rect">
                <a:avLst/>
              </a:prstGeom>
              <a:noFill/>
              <a:ln w="9525">
                <a:noFill/>
                <a:miter lim="800000"/>
                <a:headEnd/>
                <a:tailEnd/>
              </a:ln>
            </p:spPr>
          </p:pic>
          <p:sp>
            <p:nvSpPr>
              <p:cNvPr id="3086" name="Rectangle 14"/>
              <p:cNvSpPr>
                <a:spLocks noChangeArrowheads="1"/>
              </p:cNvSpPr>
              <p:nvPr/>
            </p:nvSpPr>
            <p:spPr bwMode="auto">
              <a:xfrm>
                <a:off x="2928" y="802"/>
                <a:ext cx="3184" cy="551"/>
              </a:xfrm>
              <a:prstGeom prst="rect">
                <a:avLst/>
              </a:prstGeom>
              <a:noFill/>
              <a:ln w="9525">
                <a:noFill/>
                <a:miter lim="800000"/>
                <a:headEnd/>
                <a:tailEnd/>
              </a:ln>
              <a:effectLst/>
            </p:spPr>
            <p:txBody>
              <a:bodyPr wrap="none" anchor="ctr">
                <a:spAutoFit/>
              </a:bodyPr>
              <a:lstStyle/>
              <a:p>
                <a:r>
                  <a:rPr lang="en-US" sz="600">
                    <a:latin typeface="Arial" pitchFamily="34" charset="0"/>
                  </a:rPr>
                  <a:t>Lentini, R., Vaughn, B. J., &amp; Fox, L. (2005).  Teaching Tools for Young Children </a:t>
                </a:r>
              </a:p>
              <a:p>
                <a:r>
                  <a:rPr lang="en-US" sz="600">
                    <a:latin typeface="Arial" pitchFamily="34" charset="0"/>
                  </a:rPr>
                  <a:t>with Challenging Behavior. Tampa, Florida: University of South Florida, </a:t>
                </a:r>
              </a:p>
              <a:p>
                <a:r>
                  <a:rPr lang="en-US" sz="600">
                    <a:latin typeface="Arial" pitchFamily="34" charset="0"/>
                  </a:rPr>
                  <a:t>Early Intervention Positive Behavior Support.</a:t>
                </a:r>
              </a:p>
            </p:txBody>
          </p:sp>
        </p:gr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5476875"/>
            <a:ext cx="8555038" cy="519113"/>
          </a:xfrm>
          <a:prstGeom prst="rect">
            <a:avLst/>
          </a:prstGeom>
          <a:noFill/>
          <a:ln w="9525">
            <a:noFill/>
            <a:miter lim="800000"/>
            <a:headEnd/>
            <a:tailEnd/>
          </a:ln>
          <a:effectLst/>
        </p:spPr>
        <p:txBody>
          <a:bodyPr wrap="none">
            <a:spAutoFit/>
          </a:bodyPr>
          <a:lstStyle/>
          <a:p>
            <a:r>
              <a:rPr lang="en-US" sz="2800">
                <a:latin typeface="Verdana" pitchFamily="34" charset="0"/>
              </a:rPr>
              <a:t>Everyone can go to circle and sit on their seat.</a:t>
            </a:r>
          </a:p>
        </p:txBody>
      </p:sp>
      <p:sp>
        <p:nvSpPr>
          <p:cNvPr id="4099" name="Rectangle 3"/>
          <p:cNvSpPr>
            <a:spLocks noChangeArrowheads="1"/>
          </p:cNvSpPr>
          <p:nvPr/>
        </p:nvSpPr>
        <p:spPr bwMode="auto">
          <a:xfrm>
            <a:off x="3657600" y="2586038"/>
            <a:ext cx="9144000" cy="0"/>
          </a:xfrm>
          <a:prstGeom prst="rect">
            <a:avLst/>
          </a:prstGeom>
          <a:noFill/>
          <a:ln w="9525">
            <a:noFill/>
            <a:miter lim="800000"/>
            <a:headEnd/>
            <a:tailEnd/>
          </a:ln>
          <a:effectLst/>
        </p:spPr>
        <p:txBody>
          <a:bodyPr>
            <a:spAutoFit/>
          </a:bodyPr>
          <a:lstStyle/>
          <a:p>
            <a:endParaRPr lang="en-US"/>
          </a:p>
        </p:txBody>
      </p:sp>
      <p:sp>
        <p:nvSpPr>
          <p:cNvPr id="4100" name="Rectangle 4"/>
          <p:cNvSpPr>
            <a:spLocks noChangeArrowheads="1"/>
          </p:cNvSpPr>
          <p:nvPr/>
        </p:nvSpPr>
        <p:spPr bwMode="auto">
          <a:xfrm>
            <a:off x="3943350" y="4572000"/>
            <a:ext cx="838200" cy="457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101" name="Rectangle 5"/>
          <p:cNvSpPr>
            <a:spLocks noChangeArrowheads="1"/>
          </p:cNvSpPr>
          <p:nvPr/>
        </p:nvSpPr>
        <p:spPr bwMode="auto">
          <a:xfrm>
            <a:off x="2571750" y="4038600"/>
            <a:ext cx="838200" cy="457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102" name="Rectangle 6"/>
          <p:cNvSpPr>
            <a:spLocks noChangeArrowheads="1"/>
          </p:cNvSpPr>
          <p:nvPr/>
        </p:nvSpPr>
        <p:spPr bwMode="auto">
          <a:xfrm>
            <a:off x="5543550" y="4114800"/>
            <a:ext cx="838200" cy="45720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4103" name="Picture 7" descr="bd07079_"/>
          <p:cNvPicPr>
            <a:picLocks noChangeAspect="1" noChangeArrowheads="1"/>
          </p:cNvPicPr>
          <p:nvPr/>
        </p:nvPicPr>
        <p:blipFill>
          <a:blip r:embed="rId2"/>
          <a:srcRect/>
          <a:stretch>
            <a:fillRect/>
          </a:stretch>
        </p:blipFill>
        <p:spPr bwMode="auto">
          <a:xfrm>
            <a:off x="2571750" y="1066800"/>
            <a:ext cx="3962400" cy="37306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5105400" y="3810000"/>
            <a:ext cx="2133600" cy="685800"/>
            <a:chOff x="402" y="834"/>
            <a:chExt cx="1950" cy="462"/>
          </a:xfrm>
        </p:grpSpPr>
        <p:grpSp>
          <p:nvGrpSpPr>
            <p:cNvPr id="3" name="Group 14"/>
            <p:cNvGrpSpPr>
              <a:grpSpLocks/>
            </p:cNvGrpSpPr>
            <p:nvPr/>
          </p:nvGrpSpPr>
          <p:grpSpPr bwMode="auto">
            <a:xfrm>
              <a:off x="402" y="834"/>
              <a:ext cx="922" cy="453"/>
              <a:chOff x="402" y="834"/>
              <a:chExt cx="922" cy="453"/>
            </a:xfrm>
          </p:grpSpPr>
          <p:sp>
            <p:nvSpPr>
              <p:cNvPr id="6159" name="Freeform 15"/>
              <p:cNvSpPr>
                <a:spLocks/>
              </p:cNvSpPr>
              <p:nvPr/>
            </p:nvSpPr>
            <p:spPr bwMode="auto">
              <a:xfrm>
                <a:off x="464" y="906"/>
                <a:ext cx="812" cy="381"/>
              </a:xfrm>
              <a:custGeom>
                <a:avLst/>
                <a:gdLst/>
                <a:ahLst/>
                <a:cxnLst>
                  <a:cxn ang="0">
                    <a:pos x="364" y="2"/>
                  </a:cxn>
                  <a:cxn ang="0">
                    <a:pos x="285" y="18"/>
                  </a:cxn>
                  <a:cxn ang="0">
                    <a:pos x="213" y="46"/>
                  </a:cxn>
                  <a:cxn ang="0">
                    <a:pos x="148" y="88"/>
                  </a:cxn>
                  <a:cxn ang="0">
                    <a:pos x="93" y="139"/>
                  </a:cxn>
                  <a:cxn ang="0">
                    <a:pos x="49" y="198"/>
                  </a:cxn>
                  <a:cxn ang="0">
                    <a:pos x="17" y="268"/>
                  </a:cxn>
                  <a:cxn ang="0">
                    <a:pos x="2" y="341"/>
                  </a:cxn>
                  <a:cxn ang="0">
                    <a:pos x="2" y="420"/>
                  </a:cxn>
                  <a:cxn ang="0">
                    <a:pos x="17" y="494"/>
                  </a:cxn>
                  <a:cxn ang="0">
                    <a:pos x="49" y="563"/>
                  </a:cxn>
                  <a:cxn ang="0">
                    <a:pos x="93" y="624"/>
                  </a:cxn>
                  <a:cxn ang="0">
                    <a:pos x="148" y="676"/>
                  </a:cxn>
                  <a:cxn ang="0">
                    <a:pos x="213" y="717"/>
                  </a:cxn>
                  <a:cxn ang="0">
                    <a:pos x="285" y="745"/>
                  </a:cxn>
                  <a:cxn ang="0">
                    <a:pos x="364" y="761"/>
                  </a:cxn>
                  <a:cxn ang="0">
                    <a:pos x="446" y="761"/>
                  </a:cxn>
                  <a:cxn ang="0">
                    <a:pos x="525" y="745"/>
                  </a:cxn>
                  <a:cxn ang="0">
                    <a:pos x="599" y="717"/>
                  </a:cxn>
                  <a:cxn ang="0">
                    <a:pos x="663" y="676"/>
                  </a:cxn>
                  <a:cxn ang="0">
                    <a:pos x="719" y="624"/>
                  </a:cxn>
                  <a:cxn ang="0">
                    <a:pos x="763" y="563"/>
                  </a:cxn>
                  <a:cxn ang="0">
                    <a:pos x="794" y="494"/>
                  </a:cxn>
                  <a:cxn ang="0">
                    <a:pos x="809" y="420"/>
                  </a:cxn>
                  <a:cxn ang="0">
                    <a:pos x="809" y="341"/>
                  </a:cxn>
                  <a:cxn ang="0">
                    <a:pos x="794" y="268"/>
                  </a:cxn>
                  <a:cxn ang="0">
                    <a:pos x="763" y="198"/>
                  </a:cxn>
                  <a:cxn ang="0">
                    <a:pos x="719" y="139"/>
                  </a:cxn>
                  <a:cxn ang="0">
                    <a:pos x="663" y="88"/>
                  </a:cxn>
                  <a:cxn ang="0">
                    <a:pos x="599" y="46"/>
                  </a:cxn>
                  <a:cxn ang="0">
                    <a:pos x="525" y="18"/>
                  </a:cxn>
                  <a:cxn ang="0">
                    <a:pos x="446" y="2"/>
                  </a:cxn>
                </a:cxnLst>
                <a:rect l="0" t="0" r="r" b="b"/>
                <a:pathLst>
                  <a:path w="812" h="763">
                    <a:moveTo>
                      <a:pt x="405" y="0"/>
                    </a:moveTo>
                    <a:lnTo>
                      <a:pt x="364" y="2"/>
                    </a:lnTo>
                    <a:lnTo>
                      <a:pt x="323" y="8"/>
                    </a:lnTo>
                    <a:lnTo>
                      <a:pt x="285" y="18"/>
                    </a:lnTo>
                    <a:lnTo>
                      <a:pt x="248" y="30"/>
                    </a:lnTo>
                    <a:lnTo>
                      <a:pt x="213" y="46"/>
                    </a:lnTo>
                    <a:lnTo>
                      <a:pt x="179" y="66"/>
                    </a:lnTo>
                    <a:lnTo>
                      <a:pt x="148" y="88"/>
                    </a:lnTo>
                    <a:lnTo>
                      <a:pt x="118" y="111"/>
                    </a:lnTo>
                    <a:lnTo>
                      <a:pt x="93" y="139"/>
                    </a:lnTo>
                    <a:lnTo>
                      <a:pt x="69" y="169"/>
                    </a:lnTo>
                    <a:lnTo>
                      <a:pt x="49" y="198"/>
                    </a:lnTo>
                    <a:lnTo>
                      <a:pt x="31" y="232"/>
                    </a:lnTo>
                    <a:lnTo>
                      <a:pt x="17" y="268"/>
                    </a:lnTo>
                    <a:lnTo>
                      <a:pt x="8" y="303"/>
                    </a:lnTo>
                    <a:lnTo>
                      <a:pt x="2" y="341"/>
                    </a:lnTo>
                    <a:lnTo>
                      <a:pt x="0" y="381"/>
                    </a:lnTo>
                    <a:lnTo>
                      <a:pt x="2" y="420"/>
                    </a:lnTo>
                    <a:lnTo>
                      <a:pt x="8" y="458"/>
                    </a:lnTo>
                    <a:lnTo>
                      <a:pt x="17" y="494"/>
                    </a:lnTo>
                    <a:lnTo>
                      <a:pt x="31" y="529"/>
                    </a:lnTo>
                    <a:lnTo>
                      <a:pt x="49" y="563"/>
                    </a:lnTo>
                    <a:lnTo>
                      <a:pt x="69" y="595"/>
                    </a:lnTo>
                    <a:lnTo>
                      <a:pt x="93" y="624"/>
                    </a:lnTo>
                    <a:lnTo>
                      <a:pt x="118" y="650"/>
                    </a:lnTo>
                    <a:lnTo>
                      <a:pt x="148" y="676"/>
                    </a:lnTo>
                    <a:lnTo>
                      <a:pt x="179" y="698"/>
                    </a:lnTo>
                    <a:lnTo>
                      <a:pt x="213" y="717"/>
                    </a:lnTo>
                    <a:lnTo>
                      <a:pt x="248" y="733"/>
                    </a:lnTo>
                    <a:lnTo>
                      <a:pt x="285" y="745"/>
                    </a:lnTo>
                    <a:lnTo>
                      <a:pt x="323" y="755"/>
                    </a:lnTo>
                    <a:lnTo>
                      <a:pt x="364" y="761"/>
                    </a:lnTo>
                    <a:lnTo>
                      <a:pt x="405" y="763"/>
                    </a:lnTo>
                    <a:lnTo>
                      <a:pt x="446" y="761"/>
                    </a:lnTo>
                    <a:lnTo>
                      <a:pt x="487" y="755"/>
                    </a:lnTo>
                    <a:lnTo>
                      <a:pt x="525" y="745"/>
                    </a:lnTo>
                    <a:lnTo>
                      <a:pt x="564" y="733"/>
                    </a:lnTo>
                    <a:lnTo>
                      <a:pt x="599" y="717"/>
                    </a:lnTo>
                    <a:lnTo>
                      <a:pt x="632" y="698"/>
                    </a:lnTo>
                    <a:lnTo>
                      <a:pt x="663" y="676"/>
                    </a:lnTo>
                    <a:lnTo>
                      <a:pt x="693" y="650"/>
                    </a:lnTo>
                    <a:lnTo>
                      <a:pt x="719" y="624"/>
                    </a:lnTo>
                    <a:lnTo>
                      <a:pt x="742" y="595"/>
                    </a:lnTo>
                    <a:lnTo>
                      <a:pt x="763" y="563"/>
                    </a:lnTo>
                    <a:lnTo>
                      <a:pt x="781" y="529"/>
                    </a:lnTo>
                    <a:lnTo>
                      <a:pt x="794" y="494"/>
                    </a:lnTo>
                    <a:lnTo>
                      <a:pt x="804" y="458"/>
                    </a:lnTo>
                    <a:lnTo>
                      <a:pt x="809" y="420"/>
                    </a:lnTo>
                    <a:lnTo>
                      <a:pt x="812" y="381"/>
                    </a:lnTo>
                    <a:lnTo>
                      <a:pt x="809" y="341"/>
                    </a:lnTo>
                    <a:lnTo>
                      <a:pt x="804" y="303"/>
                    </a:lnTo>
                    <a:lnTo>
                      <a:pt x="794" y="268"/>
                    </a:lnTo>
                    <a:lnTo>
                      <a:pt x="781" y="232"/>
                    </a:lnTo>
                    <a:lnTo>
                      <a:pt x="763" y="198"/>
                    </a:lnTo>
                    <a:lnTo>
                      <a:pt x="742" y="169"/>
                    </a:lnTo>
                    <a:lnTo>
                      <a:pt x="719" y="139"/>
                    </a:lnTo>
                    <a:lnTo>
                      <a:pt x="693" y="111"/>
                    </a:lnTo>
                    <a:lnTo>
                      <a:pt x="663" y="88"/>
                    </a:lnTo>
                    <a:lnTo>
                      <a:pt x="632" y="66"/>
                    </a:lnTo>
                    <a:lnTo>
                      <a:pt x="599" y="46"/>
                    </a:lnTo>
                    <a:lnTo>
                      <a:pt x="564" y="30"/>
                    </a:lnTo>
                    <a:lnTo>
                      <a:pt x="525" y="18"/>
                    </a:lnTo>
                    <a:lnTo>
                      <a:pt x="487" y="8"/>
                    </a:lnTo>
                    <a:lnTo>
                      <a:pt x="446" y="2"/>
                    </a:lnTo>
                    <a:lnTo>
                      <a:pt x="405" y="0"/>
                    </a:lnTo>
                    <a:close/>
                  </a:path>
                </a:pathLst>
              </a:custGeom>
              <a:solidFill>
                <a:srgbClr val="000000"/>
              </a:solidFill>
              <a:ln w="9525">
                <a:noFill/>
                <a:round/>
                <a:headEnd/>
                <a:tailEnd/>
              </a:ln>
            </p:spPr>
            <p:txBody>
              <a:bodyPr/>
              <a:lstStyle/>
              <a:p>
                <a:endParaRPr lang="en-US"/>
              </a:p>
            </p:txBody>
          </p:sp>
          <p:sp>
            <p:nvSpPr>
              <p:cNvPr id="6160" name="Freeform 16"/>
              <p:cNvSpPr>
                <a:spLocks/>
              </p:cNvSpPr>
              <p:nvPr/>
            </p:nvSpPr>
            <p:spPr bwMode="auto">
              <a:xfrm>
                <a:off x="511" y="939"/>
                <a:ext cx="717" cy="313"/>
              </a:xfrm>
              <a:custGeom>
                <a:avLst/>
                <a:gdLst/>
                <a:ahLst/>
                <a:cxnLst>
                  <a:cxn ang="0">
                    <a:pos x="2" y="281"/>
                  </a:cxn>
                  <a:cxn ang="0">
                    <a:pos x="17" y="220"/>
                  </a:cxn>
                  <a:cxn ang="0">
                    <a:pos x="44" y="164"/>
                  </a:cxn>
                  <a:cxn ang="0">
                    <a:pos x="82" y="115"/>
                  </a:cxn>
                  <a:cxn ang="0">
                    <a:pos x="132" y="71"/>
                  </a:cxn>
                  <a:cxn ang="0">
                    <a:pos x="187" y="37"/>
                  </a:cxn>
                  <a:cxn ang="0">
                    <a:pos x="252" y="14"/>
                  </a:cxn>
                  <a:cxn ang="0">
                    <a:pos x="321" y="2"/>
                  </a:cxn>
                  <a:cxn ang="0">
                    <a:pos x="395" y="2"/>
                  </a:cxn>
                  <a:cxn ang="0">
                    <a:pos x="465" y="14"/>
                  </a:cxn>
                  <a:cxn ang="0">
                    <a:pos x="529" y="37"/>
                  </a:cxn>
                  <a:cxn ang="0">
                    <a:pos x="586" y="71"/>
                  </a:cxn>
                  <a:cxn ang="0">
                    <a:pos x="635" y="115"/>
                  </a:cxn>
                  <a:cxn ang="0">
                    <a:pos x="674" y="164"/>
                  </a:cxn>
                  <a:cxn ang="0">
                    <a:pos x="701" y="220"/>
                  </a:cxn>
                  <a:cxn ang="0">
                    <a:pos x="716" y="281"/>
                  </a:cxn>
                  <a:cxn ang="0">
                    <a:pos x="716" y="344"/>
                  </a:cxn>
                  <a:cxn ang="0">
                    <a:pos x="701" y="406"/>
                  </a:cxn>
                  <a:cxn ang="0">
                    <a:pos x="674" y="461"/>
                  </a:cxn>
                  <a:cxn ang="0">
                    <a:pos x="635" y="511"/>
                  </a:cxn>
                  <a:cxn ang="0">
                    <a:pos x="586" y="554"/>
                  </a:cxn>
                  <a:cxn ang="0">
                    <a:pos x="529" y="588"/>
                  </a:cxn>
                  <a:cxn ang="0">
                    <a:pos x="465" y="612"/>
                  </a:cxn>
                  <a:cxn ang="0">
                    <a:pos x="395" y="624"/>
                  </a:cxn>
                  <a:cxn ang="0">
                    <a:pos x="321" y="624"/>
                  </a:cxn>
                  <a:cxn ang="0">
                    <a:pos x="252" y="612"/>
                  </a:cxn>
                  <a:cxn ang="0">
                    <a:pos x="187" y="588"/>
                  </a:cxn>
                  <a:cxn ang="0">
                    <a:pos x="132" y="554"/>
                  </a:cxn>
                  <a:cxn ang="0">
                    <a:pos x="82" y="511"/>
                  </a:cxn>
                  <a:cxn ang="0">
                    <a:pos x="44" y="461"/>
                  </a:cxn>
                  <a:cxn ang="0">
                    <a:pos x="17" y="406"/>
                  </a:cxn>
                  <a:cxn ang="0">
                    <a:pos x="2" y="344"/>
                  </a:cxn>
                </a:cxnLst>
                <a:rect l="0" t="0" r="r" b="b"/>
                <a:pathLst>
                  <a:path w="717" h="626">
                    <a:moveTo>
                      <a:pt x="0" y="313"/>
                    </a:moveTo>
                    <a:lnTo>
                      <a:pt x="2" y="281"/>
                    </a:lnTo>
                    <a:lnTo>
                      <a:pt x="7" y="249"/>
                    </a:lnTo>
                    <a:lnTo>
                      <a:pt x="17" y="220"/>
                    </a:lnTo>
                    <a:lnTo>
                      <a:pt x="29" y="192"/>
                    </a:lnTo>
                    <a:lnTo>
                      <a:pt x="44" y="164"/>
                    </a:lnTo>
                    <a:lnTo>
                      <a:pt x="62" y="138"/>
                    </a:lnTo>
                    <a:lnTo>
                      <a:pt x="82" y="115"/>
                    </a:lnTo>
                    <a:lnTo>
                      <a:pt x="106" y="91"/>
                    </a:lnTo>
                    <a:lnTo>
                      <a:pt x="132" y="71"/>
                    </a:lnTo>
                    <a:lnTo>
                      <a:pt x="159" y="53"/>
                    </a:lnTo>
                    <a:lnTo>
                      <a:pt x="187" y="37"/>
                    </a:lnTo>
                    <a:lnTo>
                      <a:pt x="219" y="24"/>
                    </a:lnTo>
                    <a:lnTo>
                      <a:pt x="252" y="14"/>
                    </a:lnTo>
                    <a:lnTo>
                      <a:pt x="286" y="6"/>
                    </a:lnTo>
                    <a:lnTo>
                      <a:pt x="321" y="2"/>
                    </a:lnTo>
                    <a:lnTo>
                      <a:pt x="358" y="0"/>
                    </a:lnTo>
                    <a:lnTo>
                      <a:pt x="395" y="2"/>
                    </a:lnTo>
                    <a:lnTo>
                      <a:pt x="430" y="6"/>
                    </a:lnTo>
                    <a:lnTo>
                      <a:pt x="465" y="14"/>
                    </a:lnTo>
                    <a:lnTo>
                      <a:pt x="497" y="24"/>
                    </a:lnTo>
                    <a:lnTo>
                      <a:pt x="529" y="37"/>
                    </a:lnTo>
                    <a:lnTo>
                      <a:pt x="559" y="53"/>
                    </a:lnTo>
                    <a:lnTo>
                      <a:pt x="586" y="71"/>
                    </a:lnTo>
                    <a:lnTo>
                      <a:pt x="612" y="91"/>
                    </a:lnTo>
                    <a:lnTo>
                      <a:pt x="635" y="115"/>
                    </a:lnTo>
                    <a:lnTo>
                      <a:pt x="656" y="138"/>
                    </a:lnTo>
                    <a:lnTo>
                      <a:pt x="674" y="164"/>
                    </a:lnTo>
                    <a:lnTo>
                      <a:pt x="689" y="192"/>
                    </a:lnTo>
                    <a:lnTo>
                      <a:pt x="701" y="220"/>
                    </a:lnTo>
                    <a:lnTo>
                      <a:pt x="710" y="249"/>
                    </a:lnTo>
                    <a:lnTo>
                      <a:pt x="716" y="281"/>
                    </a:lnTo>
                    <a:lnTo>
                      <a:pt x="717" y="313"/>
                    </a:lnTo>
                    <a:lnTo>
                      <a:pt x="716" y="344"/>
                    </a:lnTo>
                    <a:lnTo>
                      <a:pt x="710" y="376"/>
                    </a:lnTo>
                    <a:lnTo>
                      <a:pt x="701" y="406"/>
                    </a:lnTo>
                    <a:lnTo>
                      <a:pt x="689" y="433"/>
                    </a:lnTo>
                    <a:lnTo>
                      <a:pt x="674" y="461"/>
                    </a:lnTo>
                    <a:lnTo>
                      <a:pt x="656" y="487"/>
                    </a:lnTo>
                    <a:lnTo>
                      <a:pt x="635" y="511"/>
                    </a:lnTo>
                    <a:lnTo>
                      <a:pt x="612" y="534"/>
                    </a:lnTo>
                    <a:lnTo>
                      <a:pt x="586" y="554"/>
                    </a:lnTo>
                    <a:lnTo>
                      <a:pt x="559" y="572"/>
                    </a:lnTo>
                    <a:lnTo>
                      <a:pt x="529" y="588"/>
                    </a:lnTo>
                    <a:lnTo>
                      <a:pt x="497" y="602"/>
                    </a:lnTo>
                    <a:lnTo>
                      <a:pt x="465" y="612"/>
                    </a:lnTo>
                    <a:lnTo>
                      <a:pt x="430" y="620"/>
                    </a:lnTo>
                    <a:lnTo>
                      <a:pt x="395" y="624"/>
                    </a:lnTo>
                    <a:lnTo>
                      <a:pt x="358" y="626"/>
                    </a:lnTo>
                    <a:lnTo>
                      <a:pt x="321" y="624"/>
                    </a:lnTo>
                    <a:lnTo>
                      <a:pt x="286" y="620"/>
                    </a:lnTo>
                    <a:lnTo>
                      <a:pt x="252" y="612"/>
                    </a:lnTo>
                    <a:lnTo>
                      <a:pt x="219" y="602"/>
                    </a:lnTo>
                    <a:lnTo>
                      <a:pt x="187" y="588"/>
                    </a:lnTo>
                    <a:lnTo>
                      <a:pt x="159" y="572"/>
                    </a:lnTo>
                    <a:lnTo>
                      <a:pt x="132" y="554"/>
                    </a:lnTo>
                    <a:lnTo>
                      <a:pt x="106" y="534"/>
                    </a:lnTo>
                    <a:lnTo>
                      <a:pt x="82" y="511"/>
                    </a:lnTo>
                    <a:lnTo>
                      <a:pt x="62" y="487"/>
                    </a:lnTo>
                    <a:lnTo>
                      <a:pt x="44" y="461"/>
                    </a:lnTo>
                    <a:lnTo>
                      <a:pt x="29" y="433"/>
                    </a:lnTo>
                    <a:lnTo>
                      <a:pt x="17" y="406"/>
                    </a:lnTo>
                    <a:lnTo>
                      <a:pt x="7" y="376"/>
                    </a:lnTo>
                    <a:lnTo>
                      <a:pt x="2" y="344"/>
                    </a:lnTo>
                    <a:lnTo>
                      <a:pt x="0" y="313"/>
                    </a:lnTo>
                    <a:close/>
                  </a:path>
                </a:pathLst>
              </a:custGeom>
              <a:solidFill>
                <a:srgbClr val="FFFFFF"/>
              </a:solidFill>
              <a:ln w="9525">
                <a:noFill/>
                <a:round/>
                <a:headEnd/>
                <a:tailEnd/>
              </a:ln>
            </p:spPr>
            <p:txBody>
              <a:bodyPr/>
              <a:lstStyle/>
              <a:p>
                <a:endParaRPr lang="en-US"/>
              </a:p>
            </p:txBody>
          </p:sp>
          <p:sp>
            <p:nvSpPr>
              <p:cNvPr id="6161" name="Freeform 17"/>
              <p:cNvSpPr>
                <a:spLocks/>
              </p:cNvSpPr>
              <p:nvPr/>
            </p:nvSpPr>
            <p:spPr bwMode="auto">
              <a:xfrm>
                <a:off x="643" y="929"/>
                <a:ext cx="446" cy="325"/>
              </a:xfrm>
              <a:custGeom>
                <a:avLst/>
                <a:gdLst/>
                <a:ahLst/>
                <a:cxnLst>
                  <a:cxn ang="0">
                    <a:pos x="1" y="358"/>
                  </a:cxn>
                  <a:cxn ang="0">
                    <a:pos x="9" y="422"/>
                  </a:cxn>
                  <a:cxn ang="0">
                    <a:pos x="27" y="479"/>
                  </a:cxn>
                  <a:cxn ang="0">
                    <a:pos x="51" y="531"/>
                  </a:cxn>
                  <a:cxn ang="0">
                    <a:pos x="81" y="574"/>
                  </a:cxn>
                  <a:cxn ang="0">
                    <a:pos x="117" y="610"/>
                  </a:cxn>
                  <a:cxn ang="0">
                    <a:pos x="157" y="636"/>
                  </a:cxn>
                  <a:cxn ang="0">
                    <a:pos x="200" y="648"/>
                  </a:cxn>
                  <a:cxn ang="0">
                    <a:pos x="245" y="648"/>
                  </a:cxn>
                  <a:cxn ang="0">
                    <a:pos x="289" y="636"/>
                  </a:cxn>
                  <a:cxn ang="0">
                    <a:pos x="329" y="610"/>
                  </a:cxn>
                  <a:cxn ang="0">
                    <a:pos x="364" y="574"/>
                  </a:cxn>
                  <a:cxn ang="0">
                    <a:pos x="395" y="531"/>
                  </a:cxn>
                  <a:cxn ang="0">
                    <a:pos x="419" y="479"/>
                  </a:cxn>
                  <a:cxn ang="0">
                    <a:pos x="436" y="422"/>
                  </a:cxn>
                  <a:cxn ang="0">
                    <a:pos x="445" y="358"/>
                  </a:cxn>
                  <a:cxn ang="0">
                    <a:pos x="445" y="291"/>
                  </a:cxn>
                  <a:cxn ang="0">
                    <a:pos x="436" y="228"/>
                  </a:cxn>
                  <a:cxn ang="0">
                    <a:pos x="419" y="170"/>
                  </a:cxn>
                  <a:cxn ang="0">
                    <a:pos x="395" y="119"/>
                  </a:cxn>
                  <a:cxn ang="0">
                    <a:pos x="364" y="75"/>
                  </a:cxn>
                  <a:cxn ang="0">
                    <a:pos x="329" y="40"/>
                  </a:cxn>
                  <a:cxn ang="0">
                    <a:pos x="289" y="14"/>
                  </a:cxn>
                  <a:cxn ang="0">
                    <a:pos x="245" y="2"/>
                  </a:cxn>
                  <a:cxn ang="0">
                    <a:pos x="200" y="2"/>
                  </a:cxn>
                  <a:cxn ang="0">
                    <a:pos x="157" y="14"/>
                  </a:cxn>
                  <a:cxn ang="0">
                    <a:pos x="117" y="40"/>
                  </a:cxn>
                  <a:cxn ang="0">
                    <a:pos x="81" y="75"/>
                  </a:cxn>
                  <a:cxn ang="0">
                    <a:pos x="51" y="119"/>
                  </a:cxn>
                  <a:cxn ang="0">
                    <a:pos x="27" y="170"/>
                  </a:cxn>
                  <a:cxn ang="0">
                    <a:pos x="9" y="228"/>
                  </a:cxn>
                  <a:cxn ang="0">
                    <a:pos x="1" y="291"/>
                  </a:cxn>
                </a:cxnLst>
                <a:rect l="0" t="0" r="r" b="b"/>
                <a:pathLst>
                  <a:path w="446" h="650">
                    <a:moveTo>
                      <a:pt x="0" y="325"/>
                    </a:moveTo>
                    <a:lnTo>
                      <a:pt x="1" y="358"/>
                    </a:lnTo>
                    <a:lnTo>
                      <a:pt x="4" y="390"/>
                    </a:lnTo>
                    <a:lnTo>
                      <a:pt x="9" y="422"/>
                    </a:lnTo>
                    <a:lnTo>
                      <a:pt x="17" y="451"/>
                    </a:lnTo>
                    <a:lnTo>
                      <a:pt x="27" y="479"/>
                    </a:lnTo>
                    <a:lnTo>
                      <a:pt x="38" y="505"/>
                    </a:lnTo>
                    <a:lnTo>
                      <a:pt x="51" y="531"/>
                    </a:lnTo>
                    <a:lnTo>
                      <a:pt x="65" y="554"/>
                    </a:lnTo>
                    <a:lnTo>
                      <a:pt x="81" y="574"/>
                    </a:lnTo>
                    <a:lnTo>
                      <a:pt x="98" y="594"/>
                    </a:lnTo>
                    <a:lnTo>
                      <a:pt x="117" y="610"/>
                    </a:lnTo>
                    <a:lnTo>
                      <a:pt x="136" y="624"/>
                    </a:lnTo>
                    <a:lnTo>
                      <a:pt x="157" y="636"/>
                    </a:lnTo>
                    <a:lnTo>
                      <a:pt x="177" y="644"/>
                    </a:lnTo>
                    <a:lnTo>
                      <a:pt x="200" y="648"/>
                    </a:lnTo>
                    <a:lnTo>
                      <a:pt x="222" y="650"/>
                    </a:lnTo>
                    <a:lnTo>
                      <a:pt x="245" y="648"/>
                    </a:lnTo>
                    <a:lnTo>
                      <a:pt x="267" y="644"/>
                    </a:lnTo>
                    <a:lnTo>
                      <a:pt x="289" y="636"/>
                    </a:lnTo>
                    <a:lnTo>
                      <a:pt x="309" y="624"/>
                    </a:lnTo>
                    <a:lnTo>
                      <a:pt x="329" y="610"/>
                    </a:lnTo>
                    <a:lnTo>
                      <a:pt x="348" y="594"/>
                    </a:lnTo>
                    <a:lnTo>
                      <a:pt x="364" y="574"/>
                    </a:lnTo>
                    <a:lnTo>
                      <a:pt x="380" y="554"/>
                    </a:lnTo>
                    <a:lnTo>
                      <a:pt x="395" y="531"/>
                    </a:lnTo>
                    <a:lnTo>
                      <a:pt x="408" y="505"/>
                    </a:lnTo>
                    <a:lnTo>
                      <a:pt x="419" y="479"/>
                    </a:lnTo>
                    <a:lnTo>
                      <a:pt x="428" y="451"/>
                    </a:lnTo>
                    <a:lnTo>
                      <a:pt x="436" y="422"/>
                    </a:lnTo>
                    <a:lnTo>
                      <a:pt x="442" y="390"/>
                    </a:lnTo>
                    <a:lnTo>
                      <a:pt x="445" y="358"/>
                    </a:lnTo>
                    <a:lnTo>
                      <a:pt x="446" y="325"/>
                    </a:lnTo>
                    <a:lnTo>
                      <a:pt x="445" y="291"/>
                    </a:lnTo>
                    <a:lnTo>
                      <a:pt x="442" y="259"/>
                    </a:lnTo>
                    <a:lnTo>
                      <a:pt x="436" y="228"/>
                    </a:lnTo>
                    <a:lnTo>
                      <a:pt x="428" y="198"/>
                    </a:lnTo>
                    <a:lnTo>
                      <a:pt x="419" y="170"/>
                    </a:lnTo>
                    <a:lnTo>
                      <a:pt x="408" y="145"/>
                    </a:lnTo>
                    <a:lnTo>
                      <a:pt x="395" y="119"/>
                    </a:lnTo>
                    <a:lnTo>
                      <a:pt x="380" y="95"/>
                    </a:lnTo>
                    <a:lnTo>
                      <a:pt x="364" y="75"/>
                    </a:lnTo>
                    <a:lnTo>
                      <a:pt x="348" y="55"/>
                    </a:lnTo>
                    <a:lnTo>
                      <a:pt x="329" y="40"/>
                    </a:lnTo>
                    <a:lnTo>
                      <a:pt x="309" y="26"/>
                    </a:lnTo>
                    <a:lnTo>
                      <a:pt x="289" y="14"/>
                    </a:lnTo>
                    <a:lnTo>
                      <a:pt x="267" y="6"/>
                    </a:lnTo>
                    <a:lnTo>
                      <a:pt x="245" y="2"/>
                    </a:lnTo>
                    <a:lnTo>
                      <a:pt x="222" y="0"/>
                    </a:lnTo>
                    <a:lnTo>
                      <a:pt x="200" y="2"/>
                    </a:lnTo>
                    <a:lnTo>
                      <a:pt x="177" y="6"/>
                    </a:lnTo>
                    <a:lnTo>
                      <a:pt x="157" y="14"/>
                    </a:lnTo>
                    <a:lnTo>
                      <a:pt x="136" y="26"/>
                    </a:lnTo>
                    <a:lnTo>
                      <a:pt x="117" y="40"/>
                    </a:lnTo>
                    <a:lnTo>
                      <a:pt x="98" y="55"/>
                    </a:lnTo>
                    <a:lnTo>
                      <a:pt x="81" y="75"/>
                    </a:lnTo>
                    <a:lnTo>
                      <a:pt x="65" y="95"/>
                    </a:lnTo>
                    <a:lnTo>
                      <a:pt x="51" y="119"/>
                    </a:lnTo>
                    <a:lnTo>
                      <a:pt x="38" y="145"/>
                    </a:lnTo>
                    <a:lnTo>
                      <a:pt x="27" y="170"/>
                    </a:lnTo>
                    <a:lnTo>
                      <a:pt x="17" y="198"/>
                    </a:lnTo>
                    <a:lnTo>
                      <a:pt x="9" y="228"/>
                    </a:lnTo>
                    <a:lnTo>
                      <a:pt x="4" y="259"/>
                    </a:lnTo>
                    <a:lnTo>
                      <a:pt x="1" y="291"/>
                    </a:lnTo>
                    <a:lnTo>
                      <a:pt x="0" y="325"/>
                    </a:lnTo>
                    <a:close/>
                  </a:path>
                </a:pathLst>
              </a:custGeom>
              <a:solidFill>
                <a:srgbClr val="000000"/>
              </a:solidFill>
              <a:ln w="9525">
                <a:noFill/>
                <a:round/>
                <a:headEnd/>
                <a:tailEnd/>
              </a:ln>
            </p:spPr>
            <p:txBody>
              <a:bodyPr/>
              <a:lstStyle/>
              <a:p>
                <a:endParaRPr lang="en-US"/>
              </a:p>
            </p:txBody>
          </p:sp>
          <p:sp>
            <p:nvSpPr>
              <p:cNvPr id="6162" name="Freeform 18"/>
              <p:cNvSpPr>
                <a:spLocks/>
              </p:cNvSpPr>
              <p:nvPr/>
            </p:nvSpPr>
            <p:spPr bwMode="auto">
              <a:xfrm>
                <a:off x="700" y="971"/>
                <a:ext cx="332" cy="242"/>
              </a:xfrm>
              <a:custGeom>
                <a:avLst/>
                <a:gdLst/>
                <a:ahLst/>
                <a:cxnLst>
                  <a:cxn ang="0">
                    <a:pos x="0" y="242"/>
                  </a:cxn>
                  <a:cxn ang="0">
                    <a:pos x="3" y="194"/>
                  </a:cxn>
                  <a:cxn ang="0">
                    <a:pos x="12" y="149"/>
                  </a:cxn>
                  <a:cxn ang="0">
                    <a:pos x="29" y="107"/>
                  </a:cxn>
                  <a:cxn ang="0">
                    <a:pos x="48" y="71"/>
                  </a:cxn>
                  <a:cxn ang="0">
                    <a:pos x="72" y="42"/>
                  </a:cxn>
                  <a:cxn ang="0">
                    <a:pos x="101" y="20"/>
                  </a:cxn>
                  <a:cxn ang="0">
                    <a:pos x="132" y="4"/>
                  </a:cxn>
                  <a:cxn ang="0">
                    <a:pos x="165" y="0"/>
                  </a:cxn>
                  <a:cxn ang="0">
                    <a:pos x="199" y="4"/>
                  </a:cxn>
                  <a:cxn ang="0">
                    <a:pos x="231" y="20"/>
                  </a:cxn>
                  <a:cxn ang="0">
                    <a:pos x="258" y="42"/>
                  </a:cxn>
                  <a:cxn ang="0">
                    <a:pos x="284" y="71"/>
                  </a:cxn>
                  <a:cxn ang="0">
                    <a:pos x="303" y="107"/>
                  </a:cxn>
                  <a:cxn ang="0">
                    <a:pos x="319" y="149"/>
                  </a:cxn>
                  <a:cxn ang="0">
                    <a:pos x="329" y="194"/>
                  </a:cxn>
                  <a:cxn ang="0">
                    <a:pos x="332" y="242"/>
                  </a:cxn>
                  <a:cxn ang="0">
                    <a:pos x="329" y="289"/>
                  </a:cxn>
                  <a:cxn ang="0">
                    <a:pos x="319" y="335"/>
                  </a:cxn>
                  <a:cxn ang="0">
                    <a:pos x="303" y="376"/>
                  </a:cxn>
                  <a:cxn ang="0">
                    <a:pos x="284" y="412"/>
                  </a:cxn>
                  <a:cxn ang="0">
                    <a:pos x="258" y="442"/>
                  </a:cxn>
                  <a:cxn ang="0">
                    <a:pos x="231" y="464"/>
                  </a:cxn>
                  <a:cxn ang="0">
                    <a:pos x="199" y="479"/>
                  </a:cxn>
                  <a:cxn ang="0">
                    <a:pos x="165" y="483"/>
                  </a:cxn>
                  <a:cxn ang="0">
                    <a:pos x="132" y="479"/>
                  </a:cxn>
                  <a:cxn ang="0">
                    <a:pos x="101" y="464"/>
                  </a:cxn>
                  <a:cxn ang="0">
                    <a:pos x="72" y="442"/>
                  </a:cxn>
                  <a:cxn ang="0">
                    <a:pos x="48" y="412"/>
                  </a:cxn>
                  <a:cxn ang="0">
                    <a:pos x="29" y="376"/>
                  </a:cxn>
                  <a:cxn ang="0">
                    <a:pos x="12" y="335"/>
                  </a:cxn>
                  <a:cxn ang="0">
                    <a:pos x="3" y="289"/>
                  </a:cxn>
                  <a:cxn ang="0">
                    <a:pos x="0" y="242"/>
                  </a:cxn>
                </a:cxnLst>
                <a:rect l="0" t="0" r="r" b="b"/>
                <a:pathLst>
                  <a:path w="332" h="483">
                    <a:moveTo>
                      <a:pt x="0" y="242"/>
                    </a:moveTo>
                    <a:lnTo>
                      <a:pt x="3" y="194"/>
                    </a:lnTo>
                    <a:lnTo>
                      <a:pt x="12" y="149"/>
                    </a:lnTo>
                    <a:lnTo>
                      <a:pt x="29" y="107"/>
                    </a:lnTo>
                    <a:lnTo>
                      <a:pt x="48" y="71"/>
                    </a:lnTo>
                    <a:lnTo>
                      <a:pt x="72" y="42"/>
                    </a:lnTo>
                    <a:lnTo>
                      <a:pt x="101" y="20"/>
                    </a:lnTo>
                    <a:lnTo>
                      <a:pt x="132" y="4"/>
                    </a:lnTo>
                    <a:lnTo>
                      <a:pt x="165" y="0"/>
                    </a:lnTo>
                    <a:lnTo>
                      <a:pt x="199" y="4"/>
                    </a:lnTo>
                    <a:lnTo>
                      <a:pt x="231" y="20"/>
                    </a:lnTo>
                    <a:lnTo>
                      <a:pt x="258" y="42"/>
                    </a:lnTo>
                    <a:lnTo>
                      <a:pt x="284" y="71"/>
                    </a:lnTo>
                    <a:lnTo>
                      <a:pt x="303" y="107"/>
                    </a:lnTo>
                    <a:lnTo>
                      <a:pt x="319" y="149"/>
                    </a:lnTo>
                    <a:lnTo>
                      <a:pt x="329" y="194"/>
                    </a:lnTo>
                    <a:lnTo>
                      <a:pt x="332" y="242"/>
                    </a:lnTo>
                    <a:lnTo>
                      <a:pt x="329" y="289"/>
                    </a:lnTo>
                    <a:lnTo>
                      <a:pt x="319" y="335"/>
                    </a:lnTo>
                    <a:lnTo>
                      <a:pt x="303" y="376"/>
                    </a:lnTo>
                    <a:lnTo>
                      <a:pt x="284" y="412"/>
                    </a:lnTo>
                    <a:lnTo>
                      <a:pt x="258" y="442"/>
                    </a:lnTo>
                    <a:lnTo>
                      <a:pt x="231" y="464"/>
                    </a:lnTo>
                    <a:lnTo>
                      <a:pt x="199" y="479"/>
                    </a:lnTo>
                    <a:lnTo>
                      <a:pt x="165" y="483"/>
                    </a:lnTo>
                    <a:lnTo>
                      <a:pt x="132" y="479"/>
                    </a:lnTo>
                    <a:lnTo>
                      <a:pt x="101" y="464"/>
                    </a:lnTo>
                    <a:lnTo>
                      <a:pt x="72" y="442"/>
                    </a:lnTo>
                    <a:lnTo>
                      <a:pt x="48" y="412"/>
                    </a:lnTo>
                    <a:lnTo>
                      <a:pt x="29" y="376"/>
                    </a:lnTo>
                    <a:lnTo>
                      <a:pt x="12" y="335"/>
                    </a:lnTo>
                    <a:lnTo>
                      <a:pt x="3" y="289"/>
                    </a:lnTo>
                    <a:lnTo>
                      <a:pt x="0" y="242"/>
                    </a:lnTo>
                    <a:close/>
                  </a:path>
                </a:pathLst>
              </a:custGeom>
              <a:solidFill>
                <a:srgbClr val="93B266"/>
              </a:solidFill>
              <a:ln w="9525">
                <a:noFill/>
                <a:round/>
                <a:headEnd/>
                <a:tailEnd/>
              </a:ln>
            </p:spPr>
            <p:txBody>
              <a:bodyPr/>
              <a:lstStyle/>
              <a:p>
                <a:endParaRPr lang="en-US"/>
              </a:p>
            </p:txBody>
          </p:sp>
          <p:sp>
            <p:nvSpPr>
              <p:cNvPr id="6163" name="Freeform 19"/>
              <p:cNvSpPr>
                <a:spLocks/>
              </p:cNvSpPr>
              <p:nvPr/>
            </p:nvSpPr>
            <p:spPr bwMode="auto">
              <a:xfrm>
                <a:off x="749" y="1008"/>
                <a:ext cx="233" cy="168"/>
              </a:xfrm>
              <a:custGeom>
                <a:avLst/>
                <a:gdLst/>
                <a:ahLst/>
                <a:cxnLst>
                  <a:cxn ang="0">
                    <a:pos x="0" y="169"/>
                  </a:cxn>
                  <a:cxn ang="0">
                    <a:pos x="3" y="135"/>
                  </a:cxn>
                  <a:cxn ang="0">
                    <a:pos x="10" y="101"/>
                  </a:cxn>
                  <a:cxn ang="0">
                    <a:pos x="20" y="74"/>
                  </a:cxn>
                  <a:cxn ang="0">
                    <a:pos x="34" y="48"/>
                  </a:cxn>
                  <a:cxn ang="0">
                    <a:pos x="52" y="28"/>
                  </a:cxn>
                  <a:cxn ang="0">
                    <a:pos x="71" y="14"/>
                  </a:cxn>
                  <a:cxn ang="0">
                    <a:pos x="93" y="4"/>
                  </a:cxn>
                  <a:cxn ang="0">
                    <a:pos x="116" y="0"/>
                  </a:cxn>
                  <a:cxn ang="0">
                    <a:pos x="139" y="4"/>
                  </a:cxn>
                  <a:cxn ang="0">
                    <a:pos x="161" y="14"/>
                  </a:cxn>
                  <a:cxn ang="0">
                    <a:pos x="182" y="28"/>
                  </a:cxn>
                  <a:cxn ang="0">
                    <a:pos x="199" y="48"/>
                  </a:cxn>
                  <a:cxn ang="0">
                    <a:pos x="213" y="74"/>
                  </a:cxn>
                  <a:cxn ang="0">
                    <a:pos x="224" y="101"/>
                  </a:cxn>
                  <a:cxn ang="0">
                    <a:pos x="231" y="135"/>
                  </a:cxn>
                  <a:cxn ang="0">
                    <a:pos x="233" y="169"/>
                  </a:cxn>
                  <a:cxn ang="0">
                    <a:pos x="231" y="202"/>
                  </a:cxn>
                  <a:cxn ang="0">
                    <a:pos x="224" y="234"/>
                  </a:cxn>
                  <a:cxn ang="0">
                    <a:pos x="213" y="264"/>
                  </a:cxn>
                  <a:cxn ang="0">
                    <a:pos x="199" y="288"/>
                  </a:cxn>
                  <a:cxn ang="0">
                    <a:pos x="182" y="307"/>
                  </a:cxn>
                  <a:cxn ang="0">
                    <a:pos x="161" y="323"/>
                  </a:cxn>
                  <a:cxn ang="0">
                    <a:pos x="139" y="333"/>
                  </a:cxn>
                  <a:cxn ang="0">
                    <a:pos x="116" y="337"/>
                  </a:cxn>
                  <a:cxn ang="0">
                    <a:pos x="93" y="333"/>
                  </a:cxn>
                  <a:cxn ang="0">
                    <a:pos x="71" y="323"/>
                  </a:cxn>
                  <a:cxn ang="0">
                    <a:pos x="52" y="307"/>
                  </a:cxn>
                  <a:cxn ang="0">
                    <a:pos x="34" y="288"/>
                  </a:cxn>
                  <a:cxn ang="0">
                    <a:pos x="20" y="264"/>
                  </a:cxn>
                  <a:cxn ang="0">
                    <a:pos x="10" y="234"/>
                  </a:cxn>
                  <a:cxn ang="0">
                    <a:pos x="3" y="202"/>
                  </a:cxn>
                  <a:cxn ang="0">
                    <a:pos x="0" y="169"/>
                  </a:cxn>
                </a:cxnLst>
                <a:rect l="0" t="0" r="r" b="b"/>
                <a:pathLst>
                  <a:path w="233" h="337">
                    <a:moveTo>
                      <a:pt x="0" y="169"/>
                    </a:moveTo>
                    <a:lnTo>
                      <a:pt x="3" y="135"/>
                    </a:lnTo>
                    <a:lnTo>
                      <a:pt x="10" y="101"/>
                    </a:lnTo>
                    <a:lnTo>
                      <a:pt x="20" y="74"/>
                    </a:lnTo>
                    <a:lnTo>
                      <a:pt x="34" y="48"/>
                    </a:lnTo>
                    <a:lnTo>
                      <a:pt x="52" y="28"/>
                    </a:lnTo>
                    <a:lnTo>
                      <a:pt x="71" y="14"/>
                    </a:lnTo>
                    <a:lnTo>
                      <a:pt x="93" y="4"/>
                    </a:lnTo>
                    <a:lnTo>
                      <a:pt x="116" y="0"/>
                    </a:lnTo>
                    <a:lnTo>
                      <a:pt x="139" y="4"/>
                    </a:lnTo>
                    <a:lnTo>
                      <a:pt x="161" y="14"/>
                    </a:lnTo>
                    <a:lnTo>
                      <a:pt x="182" y="28"/>
                    </a:lnTo>
                    <a:lnTo>
                      <a:pt x="199" y="48"/>
                    </a:lnTo>
                    <a:lnTo>
                      <a:pt x="213" y="74"/>
                    </a:lnTo>
                    <a:lnTo>
                      <a:pt x="224" y="101"/>
                    </a:lnTo>
                    <a:lnTo>
                      <a:pt x="231" y="135"/>
                    </a:lnTo>
                    <a:lnTo>
                      <a:pt x="233" y="169"/>
                    </a:lnTo>
                    <a:lnTo>
                      <a:pt x="231" y="202"/>
                    </a:lnTo>
                    <a:lnTo>
                      <a:pt x="224" y="234"/>
                    </a:lnTo>
                    <a:lnTo>
                      <a:pt x="213" y="264"/>
                    </a:lnTo>
                    <a:lnTo>
                      <a:pt x="199" y="288"/>
                    </a:lnTo>
                    <a:lnTo>
                      <a:pt x="182" y="307"/>
                    </a:lnTo>
                    <a:lnTo>
                      <a:pt x="161" y="323"/>
                    </a:lnTo>
                    <a:lnTo>
                      <a:pt x="139" y="333"/>
                    </a:lnTo>
                    <a:lnTo>
                      <a:pt x="116" y="337"/>
                    </a:lnTo>
                    <a:lnTo>
                      <a:pt x="93" y="333"/>
                    </a:lnTo>
                    <a:lnTo>
                      <a:pt x="71" y="323"/>
                    </a:lnTo>
                    <a:lnTo>
                      <a:pt x="52" y="307"/>
                    </a:lnTo>
                    <a:lnTo>
                      <a:pt x="34" y="288"/>
                    </a:lnTo>
                    <a:lnTo>
                      <a:pt x="20" y="264"/>
                    </a:lnTo>
                    <a:lnTo>
                      <a:pt x="10" y="234"/>
                    </a:lnTo>
                    <a:lnTo>
                      <a:pt x="3" y="202"/>
                    </a:lnTo>
                    <a:lnTo>
                      <a:pt x="0" y="169"/>
                    </a:lnTo>
                    <a:close/>
                  </a:path>
                </a:pathLst>
              </a:custGeom>
              <a:solidFill>
                <a:srgbClr val="000000"/>
              </a:solidFill>
              <a:ln w="9525">
                <a:noFill/>
                <a:round/>
                <a:headEnd/>
                <a:tailEnd/>
              </a:ln>
            </p:spPr>
            <p:txBody>
              <a:bodyPr/>
              <a:lstStyle/>
              <a:p>
                <a:endParaRPr lang="en-US"/>
              </a:p>
            </p:txBody>
          </p:sp>
          <p:sp>
            <p:nvSpPr>
              <p:cNvPr id="6164" name="Freeform 20"/>
              <p:cNvSpPr>
                <a:spLocks/>
              </p:cNvSpPr>
              <p:nvPr/>
            </p:nvSpPr>
            <p:spPr bwMode="auto">
              <a:xfrm>
                <a:off x="913" y="1020"/>
                <a:ext cx="69" cy="48"/>
              </a:xfrm>
              <a:custGeom>
                <a:avLst/>
                <a:gdLst/>
                <a:ahLst/>
                <a:cxnLst>
                  <a:cxn ang="0">
                    <a:pos x="69" y="48"/>
                  </a:cxn>
                  <a:cxn ang="0">
                    <a:pos x="67" y="68"/>
                  </a:cxn>
                  <a:cxn ang="0">
                    <a:pos x="60" y="83"/>
                  </a:cxn>
                  <a:cxn ang="0">
                    <a:pos x="49" y="93"/>
                  </a:cxn>
                  <a:cxn ang="0">
                    <a:pos x="35" y="97"/>
                  </a:cxn>
                  <a:cxn ang="0">
                    <a:pos x="35" y="97"/>
                  </a:cxn>
                  <a:cxn ang="0">
                    <a:pos x="22" y="93"/>
                  </a:cxn>
                  <a:cxn ang="0">
                    <a:pos x="11" y="83"/>
                  </a:cxn>
                  <a:cxn ang="0">
                    <a:pos x="3" y="68"/>
                  </a:cxn>
                  <a:cxn ang="0">
                    <a:pos x="0" y="48"/>
                  </a:cxn>
                  <a:cxn ang="0">
                    <a:pos x="0" y="48"/>
                  </a:cxn>
                  <a:cxn ang="0">
                    <a:pos x="3" y="28"/>
                  </a:cxn>
                  <a:cxn ang="0">
                    <a:pos x="11" y="14"/>
                  </a:cxn>
                  <a:cxn ang="0">
                    <a:pos x="22" y="4"/>
                  </a:cxn>
                  <a:cxn ang="0">
                    <a:pos x="35" y="0"/>
                  </a:cxn>
                  <a:cxn ang="0">
                    <a:pos x="35" y="0"/>
                  </a:cxn>
                  <a:cxn ang="0">
                    <a:pos x="49" y="4"/>
                  </a:cxn>
                  <a:cxn ang="0">
                    <a:pos x="60" y="14"/>
                  </a:cxn>
                  <a:cxn ang="0">
                    <a:pos x="67" y="28"/>
                  </a:cxn>
                  <a:cxn ang="0">
                    <a:pos x="69" y="48"/>
                  </a:cxn>
                  <a:cxn ang="0">
                    <a:pos x="69" y="48"/>
                  </a:cxn>
                </a:cxnLst>
                <a:rect l="0" t="0" r="r" b="b"/>
                <a:pathLst>
                  <a:path w="69" h="97">
                    <a:moveTo>
                      <a:pt x="69" y="48"/>
                    </a:moveTo>
                    <a:lnTo>
                      <a:pt x="67" y="68"/>
                    </a:lnTo>
                    <a:lnTo>
                      <a:pt x="60" y="83"/>
                    </a:lnTo>
                    <a:lnTo>
                      <a:pt x="49" y="93"/>
                    </a:lnTo>
                    <a:lnTo>
                      <a:pt x="35" y="97"/>
                    </a:lnTo>
                    <a:lnTo>
                      <a:pt x="35" y="97"/>
                    </a:lnTo>
                    <a:lnTo>
                      <a:pt x="22" y="93"/>
                    </a:lnTo>
                    <a:lnTo>
                      <a:pt x="11" y="83"/>
                    </a:lnTo>
                    <a:lnTo>
                      <a:pt x="3" y="68"/>
                    </a:lnTo>
                    <a:lnTo>
                      <a:pt x="0" y="48"/>
                    </a:lnTo>
                    <a:lnTo>
                      <a:pt x="0" y="48"/>
                    </a:lnTo>
                    <a:lnTo>
                      <a:pt x="3" y="28"/>
                    </a:lnTo>
                    <a:lnTo>
                      <a:pt x="11" y="14"/>
                    </a:lnTo>
                    <a:lnTo>
                      <a:pt x="22" y="4"/>
                    </a:lnTo>
                    <a:lnTo>
                      <a:pt x="35" y="0"/>
                    </a:lnTo>
                    <a:lnTo>
                      <a:pt x="35" y="0"/>
                    </a:lnTo>
                    <a:lnTo>
                      <a:pt x="49" y="4"/>
                    </a:lnTo>
                    <a:lnTo>
                      <a:pt x="60" y="14"/>
                    </a:lnTo>
                    <a:lnTo>
                      <a:pt x="67" y="28"/>
                    </a:lnTo>
                    <a:lnTo>
                      <a:pt x="69" y="48"/>
                    </a:lnTo>
                    <a:lnTo>
                      <a:pt x="69" y="48"/>
                    </a:lnTo>
                    <a:close/>
                  </a:path>
                </a:pathLst>
              </a:custGeom>
              <a:solidFill>
                <a:srgbClr val="FFFFFF"/>
              </a:solidFill>
              <a:ln w="9525">
                <a:noFill/>
                <a:round/>
                <a:headEnd/>
                <a:tailEnd/>
              </a:ln>
            </p:spPr>
            <p:txBody>
              <a:bodyPr/>
              <a:lstStyle/>
              <a:p>
                <a:endParaRPr lang="en-US"/>
              </a:p>
            </p:txBody>
          </p:sp>
          <p:sp>
            <p:nvSpPr>
              <p:cNvPr id="6165" name="Rectangle 21"/>
              <p:cNvSpPr>
                <a:spLocks noChangeArrowheads="1"/>
              </p:cNvSpPr>
              <p:nvPr/>
            </p:nvSpPr>
            <p:spPr bwMode="auto">
              <a:xfrm>
                <a:off x="842" y="834"/>
                <a:ext cx="37" cy="85"/>
              </a:xfrm>
              <a:prstGeom prst="rect">
                <a:avLst/>
              </a:prstGeom>
              <a:solidFill>
                <a:srgbClr val="000000"/>
              </a:solidFill>
              <a:ln w="9525">
                <a:noFill/>
                <a:miter lim="800000"/>
                <a:headEnd/>
                <a:tailEnd/>
              </a:ln>
            </p:spPr>
            <p:txBody>
              <a:bodyPr/>
              <a:lstStyle/>
              <a:p>
                <a:endParaRPr lang="en-US"/>
              </a:p>
            </p:txBody>
          </p:sp>
          <p:sp>
            <p:nvSpPr>
              <p:cNvPr id="6166" name="Freeform 22"/>
              <p:cNvSpPr>
                <a:spLocks/>
              </p:cNvSpPr>
              <p:nvPr/>
            </p:nvSpPr>
            <p:spPr bwMode="auto">
              <a:xfrm>
                <a:off x="671" y="844"/>
                <a:ext cx="68" cy="88"/>
              </a:xfrm>
              <a:custGeom>
                <a:avLst/>
                <a:gdLst/>
                <a:ahLst/>
                <a:cxnLst>
                  <a:cxn ang="0">
                    <a:pos x="0" y="16"/>
                  </a:cxn>
                  <a:cxn ang="0">
                    <a:pos x="32" y="176"/>
                  </a:cxn>
                  <a:cxn ang="0">
                    <a:pos x="68" y="162"/>
                  </a:cxn>
                  <a:cxn ang="0">
                    <a:pos x="37" y="0"/>
                  </a:cxn>
                  <a:cxn ang="0">
                    <a:pos x="0" y="16"/>
                  </a:cxn>
                </a:cxnLst>
                <a:rect l="0" t="0" r="r" b="b"/>
                <a:pathLst>
                  <a:path w="68" h="176">
                    <a:moveTo>
                      <a:pt x="0" y="16"/>
                    </a:moveTo>
                    <a:lnTo>
                      <a:pt x="32" y="176"/>
                    </a:lnTo>
                    <a:lnTo>
                      <a:pt x="68" y="162"/>
                    </a:lnTo>
                    <a:lnTo>
                      <a:pt x="37" y="0"/>
                    </a:lnTo>
                    <a:lnTo>
                      <a:pt x="0" y="16"/>
                    </a:lnTo>
                    <a:close/>
                  </a:path>
                </a:pathLst>
              </a:custGeom>
              <a:solidFill>
                <a:srgbClr val="000000"/>
              </a:solidFill>
              <a:ln w="9525">
                <a:noFill/>
                <a:round/>
                <a:headEnd/>
                <a:tailEnd/>
              </a:ln>
            </p:spPr>
            <p:txBody>
              <a:bodyPr/>
              <a:lstStyle/>
              <a:p>
                <a:endParaRPr lang="en-US"/>
              </a:p>
            </p:txBody>
          </p:sp>
          <p:sp>
            <p:nvSpPr>
              <p:cNvPr id="6167" name="Freeform 23"/>
              <p:cNvSpPr>
                <a:spLocks/>
              </p:cNvSpPr>
              <p:nvPr/>
            </p:nvSpPr>
            <p:spPr bwMode="auto">
              <a:xfrm>
                <a:off x="510" y="890"/>
                <a:ext cx="100" cy="83"/>
              </a:xfrm>
              <a:custGeom>
                <a:avLst/>
                <a:gdLst/>
                <a:ahLst/>
                <a:cxnLst>
                  <a:cxn ang="0">
                    <a:pos x="0" y="33"/>
                  </a:cxn>
                  <a:cxn ang="0">
                    <a:pos x="70" y="166"/>
                  </a:cxn>
                  <a:cxn ang="0">
                    <a:pos x="100" y="132"/>
                  </a:cxn>
                  <a:cxn ang="0">
                    <a:pos x="30" y="0"/>
                  </a:cxn>
                  <a:cxn ang="0">
                    <a:pos x="0" y="33"/>
                  </a:cxn>
                </a:cxnLst>
                <a:rect l="0" t="0" r="r" b="b"/>
                <a:pathLst>
                  <a:path w="100" h="166">
                    <a:moveTo>
                      <a:pt x="0" y="33"/>
                    </a:moveTo>
                    <a:lnTo>
                      <a:pt x="70" y="166"/>
                    </a:lnTo>
                    <a:lnTo>
                      <a:pt x="100" y="132"/>
                    </a:lnTo>
                    <a:lnTo>
                      <a:pt x="30" y="0"/>
                    </a:lnTo>
                    <a:lnTo>
                      <a:pt x="0" y="33"/>
                    </a:lnTo>
                    <a:close/>
                  </a:path>
                </a:pathLst>
              </a:custGeom>
              <a:solidFill>
                <a:srgbClr val="000000"/>
              </a:solidFill>
              <a:ln w="9525">
                <a:noFill/>
                <a:round/>
                <a:headEnd/>
                <a:tailEnd/>
              </a:ln>
            </p:spPr>
            <p:txBody>
              <a:bodyPr/>
              <a:lstStyle/>
              <a:p>
                <a:endParaRPr lang="en-US"/>
              </a:p>
            </p:txBody>
          </p:sp>
          <p:sp>
            <p:nvSpPr>
              <p:cNvPr id="6168" name="Freeform 24"/>
              <p:cNvSpPr>
                <a:spLocks/>
              </p:cNvSpPr>
              <p:nvPr/>
            </p:nvSpPr>
            <p:spPr bwMode="auto">
              <a:xfrm>
                <a:off x="402" y="981"/>
                <a:ext cx="115" cy="71"/>
              </a:xfrm>
              <a:custGeom>
                <a:avLst/>
                <a:gdLst/>
                <a:ahLst/>
                <a:cxnLst>
                  <a:cxn ang="0">
                    <a:pos x="0" y="46"/>
                  </a:cxn>
                  <a:cxn ang="0">
                    <a:pos x="93" y="143"/>
                  </a:cxn>
                  <a:cxn ang="0">
                    <a:pos x="115" y="99"/>
                  </a:cxn>
                  <a:cxn ang="0">
                    <a:pos x="22" y="0"/>
                  </a:cxn>
                  <a:cxn ang="0">
                    <a:pos x="0" y="46"/>
                  </a:cxn>
                </a:cxnLst>
                <a:rect l="0" t="0" r="r" b="b"/>
                <a:pathLst>
                  <a:path w="115" h="143">
                    <a:moveTo>
                      <a:pt x="0" y="46"/>
                    </a:moveTo>
                    <a:lnTo>
                      <a:pt x="93" y="143"/>
                    </a:lnTo>
                    <a:lnTo>
                      <a:pt x="115" y="99"/>
                    </a:lnTo>
                    <a:lnTo>
                      <a:pt x="22" y="0"/>
                    </a:lnTo>
                    <a:lnTo>
                      <a:pt x="0" y="46"/>
                    </a:lnTo>
                    <a:close/>
                  </a:path>
                </a:pathLst>
              </a:custGeom>
              <a:solidFill>
                <a:srgbClr val="000000"/>
              </a:solidFill>
              <a:ln w="9525">
                <a:noFill/>
                <a:round/>
                <a:headEnd/>
                <a:tailEnd/>
              </a:ln>
            </p:spPr>
            <p:txBody>
              <a:bodyPr/>
              <a:lstStyle/>
              <a:p>
                <a:endParaRPr lang="en-US"/>
              </a:p>
            </p:txBody>
          </p:sp>
          <p:sp>
            <p:nvSpPr>
              <p:cNvPr id="6169" name="Freeform 25"/>
              <p:cNvSpPr>
                <a:spLocks/>
              </p:cNvSpPr>
              <p:nvPr/>
            </p:nvSpPr>
            <p:spPr bwMode="auto">
              <a:xfrm>
                <a:off x="988" y="844"/>
                <a:ext cx="67" cy="88"/>
              </a:xfrm>
              <a:custGeom>
                <a:avLst/>
                <a:gdLst/>
                <a:ahLst/>
                <a:cxnLst>
                  <a:cxn ang="0">
                    <a:pos x="67" y="16"/>
                  </a:cxn>
                  <a:cxn ang="0">
                    <a:pos x="35" y="176"/>
                  </a:cxn>
                  <a:cxn ang="0">
                    <a:pos x="0" y="162"/>
                  </a:cxn>
                  <a:cxn ang="0">
                    <a:pos x="31" y="0"/>
                  </a:cxn>
                  <a:cxn ang="0">
                    <a:pos x="67" y="16"/>
                  </a:cxn>
                </a:cxnLst>
                <a:rect l="0" t="0" r="r" b="b"/>
                <a:pathLst>
                  <a:path w="67" h="176">
                    <a:moveTo>
                      <a:pt x="67" y="16"/>
                    </a:moveTo>
                    <a:lnTo>
                      <a:pt x="35" y="176"/>
                    </a:lnTo>
                    <a:lnTo>
                      <a:pt x="0" y="162"/>
                    </a:lnTo>
                    <a:lnTo>
                      <a:pt x="31" y="0"/>
                    </a:lnTo>
                    <a:lnTo>
                      <a:pt x="67" y="16"/>
                    </a:lnTo>
                    <a:close/>
                  </a:path>
                </a:pathLst>
              </a:custGeom>
              <a:solidFill>
                <a:srgbClr val="000000"/>
              </a:solidFill>
              <a:ln w="9525">
                <a:noFill/>
                <a:round/>
                <a:headEnd/>
                <a:tailEnd/>
              </a:ln>
            </p:spPr>
            <p:txBody>
              <a:bodyPr/>
              <a:lstStyle/>
              <a:p>
                <a:endParaRPr lang="en-US"/>
              </a:p>
            </p:txBody>
          </p:sp>
          <p:sp>
            <p:nvSpPr>
              <p:cNvPr id="6170" name="Freeform 26"/>
              <p:cNvSpPr>
                <a:spLocks/>
              </p:cNvSpPr>
              <p:nvPr/>
            </p:nvSpPr>
            <p:spPr bwMode="auto">
              <a:xfrm>
                <a:off x="1116" y="890"/>
                <a:ext cx="100" cy="83"/>
              </a:xfrm>
              <a:custGeom>
                <a:avLst/>
                <a:gdLst/>
                <a:ahLst/>
                <a:cxnLst>
                  <a:cxn ang="0">
                    <a:pos x="100" y="33"/>
                  </a:cxn>
                  <a:cxn ang="0">
                    <a:pos x="30" y="166"/>
                  </a:cxn>
                  <a:cxn ang="0">
                    <a:pos x="0" y="132"/>
                  </a:cxn>
                  <a:cxn ang="0">
                    <a:pos x="70" y="0"/>
                  </a:cxn>
                  <a:cxn ang="0">
                    <a:pos x="100" y="33"/>
                  </a:cxn>
                </a:cxnLst>
                <a:rect l="0" t="0" r="r" b="b"/>
                <a:pathLst>
                  <a:path w="100" h="166">
                    <a:moveTo>
                      <a:pt x="100" y="33"/>
                    </a:moveTo>
                    <a:lnTo>
                      <a:pt x="30" y="166"/>
                    </a:lnTo>
                    <a:lnTo>
                      <a:pt x="0" y="132"/>
                    </a:lnTo>
                    <a:lnTo>
                      <a:pt x="70" y="0"/>
                    </a:lnTo>
                    <a:lnTo>
                      <a:pt x="100" y="33"/>
                    </a:lnTo>
                    <a:close/>
                  </a:path>
                </a:pathLst>
              </a:custGeom>
              <a:solidFill>
                <a:srgbClr val="000000"/>
              </a:solidFill>
              <a:ln w="9525">
                <a:noFill/>
                <a:round/>
                <a:headEnd/>
                <a:tailEnd/>
              </a:ln>
            </p:spPr>
            <p:txBody>
              <a:bodyPr/>
              <a:lstStyle/>
              <a:p>
                <a:endParaRPr lang="en-US"/>
              </a:p>
            </p:txBody>
          </p:sp>
          <p:sp>
            <p:nvSpPr>
              <p:cNvPr id="6171" name="Freeform 27"/>
              <p:cNvSpPr>
                <a:spLocks/>
              </p:cNvSpPr>
              <p:nvPr/>
            </p:nvSpPr>
            <p:spPr bwMode="auto">
              <a:xfrm>
                <a:off x="1209" y="981"/>
                <a:ext cx="115" cy="71"/>
              </a:xfrm>
              <a:custGeom>
                <a:avLst/>
                <a:gdLst/>
                <a:ahLst/>
                <a:cxnLst>
                  <a:cxn ang="0">
                    <a:pos x="115" y="46"/>
                  </a:cxn>
                  <a:cxn ang="0">
                    <a:pos x="23" y="143"/>
                  </a:cxn>
                  <a:cxn ang="0">
                    <a:pos x="0" y="99"/>
                  </a:cxn>
                  <a:cxn ang="0">
                    <a:pos x="93" y="0"/>
                  </a:cxn>
                  <a:cxn ang="0">
                    <a:pos x="115" y="46"/>
                  </a:cxn>
                </a:cxnLst>
                <a:rect l="0" t="0" r="r" b="b"/>
                <a:pathLst>
                  <a:path w="115" h="143">
                    <a:moveTo>
                      <a:pt x="115" y="46"/>
                    </a:moveTo>
                    <a:lnTo>
                      <a:pt x="23" y="143"/>
                    </a:lnTo>
                    <a:lnTo>
                      <a:pt x="0" y="99"/>
                    </a:lnTo>
                    <a:lnTo>
                      <a:pt x="93" y="0"/>
                    </a:lnTo>
                    <a:lnTo>
                      <a:pt x="115" y="46"/>
                    </a:lnTo>
                    <a:close/>
                  </a:path>
                </a:pathLst>
              </a:custGeom>
              <a:solidFill>
                <a:srgbClr val="000000"/>
              </a:solidFill>
              <a:ln w="9525">
                <a:noFill/>
                <a:round/>
                <a:headEnd/>
                <a:tailEnd/>
              </a:ln>
            </p:spPr>
            <p:txBody>
              <a:bodyPr/>
              <a:lstStyle/>
              <a:p>
                <a:endParaRPr lang="en-US"/>
              </a:p>
            </p:txBody>
          </p:sp>
        </p:grpSp>
        <p:grpSp>
          <p:nvGrpSpPr>
            <p:cNvPr id="4" name="Group 28"/>
            <p:cNvGrpSpPr>
              <a:grpSpLocks/>
            </p:cNvGrpSpPr>
            <p:nvPr/>
          </p:nvGrpSpPr>
          <p:grpSpPr bwMode="auto">
            <a:xfrm>
              <a:off x="1430" y="837"/>
              <a:ext cx="922" cy="459"/>
              <a:chOff x="1430" y="930"/>
              <a:chExt cx="922" cy="459"/>
            </a:xfrm>
          </p:grpSpPr>
          <p:sp>
            <p:nvSpPr>
              <p:cNvPr id="6173" name="Freeform 29"/>
              <p:cNvSpPr>
                <a:spLocks/>
              </p:cNvSpPr>
              <p:nvPr/>
            </p:nvSpPr>
            <p:spPr bwMode="auto">
              <a:xfrm>
                <a:off x="1492" y="1008"/>
                <a:ext cx="812" cy="381"/>
              </a:xfrm>
              <a:custGeom>
                <a:avLst/>
                <a:gdLst/>
                <a:ahLst/>
                <a:cxnLst>
                  <a:cxn ang="0">
                    <a:pos x="364" y="2"/>
                  </a:cxn>
                  <a:cxn ang="0">
                    <a:pos x="285" y="18"/>
                  </a:cxn>
                  <a:cxn ang="0">
                    <a:pos x="213" y="46"/>
                  </a:cxn>
                  <a:cxn ang="0">
                    <a:pos x="148" y="88"/>
                  </a:cxn>
                  <a:cxn ang="0">
                    <a:pos x="93" y="139"/>
                  </a:cxn>
                  <a:cxn ang="0">
                    <a:pos x="49" y="198"/>
                  </a:cxn>
                  <a:cxn ang="0">
                    <a:pos x="17" y="268"/>
                  </a:cxn>
                  <a:cxn ang="0">
                    <a:pos x="2" y="341"/>
                  </a:cxn>
                  <a:cxn ang="0">
                    <a:pos x="2" y="420"/>
                  </a:cxn>
                  <a:cxn ang="0">
                    <a:pos x="17" y="494"/>
                  </a:cxn>
                  <a:cxn ang="0">
                    <a:pos x="49" y="563"/>
                  </a:cxn>
                  <a:cxn ang="0">
                    <a:pos x="93" y="624"/>
                  </a:cxn>
                  <a:cxn ang="0">
                    <a:pos x="148" y="676"/>
                  </a:cxn>
                  <a:cxn ang="0">
                    <a:pos x="213" y="717"/>
                  </a:cxn>
                  <a:cxn ang="0">
                    <a:pos x="285" y="745"/>
                  </a:cxn>
                  <a:cxn ang="0">
                    <a:pos x="364" y="761"/>
                  </a:cxn>
                  <a:cxn ang="0">
                    <a:pos x="446" y="761"/>
                  </a:cxn>
                  <a:cxn ang="0">
                    <a:pos x="525" y="745"/>
                  </a:cxn>
                  <a:cxn ang="0">
                    <a:pos x="599" y="717"/>
                  </a:cxn>
                  <a:cxn ang="0">
                    <a:pos x="663" y="676"/>
                  </a:cxn>
                  <a:cxn ang="0">
                    <a:pos x="719" y="624"/>
                  </a:cxn>
                  <a:cxn ang="0">
                    <a:pos x="763" y="563"/>
                  </a:cxn>
                  <a:cxn ang="0">
                    <a:pos x="794" y="494"/>
                  </a:cxn>
                  <a:cxn ang="0">
                    <a:pos x="809" y="420"/>
                  </a:cxn>
                  <a:cxn ang="0">
                    <a:pos x="809" y="341"/>
                  </a:cxn>
                  <a:cxn ang="0">
                    <a:pos x="794" y="268"/>
                  </a:cxn>
                  <a:cxn ang="0">
                    <a:pos x="763" y="198"/>
                  </a:cxn>
                  <a:cxn ang="0">
                    <a:pos x="719" y="139"/>
                  </a:cxn>
                  <a:cxn ang="0">
                    <a:pos x="663" y="88"/>
                  </a:cxn>
                  <a:cxn ang="0">
                    <a:pos x="599" y="46"/>
                  </a:cxn>
                  <a:cxn ang="0">
                    <a:pos x="525" y="18"/>
                  </a:cxn>
                  <a:cxn ang="0">
                    <a:pos x="446" y="2"/>
                  </a:cxn>
                </a:cxnLst>
                <a:rect l="0" t="0" r="r" b="b"/>
                <a:pathLst>
                  <a:path w="812" h="763">
                    <a:moveTo>
                      <a:pt x="405" y="0"/>
                    </a:moveTo>
                    <a:lnTo>
                      <a:pt x="364" y="2"/>
                    </a:lnTo>
                    <a:lnTo>
                      <a:pt x="323" y="8"/>
                    </a:lnTo>
                    <a:lnTo>
                      <a:pt x="285" y="18"/>
                    </a:lnTo>
                    <a:lnTo>
                      <a:pt x="248" y="30"/>
                    </a:lnTo>
                    <a:lnTo>
                      <a:pt x="213" y="46"/>
                    </a:lnTo>
                    <a:lnTo>
                      <a:pt x="179" y="66"/>
                    </a:lnTo>
                    <a:lnTo>
                      <a:pt x="148" y="88"/>
                    </a:lnTo>
                    <a:lnTo>
                      <a:pt x="118" y="111"/>
                    </a:lnTo>
                    <a:lnTo>
                      <a:pt x="93" y="139"/>
                    </a:lnTo>
                    <a:lnTo>
                      <a:pt x="69" y="169"/>
                    </a:lnTo>
                    <a:lnTo>
                      <a:pt x="49" y="198"/>
                    </a:lnTo>
                    <a:lnTo>
                      <a:pt x="31" y="232"/>
                    </a:lnTo>
                    <a:lnTo>
                      <a:pt x="17" y="268"/>
                    </a:lnTo>
                    <a:lnTo>
                      <a:pt x="8" y="303"/>
                    </a:lnTo>
                    <a:lnTo>
                      <a:pt x="2" y="341"/>
                    </a:lnTo>
                    <a:lnTo>
                      <a:pt x="0" y="381"/>
                    </a:lnTo>
                    <a:lnTo>
                      <a:pt x="2" y="420"/>
                    </a:lnTo>
                    <a:lnTo>
                      <a:pt x="8" y="458"/>
                    </a:lnTo>
                    <a:lnTo>
                      <a:pt x="17" y="494"/>
                    </a:lnTo>
                    <a:lnTo>
                      <a:pt x="31" y="529"/>
                    </a:lnTo>
                    <a:lnTo>
                      <a:pt x="49" y="563"/>
                    </a:lnTo>
                    <a:lnTo>
                      <a:pt x="69" y="595"/>
                    </a:lnTo>
                    <a:lnTo>
                      <a:pt x="93" y="624"/>
                    </a:lnTo>
                    <a:lnTo>
                      <a:pt x="118" y="650"/>
                    </a:lnTo>
                    <a:lnTo>
                      <a:pt x="148" y="676"/>
                    </a:lnTo>
                    <a:lnTo>
                      <a:pt x="179" y="698"/>
                    </a:lnTo>
                    <a:lnTo>
                      <a:pt x="213" y="717"/>
                    </a:lnTo>
                    <a:lnTo>
                      <a:pt x="248" y="733"/>
                    </a:lnTo>
                    <a:lnTo>
                      <a:pt x="285" y="745"/>
                    </a:lnTo>
                    <a:lnTo>
                      <a:pt x="323" y="755"/>
                    </a:lnTo>
                    <a:lnTo>
                      <a:pt x="364" y="761"/>
                    </a:lnTo>
                    <a:lnTo>
                      <a:pt x="405" y="763"/>
                    </a:lnTo>
                    <a:lnTo>
                      <a:pt x="446" y="761"/>
                    </a:lnTo>
                    <a:lnTo>
                      <a:pt x="487" y="755"/>
                    </a:lnTo>
                    <a:lnTo>
                      <a:pt x="525" y="745"/>
                    </a:lnTo>
                    <a:lnTo>
                      <a:pt x="564" y="733"/>
                    </a:lnTo>
                    <a:lnTo>
                      <a:pt x="599" y="717"/>
                    </a:lnTo>
                    <a:lnTo>
                      <a:pt x="632" y="698"/>
                    </a:lnTo>
                    <a:lnTo>
                      <a:pt x="663" y="676"/>
                    </a:lnTo>
                    <a:lnTo>
                      <a:pt x="693" y="650"/>
                    </a:lnTo>
                    <a:lnTo>
                      <a:pt x="719" y="624"/>
                    </a:lnTo>
                    <a:lnTo>
                      <a:pt x="742" y="595"/>
                    </a:lnTo>
                    <a:lnTo>
                      <a:pt x="763" y="563"/>
                    </a:lnTo>
                    <a:lnTo>
                      <a:pt x="781" y="529"/>
                    </a:lnTo>
                    <a:lnTo>
                      <a:pt x="794" y="494"/>
                    </a:lnTo>
                    <a:lnTo>
                      <a:pt x="804" y="458"/>
                    </a:lnTo>
                    <a:lnTo>
                      <a:pt x="809" y="420"/>
                    </a:lnTo>
                    <a:lnTo>
                      <a:pt x="812" y="381"/>
                    </a:lnTo>
                    <a:lnTo>
                      <a:pt x="809" y="341"/>
                    </a:lnTo>
                    <a:lnTo>
                      <a:pt x="804" y="303"/>
                    </a:lnTo>
                    <a:lnTo>
                      <a:pt x="794" y="268"/>
                    </a:lnTo>
                    <a:lnTo>
                      <a:pt x="781" y="232"/>
                    </a:lnTo>
                    <a:lnTo>
                      <a:pt x="763" y="198"/>
                    </a:lnTo>
                    <a:lnTo>
                      <a:pt x="742" y="169"/>
                    </a:lnTo>
                    <a:lnTo>
                      <a:pt x="719" y="139"/>
                    </a:lnTo>
                    <a:lnTo>
                      <a:pt x="693" y="111"/>
                    </a:lnTo>
                    <a:lnTo>
                      <a:pt x="663" y="88"/>
                    </a:lnTo>
                    <a:lnTo>
                      <a:pt x="632" y="66"/>
                    </a:lnTo>
                    <a:lnTo>
                      <a:pt x="599" y="46"/>
                    </a:lnTo>
                    <a:lnTo>
                      <a:pt x="564" y="30"/>
                    </a:lnTo>
                    <a:lnTo>
                      <a:pt x="525" y="18"/>
                    </a:lnTo>
                    <a:lnTo>
                      <a:pt x="487" y="8"/>
                    </a:lnTo>
                    <a:lnTo>
                      <a:pt x="446" y="2"/>
                    </a:lnTo>
                    <a:lnTo>
                      <a:pt x="405" y="0"/>
                    </a:lnTo>
                    <a:close/>
                  </a:path>
                </a:pathLst>
              </a:custGeom>
              <a:solidFill>
                <a:srgbClr val="000000"/>
              </a:solidFill>
              <a:ln w="9525">
                <a:noFill/>
                <a:round/>
                <a:headEnd/>
                <a:tailEnd/>
              </a:ln>
            </p:spPr>
            <p:txBody>
              <a:bodyPr/>
              <a:lstStyle/>
              <a:p>
                <a:endParaRPr lang="en-US"/>
              </a:p>
            </p:txBody>
          </p:sp>
          <p:sp>
            <p:nvSpPr>
              <p:cNvPr id="6174" name="Freeform 30"/>
              <p:cNvSpPr>
                <a:spLocks/>
              </p:cNvSpPr>
              <p:nvPr/>
            </p:nvSpPr>
            <p:spPr bwMode="auto">
              <a:xfrm>
                <a:off x="1539" y="1035"/>
                <a:ext cx="717" cy="313"/>
              </a:xfrm>
              <a:custGeom>
                <a:avLst/>
                <a:gdLst/>
                <a:ahLst/>
                <a:cxnLst>
                  <a:cxn ang="0">
                    <a:pos x="2" y="281"/>
                  </a:cxn>
                  <a:cxn ang="0">
                    <a:pos x="17" y="220"/>
                  </a:cxn>
                  <a:cxn ang="0">
                    <a:pos x="44" y="164"/>
                  </a:cxn>
                  <a:cxn ang="0">
                    <a:pos x="82" y="115"/>
                  </a:cxn>
                  <a:cxn ang="0">
                    <a:pos x="132" y="71"/>
                  </a:cxn>
                  <a:cxn ang="0">
                    <a:pos x="187" y="37"/>
                  </a:cxn>
                  <a:cxn ang="0">
                    <a:pos x="252" y="14"/>
                  </a:cxn>
                  <a:cxn ang="0">
                    <a:pos x="321" y="2"/>
                  </a:cxn>
                  <a:cxn ang="0">
                    <a:pos x="395" y="2"/>
                  </a:cxn>
                  <a:cxn ang="0">
                    <a:pos x="465" y="14"/>
                  </a:cxn>
                  <a:cxn ang="0">
                    <a:pos x="529" y="37"/>
                  </a:cxn>
                  <a:cxn ang="0">
                    <a:pos x="586" y="71"/>
                  </a:cxn>
                  <a:cxn ang="0">
                    <a:pos x="635" y="115"/>
                  </a:cxn>
                  <a:cxn ang="0">
                    <a:pos x="674" y="164"/>
                  </a:cxn>
                  <a:cxn ang="0">
                    <a:pos x="701" y="220"/>
                  </a:cxn>
                  <a:cxn ang="0">
                    <a:pos x="716" y="281"/>
                  </a:cxn>
                  <a:cxn ang="0">
                    <a:pos x="716" y="344"/>
                  </a:cxn>
                  <a:cxn ang="0">
                    <a:pos x="701" y="406"/>
                  </a:cxn>
                  <a:cxn ang="0">
                    <a:pos x="674" y="461"/>
                  </a:cxn>
                  <a:cxn ang="0">
                    <a:pos x="635" y="511"/>
                  </a:cxn>
                  <a:cxn ang="0">
                    <a:pos x="586" y="554"/>
                  </a:cxn>
                  <a:cxn ang="0">
                    <a:pos x="529" y="588"/>
                  </a:cxn>
                  <a:cxn ang="0">
                    <a:pos x="465" y="612"/>
                  </a:cxn>
                  <a:cxn ang="0">
                    <a:pos x="395" y="624"/>
                  </a:cxn>
                  <a:cxn ang="0">
                    <a:pos x="321" y="624"/>
                  </a:cxn>
                  <a:cxn ang="0">
                    <a:pos x="252" y="612"/>
                  </a:cxn>
                  <a:cxn ang="0">
                    <a:pos x="187" y="588"/>
                  </a:cxn>
                  <a:cxn ang="0">
                    <a:pos x="132" y="554"/>
                  </a:cxn>
                  <a:cxn ang="0">
                    <a:pos x="82" y="511"/>
                  </a:cxn>
                  <a:cxn ang="0">
                    <a:pos x="44" y="461"/>
                  </a:cxn>
                  <a:cxn ang="0">
                    <a:pos x="17" y="406"/>
                  </a:cxn>
                  <a:cxn ang="0">
                    <a:pos x="2" y="344"/>
                  </a:cxn>
                </a:cxnLst>
                <a:rect l="0" t="0" r="r" b="b"/>
                <a:pathLst>
                  <a:path w="717" h="626">
                    <a:moveTo>
                      <a:pt x="0" y="313"/>
                    </a:moveTo>
                    <a:lnTo>
                      <a:pt x="2" y="281"/>
                    </a:lnTo>
                    <a:lnTo>
                      <a:pt x="7" y="249"/>
                    </a:lnTo>
                    <a:lnTo>
                      <a:pt x="17" y="220"/>
                    </a:lnTo>
                    <a:lnTo>
                      <a:pt x="29" y="192"/>
                    </a:lnTo>
                    <a:lnTo>
                      <a:pt x="44" y="164"/>
                    </a:lnTo>
                    <a:lnTo>
                      <a:pt x="62" y="138"/>
                    </a:lnTo>
                    <a:lnTo>
                      <a:pt x="82" y="115"/>
                    </a:lnTo>
                    <a:lnTo>
                      <a:pt x="106" y="91"/>
                    </a:lnTo>
                    <a:lnTo>
                      <a:pt x="132" y="71"/>
                    </a:lnTo>
                    <a:lnTo>
                      <a:pt x="159" y="53"/>
                    </a:lnTo>
                    <a:lnTo>
                      <a:pt x="187" y="37"/>
                    </a:lnTo>
                    <a:lnTo>
                      <a:pt x="219" y="24"/>
                    </a:lnTo>
                    <a:lnTo>
                      <a:pt x="252" y="14"/>
                    </a:lnTo>
                    <a:lnTo>
                      <a:pt x="286" y="6"/>
                    </a:lnTo>
                    <a:lnTo>
                      <a:pt x="321" y="2"/>
                    </a:lnTo>
                    <a:lnTo>
                      <a:pt x="358" y="0"/>
                    </a:lnTo>
                    <a:lnTo>
                      <a:pt x="395" y="2"/>
                    </a:lnTo>
                    <a:lnTo>
                      <a:pt x="430" y="6"/>
                    </a:lnTo>
                    <a:lnTo>
                      <a:pt x="465" y="14"/>
                    </a:lnTo>
                    <a:lnTo>
                      <a:pt x="497" y="24"/>
                    </a:lnTo>
                    <a:lnTo>
                      <a:pt x="529" y="37"/>
                    </a:lnTo>
                    <a:lnTo>
                      <a:pt x="559" y="53"/>
                    </a:lnTo>
                    <a:lnTo>
                      <a:pt x="586" y="71"/>
                    </a:lnTo>
                    <a:lnTo>
                      <a:pt x="612" y="91"/>
                    </a:lnTo>
                    <a:lnTo>
                      <a:pt x="635" y="115"/>
                    </a:lnTo>
                    <a:lnTo>
                      <a:pt x="656" y="138"/>
                    </a:lnTo>
                    <a:lnTo>
                      <a:pt x="674" y="164"/>
                    </a:lnTo>
                    <a:lnTo>
                      <a:pt x="689" y="192"/>
                    </a:lnTo>
                    <a:lnTo>
                      <a:pt x="701" y="220"/>
                    </a:lnTo>
                    <a:lnTo>
                      <a:pt x="710" y="249"/>
                    </a:lnTo>
                    <a:lnTo>
                      <a:pt x="716" y="281"/>
                    </a:lnTo>
                    <a:lnTo>
                      <a:pt x="717" y="313"/>
                    </a:lnTo>
                    <a:lnTo>
                      <a:pt x="716" y="344"/>
                    </a:lnTo>
                    <a:lnTo>
                      <a:pt x="710" y="376"/>
                    </a:lnTo>
                    <a:lnTo>
                      <a:pt x="701" y="406"/>
                    </a:lnTo>
                    <a:lnTo>
                      <a:pt x="689" y="433"/>
                    </a:lnTo>
                    <a:lnTo>
                      <a:pt x="674" y="461"/>
                    </a:lnTo>
                    <a:lnTo>
                      <a:pt x="656" y="487"/>
                    </a:lnTo>
                    <a:lnTo>
                      <a:pt x="635" y="511"/>
                    </a:lnTo>
                    <a:lnTo>
                      <a:pt x="612" y="534"/>
                    </a:lnTo>
                    <a:lnTo>
                      <a:pt x="586" y="554"/>
                    </a:lnTo>
                    <a:lnTo>
                      <a:pt x="559" y="572"/>
                    </a:lnTo>
                    <a:lnTo>
                      <a:pt x="529" y="588"/>
                    </a:lnTo>
                    <a:lnTo>
                      <a:pt x="497" y="602"/>
                    </a:lnTo>
                    <a:lnTo>
                      <a:pt x="465" y="612"/>
                    </a:lnTo>
                    <a:lnTo>
                      <a:pt x="430" y="620"/>
                    </a:lnTo>
                    <a:lnTo>
                      <a:pt x="395" y="624"/>
                    </a:lnTo>
                    <a:lnTo>
                      <a:pt x="358" y="626"/>
                    </a:lnTo>
                    <a:lnTo>
                      <a:pt x="321" y="624"/>
                    </a:lnTo>
                    <a:lnTo>
                      <a:pt x="286" y="620"/>
                    </a:lnTo>
                    <a:lnTo>
                      <a:pt x="252" y="612"/>
                    </a:lnTo>
                    <a:lnTo>
                      <a:pt x="219" y="602"/>
                    </a:lnTo>
                    <a:lnTo>
                      <a:pt x="187" y="588"/>
                    </a:lnTo>
                    <a:lnTo>
                      <a:pt x="159" y="572"/>
                    </a:lnTo>
                    <a:lnTo>
                      <a:pt x="132" y="554"/>
                    </a:lnTo>
                    <a:lnTo>
                      <a:pt x="106" y="534"/>
                    </a:lnTo>
                    <a:lnTo>
                      <a:pt x="82" y="511"/>
                    </a:lnTo>
                    <a:lnTo>
                      <a:pt x="62" y="487"/>
                    </a:lnTo>
                    <a:lnTo>
                      <a:pt x="44" y="461"/>
                    </a:lnTo>
                    <a:lnTo>
                      <a:pt x="29" y="433"/>
                    </a:lnTo>
                    <a:lnTo>
                      <a:pt x="17" y="406"/>
                    </a:lnTo>
                    <a:lnTo>
                      <a:pt x="7" y="376"/>
                    </a:lnTo>
                    <a:lnTo>
                      <a:pt x="2" y="344"/>
                    </a:lnTo>
                    <a:lnTo>
                      <a:pt x="0" y="313"/>
                    </a:lnTo>
                    <a:close/>
                  </a:path>
                </a:pathLst>
              </a:custGeom>
              <a:solidFill>
                <a:srgbClr val="FFFFFF"/>
              </a:solidFill>
              <a:ln w="9525">
                <a:noFill/>
                <a:round/>
                <a:headEnd/>
                <a:tailEnd/>
              </a:ln>
            </p:spPr>
            <p:txBody>
              <a:bodyPr/>
              <a:lstStyle/>
              <a:p>
                <a:endParaRPr lang="en-US"/>
              </a:p>
            </p:txBody>
          </p:sp>
          <p:sp>
            <p:nvSpPr>
              <p:cNvPr id="6175" name="Freeform 31"/>
              <p:cNvSpPr>
                <a:spLocks/>
              </p:cNvSpPr>
              <p:nvPr/>
            </p:nvSpPr>
            <p:spPr bwMode="auto">
              <a:xfrm>
                <a:off x="1671" y="1025"/>
                <a:ext cx="446" cy="325"/>
              </a:xfrm>
              <a:custGeom>
                <a:avLst/>
                <a:gdLst/>
                <a:ahLst/>
                <a:cxnLst>
                  <a:cxn ang="0">
                    <a:pos x="1" y="358"/>
                  </a:cxn>
                  <a:cxn ang="0">
                    <a:pos x="9" y="422"/>
                  </a:cxn>
                  <a:cxn ang="0">
                    <a:pos x="27" y="479"/>
                  </a:cxn>
                  <a:cxn ang="0">
                    <a:pos x="51" y="531"/>
                  </a:cxn>
                  <a:cxn ang="0">
                    <a:pos x="81" y="574"/>
                  </a:cxn>
                  <a:cxn ang="0">
                    <a:pos x="117" y="610"/>
                  </a:cxn>
                  <a:cxn ang="0">
                    <a:pos x="157" y="636"/>
                  </a:cxn>
                  <a:cxn ang="0">
                    <a:pos x="200" y="648"/>
                  </a:cxn>
                  <a:cxn ang="0">
                    <a:pos x="245" y="648"/>
                  </a:cxn>
                  <a:cxn ang="0">
                    <a:pos x="289" y="636"/>
                  </a:cxn>
                  <a:cxn ang="0">
                    <a:pos x="329" y="610"/>
                  </a:cxn>
                  <a:cxn ang="0">
                    <a:pos x="364" y="574"/>
                  </a:cxn>
                  <a:cxn ang="0">
                    <a:pos x="395" y="531"/>
                  </a:cxn>
                  <a:cxn ang="0">
                    <a:pos x="419" y="479"/>
                  </a:cxn>
                  <a:cxn ang="0">
                    <a:pos x="436" y="422"/>
                  </a:cxn>
                  <a:cxn ang="0">
                    <a:pos x="445" y="358"/>
                  </a:cxn>
                  <a:cxn ang="0">
                    <a:pos x="445" y="291"/>
                  </a:cxn>
                  <a:cxn ang="0">
                    <a:pos x="436" y="228"/>
                  </a:cxn>
                  <a:cxn ang="0">
                    <a:pos x="419" y="170"/>
                  </a:cxn>
                  <a:cxn ang="0">
                    <a:pos x="395" y="119"/>
                  </a:cxn>
                  <a:cxn ang="0">
                    <a:pos x="364" y="75"/>
                  </a:cxn>
                  <a:cxn ang="0">
                    <a:pos x="329" y="40"/>
                  </a:cxn>
                  <a:cxn ang="0">
                    <a:pos x="289" y="14"/>
                  </a:cxn>
                  <a:cxn ang="0">
                    <a:pos x="245" y="2"/>
                  </a:cxn>
                  <a:cxn ang="0">
                    <a:pos x="200" y="2"/>
                  </a:cxn>
                  <a:cxn ang="0">
                    <a:pos x="157" y="14"/>
                  </a:cxn>
                  <a:cxn ang="0">
                    <a:pos x="117" y="40"/>
                  </a:cxn>
                  <a:cxn ang="0">
                    <a:pos x="81" y="75"/>
                  </a:cxn>
                  <a:cxn ang="0">
                    <a:pos x="51" y="119"/>
                  </a:cxn>
                  <a:cxn ang="0">
                    <a:pos x="27" y="170"/>
                  </a:cxn>
                  <a:cxn ang="0">
                    <a:pos x="9" y="228"/>
                  </a:cxn>
                  <a:cxn ang="0">
                    <a:pos x="1" y="291"/>
                  </a:cxn>
                </a:cxnLst>
                <a:rect l="0" t="0" r="r" b="b"/>
                <a:pathLst>
                  <a:path w="446" h="650">
                    <a:moveTo>
                      <a:pt x="0" y="325"/>
                    </a:moveTo>
                    <a:lnTo>
                      <a:pt x="1" y="358"/>
                    </a:lnTo>
                    <a:lnTo>
                      <a:pt x="4" y="390"/>
                    </a:lnTo>
                    <a:lnTo>
                      <a:pt x="9" y="422"/>
                    </a:lnTo>
                    <a:lnTo>
                      <a:pt x="17" y="451"/>
                    </a:lnTo>
                    <a:lnTo>
                      <a:pt x="27" y="479"/>
                    </a:lnTo>
                    <a:lnTo>
                      <a:pt x="38" y="505"/>
                    </a:lnTo>
                    <a:lnTo>
                      <a:pt x="51" y="531"/>
                    </a:lnTo>
                    <a:lnTo>
                      <a:pt x="65" y="554"/>
                    </a:lnTo>
                    <a:lnTo>
                      <a:pt x="81" y="574"/>
                    </a:lnTo>
                    <a:lnTo>
                      <a:pt x="98" y="594"/>
                    </a:lnTo>
                    <a:lnTo>
                      <a:pt x="117" y="610"/>
                    </a:lnTo>
                    <a:lnTo>
                      <a:pt x="136" y="624"/>
                    </a:lnTo>
                    <a:lnTo>
                      <a:pt x="157" y="636"/>
                    </a:lnTo>
                    <a:lnTo>
                      <a:pt x="177" y="644"/>
                    </a:lnTo>
                    <a:lnTo>
                      <a:pt x="200" y="648"/>
                    </a:lnTo>
                    <a:lnTo>
                      <a:pt x="222" y="650"/>
                    </a:lnTo>
                    <a:lnTo>
                      <a:pt x="245" y="648"/>
                    </a:lnTo>
                    <a:lnTo>
                      <a:pt x="267" y="644"/>
                    </a:lnTo>
                    <a:lnTo>
                      <a:pt x="289" y="636"/>
                    </a:lnTo>
                    <a:lnTo>
                      <a:pt x="309" y="624"/>
                    </a:lnTo>
                    <a:lnTo>
                      <a:pt x="329" y="610"/>
                    </a:lnTo>
                    <a:lnTo>
                      <a:pt x="348" y="594"/>
                    </a:lnTo>
                    <a:lnTo>
                      <a:pt x="364" y="574"/>
                    </a:lnTo>
                    <a:lnTo>
                      <a:pt x="380" y="554"/>
                    </a:lnTo>
                    <a:lnTo>
                      <a:pt x="395" y="531"/>
                    </a:lnTo>
                    <a:lnTo>
                      <a:pt x="408" y="505"/>
                    </a:lnTo>
                    <a:lnTo>
                      <a:pt x="419" y="479"/>
                    </a:lnTo>
                    <a:lnTo>
                      <a:pt x="428" y="451"/>
                    </a:lnTo>
                    <a:lnTo>
                      <a:pt x="436" y="422"/>
                    </a:lnTo>
                    <a:lnTo>
                      <a:pt x="442" y="390"/>
                    </a:lnTo>
                    <a:lnTo>
                      <a:pt x="445" y="358"/>
                    </a:lnTo>
                    <a:lnTo>
                      <a:pt x="446" y="325"/>
                    </a:lnTo>
                    <a:lnTo>
                      <a:pt x="445" y="291"/>
                    </a:lnTo>
                    <a:lnTo>
                      <a:pt x="442" y="259"/>
                    </a:lnTo>
                    <a:lnTo>
                      <a:pt x="436" y="228"/>
                    </a:lnTo>
                    <a:lnTo>
                      <a:pt x="428" y="198"/>
                    </a:lnTo>
                    <a:lnTo>
                      <a:pt x="419" y="170"/>
                    </a:lnTo>
                    <a:lnTo>
                      <a:pt x="408" y="145"/>
                    </a:lnTo>
                    <a:lnTo>
                      <a:pt x="395" y="119"/>
                    </a:lnTo>
                    <a:lnTo>
                      <a:pt x="380" y="95"/>
                    </a:lnTo>
                    <a:lnTo>
                      <a:pt x="364" y="75"/>
                    </a:lnTo>
                    <a:lnTo>
                      <a:pt x="348" y="55"/>
                    </a:lnTo>
                    <a:lnTo>
                      <a:pt x="329" y="40"/>
                    </a:lnTo>
                    <a:lnTo>
                      <a:pt x="309" y="26"/>
                    </a:lnTo>
                    <a:lnTo>
                      <a:pt x="289" y="14"/>
                    </a:lnTo>
                    <a:lnTo>
                      <a:pt x="267" y="6"/>
                    </a:lnTo>
                    <a:lnTo>
                      <a:pt x="245" y="2"/>
                    </a:lnTo>
                    <a:lnTo>
                      <a:pt x="222" y="0"/>
                    </a:lnTo>
                    <a:lnTo>
                      <a:pt x="200" y="2"/>
                    </a:lnTo>
                    <a:lnTo>
                      <a:pt x="177" y="6"/>
                    </a:lnTo>
                    <a:lnTo>
                      <a:pt x="157" y="14"/>
                    </a:lnTo>
                    <a:lnTo>
                      <a:pt x="136" y="26"/>
                    </a:lnTo>
                    <a:lnTo>
                      <a:pt x="117" y="40"/>
                    </a:lnTo>
                    <a:lnTo>
                      <a:pt x="98" y="55"/>
                    </a:lnTo>
                    <a:lnTo>
                      <a:pt x="81" y="75"/>
                    </a:lnTo>
                    <a:lnTo>
                      <a:pt x="65" y="95"/>
                    </a:lnTo>
                    <a:lnTo>
                      <a:pt x="51" y="119"/>
                    </a:lnTo>
                    <a:lnTo>
                      <a:pt x="38" y="145"/>
                    </a:lnTo>
                    <a:lnTo>
                      <a:pt x="27" y="170"/>
                    </a:lnTo>
                    <a:lnTo>
                      <a:pt x="17" y="198"/>
                    </a:lnTo>
                    <a:lnTo>
                      <a:pt x="9" y="228"/>
                    </a:lnTo>
                    <a:lnTo>
                      <a:pt x="4" y="259"/>
                    </a:lnTo>
                    <a:lnTo>
                      <a:pt x="1" y="291"/>
                    </a:lnTo>
                    <a:lnTo>
                      <a:pt x="0" y="325"/>
                    </a:lnTo>
                    <a:close/>
                  </a:path>
                </a:pathLst>
              </a:custGeom>
              <a:solidFill>
                <a:srgbClr val="000000"/>
              </a:solidFill>
              <a:ln w="9525">
                <a:noFill/>
                <a:round/>
                <a:headEnd/>
                <a:tailEnd/>
              </a:ln>
            </p:spPr>
            <p:txBody>
              <a:bodyPr/>
              <a:lstStyle/>
              <a:p>
                <a:endParaRPr lang="en-US"/>
              </a:p>
            </p:txBody>
          </p:sp>
          <p:sp>
            <p:nvSpPr>
              <p:cNvPr id="6176" name="Freeform 32"/>
              <p:cNvSpPr>
                <a:spLocks/>
              </p:cNvSpPr>
              <p:nvPr/>
            </p:nvSpPr>
            <p:spPr bwMode="auto">
              <a:xfrm>
                <a:off x="1728" y="1067"/>
                <a:ext cx="332" cy="242"/>
              </a:xfrm>
              <a:custGeom>
                <a:avLst/>
                <a:gdLst/>
                <a:ahLst/>
                <a:cxnLst>
                  <a:cxn ang="0">
                    <a:pos x="0" y="242"/>
                  </a:cxn>
                  <a:cxn ang="0">
                    <a:pos x="3" y="194"/>
                  </a:cxn>
                  <a:cxn ang="0">
                    <a:pos x="12" y="149"/>
                  </a:cxn>
                  <a:cxn ang="0">
                    <a:pos x="29" y="107"/>
                  </a:cxn>
                  <a:cxn ang="0">
                    <a:pos x="48" y="71"/>
                  </a:cxn>
                  <a:cxn ang="0">
                    <a:pos x="72" y="42"/>
                  </a:cxn>
                  <a:cxn ang="0">
                    <a:pos x="101" y="20"/>
                  </a:cxn>
                  <a:cxn ang="0">
                    <a:pos x="132" y="4"/>
                  </a:cxn>
                  <a:cxn ang="0">
                    <a:pos x="165" y="0"/>
                  </a:cxn>
                  <a:cxn ang="0">
                    <a:pos x="199" y="4"/>
                  </a:cxn>
                  <a:cxn ang="0">
                    <a:pos x="231" y="20"/>
                  </a:cxn>
                  <a:cxn ang="0">
                    <a:pos x="258" y="42"/>
                  </a:cxn>
                  <a:cxn ang="0">
                    <a:pos x="284" y="71"/>
                  </a:cxn>
                  <a:cxn ang="0">
                    <a:pos x="303" y="107"/>
                  </a:cxn>
                  <a:cxn ang="0">
                    <a:pos x="319" y="149"/>
                  </a:cxn>
                  <a:cxn ang="0">
                    <a:pos x="329" y="194"/>
                  </a:cxn>
                  <a:cxn ang="0">
                    <a:pos x="332" y="242"/>
                  </a:cxn>
                  <a:cxn ang="0">
                    <a:pos x="329" y="289"/>
                  </a:cxn>
                  <a:cxn ang="0">
                    <a:pos x="319" y="335"/>
                  </a:cxn>
                  <a:cxn ang="0">
                    <a:pos x="303" y="376"/>
                  </a:cxn>
                  <a:cxn ang="0">
                    <a:pos x="284" y="412"/>
                  </a:cxn>
                  <a:cxn ang="0">
                    <a:pos x="258" y="442"/>
                  </a:cxn>
                  <a:cxn ang="0">
                    <a:pos x="231" y="464"/>
                  </a:cxn>
                  <a:cxn ang="0">
                    <a:pos x="199" y="479"/>
                  </a:cxn>
                  <a:cxn ang="0">
                    <a:pos x="165" y="483"/>
                  </a:cxn>
                  <a:cxn ang="0">
                    <a:pos x="132" y="479"/>
                  </a:cxn>
                  <a:cxn ang="0">
                    <a:pos x="101" y="464"/>
                  </a:cxn>
                  <a:cxn ang="0">
                    <a:pos x="72" y="442"/>
                  </a:cxn>
                  <a:cxn ang="0">
                    <a:pos x="48" y="412"/>
                  </a:cxn>
                  <a:cxn ang="0">
                    <a:pos x="29" y="376"/>
                  </a:cxn>
                  <a:cxn ang="0">
                    <a:pos x="12" y="335"/>
                  </a:cxn>
                  <a:cxn ang="0">
                    <a:pos x="3" y="289"/>
                  </a:cxn>
                  <a:cxn ang="0">
                    <a:pos x="0" y="242"/>
                  </a:cxn>
                </a:cxnLst>
                <a:rect l="0" t="0" r="r" b="b"/>
                <a:pathLst>
                  <a:path w="332" h="483">
                    <a:moveTo>
                      <a:pt x="0" y="242"/>
                    </a:moveTo>
                    <a:lnTo>
                      <a:pt x="3" y="194"/>
                    </a:lnTo>
                    <a:lnTo>
                      <a:pt x="12" y="149"/>
                    </a:lnTo>
                    <a:lnTo>
                      <a:pt x="29" y="107"/>
                    </a:lnTo>
                    <a:lnTo>
                      <a:pt x="48" y="71"/>
                    </a:lnTo>
                    <a:lnTo>
                      <a:pt x="72" y="42"/>
                    </a:lnTo>
                    <a:lnTo>
                      <a:pt x="101" y="20"/>
                    </a:lnTo>
                    <a:lnTo>
                      <a:pt x="132" y="4"/>
                    </a:lnTo>
                    <a:lnTo>
                      <a:pt x="165" y="0"/>
                    </a:lnTo>
                    <a:lnTo>
                      <a:pt x="199" y="4"/>
                    </a:lnTo>
                    <a:lnTo>
                      <a:pt x="231" y="20"/>
                    </a:lnTo>
                    <a:lnTo>
                      <a:pt x="258" y="42"/>
                    </a:lnTo>
                    <a:lnTo>
                      <a:pt x="284" y="71"/>
                    </a:lnTo>
                    <a:lnTo>
                      <a:pt x="303" y="107"/>
                    </a:lnTo>
                    <a:lnTo>
                      <a:pt x="319" y="149"/>
                    </a:lnTo>
                    <a:lnTo>
                      <a:pt x="329" y="194"/>
                    </a:lnTo>
                    <a:lnTo>
                      <a:pt x="332" y="242"/>
                    </a:lnTo>
                    <a:lnTo>
                      <a:pt x="329" y="289"/>
                    </a:lnTo>
                    <a:lnTo>
                      <a:pt x="319" y="335"/>
                    </a:lnTo>
                    <a:lnTo>
                      <a:pt x="303" y="376"/>
                    </a:lnTo>
                    <a:lnTo>
                      <a:pt x="284" y="412"/>
                    </a:lnTo>
                    <a:lnTo>
                      <a:pt x="258" y="442"/>
                    </a:lnTo>
                    <a:lnTo>
                      <a:pt x="231" y="464"/>
                    </a:lnTo>
                    <a:lnTo>
                      <a:pt x="199" y="479"/>
                    </a:lnTo>
                    <a:lnTo>
                      <a:pt x="165" y="483"/>
                    </a:lnTo>
                    <a:lnTo>
                      <a:pt x="132" y="479"/>
                    </a:lnTo>
                    <a:lnTo>
                      <a:pt x="101" y="464"/>
                    </a:lnTo>
                    <a:lnTo>
                      <a:pt x="72" y="442"/>
                    </a:lnTo>
                    <a:lnTo>
                      <a:pt x="48" y="412"/>
                    </a:lnTo>
                    <a:lnTo>
                      <a:pt x="29" y="376"/>
                    </a:lnTo>
                    <a:lnTo>
                      <a:pt x="12" y="335"/>
                    </a:lnTo>
                    <a:lnTo>
                      <a:pt x="3" y="289"/>
                    </a:lnTo>
                    <a:lnTo>
                      <a:pt x="0" y="242"/>
                    </a:lnTo>
                    <a:close/>
                  </a:path>
                </a:pathLst>
              </a:custGeom>
              <a:solidFill>
                <a:srgbClr val="93B266"/>
              </a:solidFill>
              <a:ln w="9525">
                <a:noFill/>
                <a:round/>
                <a:headEnd/>
                <a:tailEnd/>
              </a:ln>
            </p:spPr>
            <p:txBody>
              <a:bodyPr/>
              <a:lstStyle/>
              <a:p>
                <a:endParaRPr lang="en-US"/>
              </a:p>
            </p:txBody>
          </p:sp>
          <p:sp>
            <p:nvSpPr>
              <p:cNvPr id="6177" name="Freeform 33"/>
              <p:cNvSpPr>
                <a:spLocks/>
              </p:cNvSpPr>
              <p:nvPr/>
            </p:nvSpPr>
            <p:spPr bwMode="auto">
              <a:xfrm>
                <a:off x="1777" y="1104"/>
                <a:ext cx="233" cy="168"/>
              </a:xfrm>
              <a:custGeom>
                <a:avLst/>
                <a:gdLst/>
                <a:ahLst/>
                <a:cxnLst>
                  <a:cxn ang="0">
                    <a:pos x="0" y="169"/>
                  </a:cxn>
                  <a:cxn ang="0">
                    <a:pos x="3" y="135"/>
                  </a:cxn>
                  <a:cxn ang="0">
                    <a:pos x="10" y="101"/>
                  </a:cxn>
                  <a:cxn ang="0">
                    <a:pos x="20" y="74"/>
                  </a:cxn>
                  <a:cxn ang="0">
                    <a:pos x="34" y="48"/>
                  </a:cxn>
                  <a:cxn ang="0">
                    <a:pos x="52" y="28"/>
                  </a:cxn>
                  <a:cxn ang="0">
                    <a:pos x="71" y="14"/>
                  </a:cxn>
                  <a:cxn ang="0">
                    <a:pos x="93" y="4"/>
                  </a:cxn>
                  <a:cxn ang="0">
                    <a:pos x="116" y="0"/>
                  </a:cxn>
                  <a:cxn ang="0">
                    <a:pos x="139" y="4"/>
                  </a:cxn>
                  <a:cxn ang="0">
                    <a:pos x="161" y="14"/>
                  </a:cxn>
                  <a:cxn ang="0">
                    <a:pos x="182" y="28"/>
                  </a:cxn>
                  <a:cxn ang="0">
                    <a:pos x="199" y="48"/>
                  </a:cxn>
                  <a:cxn ang="0">
                    <a:pos x="213" y="74"/>
                  </a:cxn>
                  <a:cxn ang="0">
                    <a:pos x="224" y="101"/>
                  </a:cxn>
                  <a:cxn ang="0">
                    <a:pos x="231" y="135"/>
                  </a:cxn>
                  <a:cxn ang="0">
                    <a:pos x="233" y="169"/>
                  </a:cxn>
                  <a:cxn ang="0">
                    <a:pos x="231" y="202"/>
                  </a:cxn>
                  <a:cxn ang="0">
                    <a:pos x="224" y="234"/>
                  </a:cxn>
                  <a:cxn ang="0">
                    <a:pos x="213" y="264"/>
                  </a:cxn>
                  <a:cxn ang="0">
                    <a:pos x="199" y="288"/>
                  </a:cxn>
                  <a:cxn ang="0">
                    <a:pos x="182" y="307"/>
                  </a:cxn>
                  <a:cxn ang="0">
                    <a:pos x="161" y="323"/>
                  </a:cxn>
                  <a:cxn ang="0">
                    <a:pos x="139" y="333"/>
                  </a:cxn>
                  <a:cxn ang="0">
                    <a:pos x="116" y="337"/>
                  </a:cxn>
                  <a:cxn ang="0">
                    <a:pos x="93" y="333"/>
                  </a:cxn>
                  <a:cxn ang="0">
                    <a:pos x="71" y="323"/>
                  </a:cxn>
                  <a:cxn ang="0">
                    <a:pos x="52" y="307"/>
                  </a:cxn>
                  <a:cxn ang="0">
                    <a:pos x="34" y="288"/>
                  </a:cxn>
                  <a:cxn ang="0">
                    <a:pos x="20" y="264"/>
                  </a:cxn>
                  <a:cxn ang="0">
                    <a:pos x="10" y="234"/>
                  </a:cxn>
                  <a:cxn ang="0">
                    <a:pos x="3" y="202"/>
                  </a:cxn>
                  <a:cxn ang="0">
                    <a:pos x="0" y="169"/>
                  </a:cxn>
                </a:cxnLst>
                <a:rect l="0" t="0" r="r" b="b"/>
                <a:pathLst>
                  <a:path w="233" h="337">
                    <a:moveTo>
                      <a:pt x="0" y="169"/>
                    </a:moveTo>
                    <a:lnTo>
                      <a:pt x="3" y="135"/>
                    </a:lnTo>
                    <a:lnTo>
                      <a:pt x="10" y="101"/>
                    </a:lnTo>
                    <a:lnTo>
                      <a:pt x="20" y="74"/>
                    </a:lnTo>
                    <a:lnTo>
                      <a:pt x="34" y="48"/>
                    </a:lnTo>
                    <a:lnTo>
                      <a:pt x="52" y="28"/>
                    </a:lnTo>
                    <a:lnTo>
                      <a:pt x="71" y="14"/>
                    </a:lnTo>
                    <a:lnTo>
                      <a:pt x="93" y="4"/>
                    </a:lnTo>
                    <a:lnTo>
                      <a:pt x="116" y="0"/>
                    </a:lnTo>
                    <a:lnTo>
                      <a:pt x="139" y="4"/>
                    </a:lnTo>
                    <a:lnTo>
                      <a:pt x="161" y="14"/>
                    </a:lnTo>
                    <a:lnTo>
                      <a:pt x="182" y="28"/>
                    </a:lnTo>
                    <a:lnTo>
                      <a:pt x="199" y="48"/>
                    </a:lnTo>
                    <a:lnTo>
                      <a:pt x="213" y="74"/>
                    </a:lnTo>
                    <a:lnTo>
                      <a:pt x="224" y="101"/>
                    </a:lnTo>
                    <a:lnTo>
                      <a:pt x="231" y="135"/>
                    </a:lnTo>
                    <a:lnTo>
                      <a:pt x="233" y="169"/>
                    </a:lnTo>
                    <a:lnTo>
                      <a:pt x="231" y="202"/>
                    </a:lnTo>
                    <a:lnTo>
                      <a:pt x="224" y="234"/>
                    </a:lnTo>
                    <a:lnTo>
                      <a:pt x="213" y="264"/>
                    </a:lnTo>
                    <a:lnTo>
                      <a:pt x="199" y="288"/>
                    </a:lnTo>
                    <a:lnTo>
                      <a:pt x="182" y="307"/>
                    </a:lnTo>
                    <a:lnTo>
                      <a:pt x="161" y="323"/>
                    </a:lnTo>
                    <a:lnTo>
                      <a:pt x="139" y="333"/>
                    </a:lnTo>
                    <a:lnTo>
                      <a:pt x="116" y="337"/>
                    </a:lnTo>
                    <a:lnTo>
                      <a:pt x="93" y="333"/>
                    </a:lnTo>
                    <a:lnTo>
                      <a:pt x="71" y="323"/>
                    </a:lnTo>
                    <a:lnTo>
                      <a:pt x="52" y="307"/>
                    </a:lnTo>
                    <a:lnTo>
                      <a:pt x="34" y="288"/>
                    </a:lnTo>
                    <a:lnTo>
                      <a:pt x="20" y="264"/>
                    </a:lnTo>
                    <a:lnTo>
                      <a:pt x="10" y="234"/>
                    </a:lnTo>
                    <a:lnTo>
                      <a:pt x="3" y="202"/>
                    </a:lnTo>
                    <a:lnTo>
                      <a:pt x="0" y="169"/>
                    </a:lnTo>
                    <a:close/>
                  </a:path>
                </a:pathLst>
              </a:custGeom>
              <a:solidFill>
                <a:srgbClr val="000000"/>
              </a:solidFill>
              <a:ln w="9525">
                <a:noFill/>
                <a:round/>
                <a:headEnd/>
                <a:tailEnd/>
              </a:ln>
            </p:spPr>
            <p:txBody>
              <a:bodyPr/>
              <a:lstStyle/>
              <a:p>
                <a:endParaRPr lang="en-US"/>
              </a:p>
            </p:txBody>
          </p:sp>
          <p:sp>
            <p:nvSpPr>
              <p:cNvPr id="6178" name="Freeform 34"/>
              <p:cNvSpPr>
                <a:spLocks/>
              </p:cNvSpPr>
              <p:nvPr/>
            </p:nvSpPr>
            <p:spPr bwMode="auto">
              <a:xfrm>
                <a:off x="1941" y="1116"/>
                <a:ext cx="69" cy="48"/>
              </a:xfrm>
              <a:custGeom>
                <a:avLst/>
                <a:gdLst/>
                <a:ahLst/>
                <a:cxnLst>
                  <a:cxn ang="0">
                    <a:pos x="69" y="48"/>
                  </a:cxn>
                  <a:cxn ang="0">
                    <a:pos x="67" y="68"/>
                  </a:cxn>
                  <a:cxn ang="0">
                    <a:pos x="60" y="83"/>
                  </a:cxn>
                  <a:cxn ang="0">
                    <a:pos x="49" y="93"/>
                  </a:cxn>
                  <a:cxn ang="0">
                    <a:pos x="35" y="97"/>
                  </a:cxn>
                  <a:cxn ang="0">
                    <a:pos x="35" y="97"/>
                  </a:cxn>
                  <a:cxn ang="0">
                    <a:pos x="22" y="93"/>
                  </a:cxn>
                  <a:cxn ang="0">
                    <a:pos x="11" y="83"/>
                  </a:cxn>
                  <a:cxn ang="0">
                    <a:pos x="3" y="68"/>
                  </a:cxn>
                  <a:cxn ang="0">
                    <a:pos x="0" y="48"/>
                  </a:cxn>
                  <a:cxn ang="0">
                    <a:pos x="0" y="48"/>
                  </a:cxn>
                  <a:cxn ang="0">
                    <a:pos x="3" y="28"/>
                  </a:cxn>
                  <a:cxn ang="0">
                    <a:pos x="11" y="14"/>
                  </a:cxn>
                  <a:cxn ang="0">
                    <a:pos x="22" y="4"/>
                  </a:cxn>
                  <a:cxn ang="0">
                    <a:pos x="35" y="0"/>
                  </a:cxn>
                  <a:cxn ang="0">
                    <a:pos x="35" y="0"/>
                  </a:cxn>
                  <a:cxn ang="0">
                    <a:pos x="49" y="4"/>
                  </a:cxn>
                  <a:cxn ang="0">
                    <a:pos x="60" y="14"/>
                  </a:cxn>
                  <a:cxn ang="0">
                    <a:pos x="67" y="28"/>
                  </a:cxn>
                  <a:cxn ang="0">
                    <a:pos x="69" y="48"/>
                  </a:cxn>
                  <a:cxn ang="0">
                    <a:pos x="69" y="48"/>
                  </a:cxn>
                </a:cxnLst>
                <a:rect l="0" t="0" r="r" b="b"/>
                <a:pathLst>
                  <a:path w="69" h="97">
                    <a:moveTo>
                      <a:pt x="69" y="48"/>
                    </a:moveTo>
                    <a:lnTo>
                      <a:pt x="67" y="68"/>
                    </a:lnTo>
                    <a:lnTo>
                      <a:pt x="60" y="83"/>
                    </a:lnTo>
                    <a:lnTo>
                      <a:pt x="49" y="93"/>
                    </a:lnTo>
                    <a:lnTo>
                      <a:pt x="35" y="97"/>
                    </a:lnTo>
                    <a:lnTo>
                      <a:pt x="35" y="97"/>
                    </a:lnTo>
                    <a:lnTo>
                      <a:pt x="22" y="93"/>
                    </a:lnTo>
                    <a:lnTo>
                      <a:pt x="11" y="83"/>
                    </a:lnTo>
                    <a:lnTo>
                      <a:pt x="3" y="68"/>
                    </a:lnTo>
                    <a:lnTo>
                      <a:pt x="0" y="48"/>
                    </a:lnTo>
                    <a:lnTo>
                      <a:pt x="0" y="48"/>
                    </a:lnTo>
                    <a:lnTo>
                      <a:pt x="3" y="28"/>
                    </a:lnTo>
                    <a:lnTo>
                      <a:pt x="11" y="14"/>
                    </a:lnTo>
                    <a:lnTo>
                      <a:pt x="22" y="4"/>
                    </a:lnTo>
                    <a:lnTo>
                      <a:pt x="35" y="0"/>
                    </a:lnTo>
                    <a:lnTo>
                      <a:pt x="35" y="0"/>
                    </a:lnTo>
                    <a:lnTo>
                      <a:pt x="49" y="4"/>
                    </a:lnTo>
                    <a:lnTo>
                      <a:pt x="60" y="14"/>
                    </a:lnTo>
                    <a:lnTo>
                      <a:pt x="67" y="28"/>
                    </a:lnTo>
                    <a:lnTo>
                      <a:pt x="69" y="48"/>
                    </a:lnTo>
                    <a:lnTo>
                      <a:pt x="69" y="48"/>
                    </a:lnTo>
                    <a:close/>
                  </a:path>
                </a:pathLst>
              </a:custGeom>
              <a:solidFill>
                <a:srgbClr val="FFFFFF"/>
              </a:solidFill>
              <a:ln w="9525">
                <a:noFill/>
                <a:round/>
                <a:headEnd/>
                <a:tailEnd/>
              </a:ln>
            </p:spPr>
            <p:txBody>
              <a:bodyPr/>
              <a:lstStyle/>
              <a:p>
                <a:endParaRPr lang="en-US"/>
              </a:p>
            </p:txBody>
          </p:sp>
          <p:sp>
            <p:nvSpPr>
              <p:cNvPr id="6179" name="Rectangle 35"/>
              <p:cNvSpPr>
                <a:spLocks noChangeArrowheads="1"/>
              </p:cNvSpPr>
              <p:nvPr/>
            </p:nvSpPr>
            <p:spPr bwMode="auto">
              <a:xfrm>
                <a:off x="1870" y="930"/>
                <a:ext cx="37" cy="85"/>
              </a:xfrm>
              <a:prstGeom prst="rect">
                <a:avLst/>
              </a:prstGeom>
              <a:solidFill>
                <a:srgbClr val="000000"/>
              </a:solidFill>
              <a:ln w="9525">
                <a:noFill/>
                <a:miter lim="800000"/>
                <a:headEnd/>
                <a:tailEnd/>
              </a:ln>
            </p:spPr>
            <p:txBody>
              <a:bodyPr/>
              <a:lstStyle/>
              <a:p>
                <a:endParaRPr lang="en-US"/>
              </a:p>
            </p:txBody>
          </p:sp>
          <p:sp>
            <p:nvSpPr>
              <p:cNvPr id="6180" name="Freeform 36"/>
              <p:cNvSpPr>
                <a:spLocks/>
              </p:cNvSpPr>
              <p:nvPr/>
            </p:nvSpPr>
            <p:spPr bwMode="auto">
              <a:xfrm>
                <a:off x="1699" y="940"/>
                <a:ext cx="68" cy="88"/>
              </a:xfrm>
              <a:custGeom>
                <a:avLst/>
                <a:gdLst/>
                <a:ahLst/>
                <a:cxnLst>
                  <a:cxn ang="0">
                    <a:pos x="0" y="16"/>
                  </a:cxn>
                  <a:cxn ang="0">
                    <a:pos x="32" y="176"/>
                  </a:cxn>
                  <a:cxn ang="0">
                    <a:pos x="68" y="162"/>
                  </a:cxn>
                  <a:cxn ang="0">
                    <a:pos x="37" y="0"/>
                  </a:cxn>
                  <a:cxn ang="0">
                    <a:pos x="0" y="16"/>
                  </a:cxn>
                </a:cxnLst>
                <a:rect l="0" t="0" r="r" b="b"/>
                <a:pathLst>
                  <a:path w="68" h="176">
                    <a:moveTo>
                      <a:pt x="0" y="16"/>
                    </a:moveTo>
                    <a:lnTo>
                      <a:pt x="32" y="176"/>
                    </a:lnTo>
                    <a:lnTo>
                      <a:pt x="68" y="162"/>
                    </a:lnTo>
                    <a:lnTo>
                      <a:pt x="37" y="0"/>
                    </a:lnTo>
                    <a:lnTo>
                      <a:pt x="0" y="16"/>
                    </a:lnTo>
                    <a:close/>
                  </a:path>
                </a:pathLst>
              </a:custGeom>
              <a:solidFill>
                <a:srgbClr val="000000"/>
              </a:solidFill>
              <a:ln w="9525">
                <a:noFill/>
                <a:round/>
                <a:headEnd/>
                <a:tailEnd/>
              </a:ln>
            </p:spPr>
            <p:txBody>
              <a:bodyPr/>
              <a:lstStyle/>
              <a:p>
                <a:endParaRPr lang="en-US"/>
              </a:p>
            </p:txBody>
          </p:sp>
          <p:sp>
            <p:nvSpPr>
              <p:cNvPr id="6181" name="Freeform 37"/>
              <p:cNvSpPr>
                <a:spLocks/>
              </p:cNvSpPr>
              <p:nvPr/>
            </p:nvSpPr>
            <p:spPr bwMode="auto">
              <a:xfrm>
                <a:off x="1538" y="986"/>
                <a:ext cx="100" cy="83"/>
              </a:xfrm>
              <a:custGeom>
                <a:avLst/>
                <a:gdLst/>
                <a:ahLst/>
                <a:cxnLst>
                  <a:cxn ang="0">
                    <a:pos x="0" y="33"/>
                  </a:cxn>
                  <a:cxn ang="0">
                    <a:pos x="70" y="166"/>
                  </a:cxn>
                  <a:cxn ang="0">
                    <a:pos x="100" y="132"/>
                  </a:cxn>
                  <a:cxn ang="0">
                    <a:pos x="30" y="0"/>
                  </a:cxn>
                  <a:cxn ang="0">
                    <a:pos x="0" y="33"/>
                  </a:cxn>
                </a:cxnLst>
                <a:rect l="0" t="0" r="r" b="b"/>
                <a:pathLst>
                  <a:path w="100" h="166">
                    <a:moveTo>
                      <a:pt x="0" y="33"/>
                    </a:moveTo>
                    <a:lnTo>
                      <a:pt x="70" y="166"/>
                    </a:lnTo>
                    <a:lnTo>
                      <a:pt x="100" y="132"/>
                    </a:lnTo>
                    <a:lnTo>
                      <a:pt x="30" y="0"/>
                    </a:lnTo>
                    <a:lnTo>
                      <a:pt x="0" y="33"/>
                    </a:lnTo>
                    <a:close/>
                  </a:path>
                </a:pathLst>
              </a:custGeom>
              <a:solidFill>
                <a:srgbClr val="000000"/>
              </a:solidFill>
              <a:ln w="9525">
                <a:noFill/>
                <a:round/>
                <a:headEnd/>
                <a:tailEnd/>
              </a:ln>
            </p:spPr>
            <p:txBody>
              <a:bodyPr/>
              <a:lstStyle/>
              <a:p>
                <a:endParaRPr lang="en-US"/>
              </a:p>
            </p:txBody>
          </p:sp>
          <p:sp>
            <p:nvSpPr>
              <p:cNvPr id="6182" name="Freeform 38"/>
              <p:cNvSpPr>
                <a:spLocks/>
              </p:cNvSpPr>
              <p:nvPr/>
            </p:nvSpPr>
            <p:spPr bwMode="auto">
              <a:xfrm>
                <a:off x="1430" y="1077"/>
                <a:ext cx="115" cy="71"/>
              </a:xfrm>
              <a:custGeom>
                <a:avLst/>
                <a:gdLst/>
                <a:ahLst/>
                <a:cxnLst>
                  <a:cxn ang="0">
                    <a:pos x="0" y="46"/>
                  </a:cxn>
                  <a:cxn ang="0">
                    <a:pos x="93" y="143"/>
                  </a:cxn>
                  <a:cxn ang="0">
                    <a:pos x="115" y="99"/>
                  </a:cxn>
                  <a:cxn ang="0">
                    <a:pos x="22" y="0"/>
                  </a:cxn>
                  <a:cxn ang="0">
                    <a:pos x="0" y="46"/>
                  </a:cxn>
                </a:cxnLst>
                <a:rect l="0" t="0" r="r" b="b"/>
                <a:pathLst>
                  <a:path w="115" h="143">
                    <a:moveTo>
                      <a:pt x="0" y="46"/>
                    </a:moveTo>
                    <a:lnTo>
                      <a:pt x="93" y="143"/>
                    </a:lnTo>
                    <a:lnTo>
                      <a:pt x="115" y="99"/>
                    </a:lnTo>
                    <a:lnTo>
                      <a:pt x="22" y="0"/>
                    </a:lnTo>
                    <a:lnTo>
                      <a:pt x="0" y="46"/>
                    </a:lnTo>
                    <a:close/>
                  </a:path>
                </a:pathLst>
              </a:custGeom>
              <a:solidFill>
                <a:srgbClr val="000000"/>
              </a:solidFill>
              <a:ln w="9525">
                <a:noFill/>
                <a:round/>
                <a:headEnd/>
                <a:tailEnd/>
              </a:ln>
            </p:spPr>
            <p:txBody>
              <a:bodyPr/>
              <a:lstStyle/>
              <a:p>
                <a:endParaRPr lang="en-US"/>
              </a:p>
            </p:txBody>
          </p:sp>
          <p:sp>
            <p:nvSpPr>
              <p:cNvPr id="6183" name="Freeform 39"/>
              <p:cNvSpPr>
                <a:spLocks/>
              </p:cNvSpPr>
              <p:nvPr/>
            </p:nvSpPr>
            <p:spPr bwMode="auto">
              <a:xfrm>
                <a:off x="2016" y="940"/>
                <a:ext cx="67" cy="88"/>
              </a:xfrm>
              <a:custGeom>
                <a:avLst/>
                <a:gdLst/>
                <a:ahLst/>
                <a:cxnLst>
                  <a:cxn ang="0">
                    <a:pos x="67" y="16"/>
                  </a:cxn>
                  <a:cxn ang="0">
                    <a:pos x="35" y="176"/>
                  </a:cxn>
                  <a:cxn ang="0">
                    <a:pos x="0" y="162"/>
                  </a:cxn>
                  <a:cxn ang="0">
                    <a:pos x="31" y="0"/>
                  </a:cxn>
                  <a:cxn ang="0">
                    <a:pos x="67" y="16"/>
                  </a:cxn>
                </a:cxnLst>
                <a:rect l="0" t="0" r="r" b="b"/>
                <a:pathLst>
                  <a:path w="67" h="176">
                    <a:moveTo>
                      <a:pt x="67" y="16"/>
                    </a:moveTo>
                    <a:lnTo>
                      <a:pt x="35" y="176"/>
                    </a:lnTo>
                    <a:lnTo>
                      <a:pt x="0" y="162"/>
                    </a:lnTo>
                    <a:lnTo>
                      <a:pt x="31" y="0"/>
                    </a:lnTo>
                    <a:lnTo>
                      <a:pt x="67" y="16"/>
                    </a:lnTo>
                    <a:close/>
                  </a:path>
                </a:pathLst>
              </a:custGeom>
              <a:solidFill>
                <a:srgbClr val="000000"/>
              </a:solidFill>
              <a:ln w="9525">
                <a:noFill/>
                <a:round/>
                <a:headEnd/>
                <a:tailEnd/>
              </a:ln>
            </p:spPr>
            <p:txBody>
              <a:bodyPr/>
              <a:lstStyle/>
              <a:p>
                <a:endParaRPr lang="en-US"/>
              </a:p>
            </p:txBody>
          </p:sp>
          <p:sp>
            <p:nvSpPr>
              <p:cNvPr id="6184" name="Freeform 40"/>
              <p:cNvSpPr>
                <a:spLocks/>
              </p:cNvSpPr>
              <p:nvPr/>
            </p:nvSpPr>
            <p:spPr bwMode="auto">
              <a:xfrm>
                <a:off x="2144" y="986"/>
                <a:ext cx="100" cy="83"/>
              </a:xfrm>
              <a:custGeom>
                <a:avLst/>
                <a:gdLst/>
                <a:ahLst/>
                <a:cxnLst>
                  <a:cxn ang="0">
                    <a:pos x="100" y="33"/>
                  </a:cxn>
                  <a:cxn ang="0">
                    <a:pos x="30" y="166"/>
                  </a:cxn>
                  <a:cxn ang="0">
                    <a:pos x="0" y="132"/>
                  </a:cxn>
                  <a:cxn ang="0">
                    <a:pos x="70" y="0"/>
                  </a:cxn>
                  <a:cxn ang="0">
                    <a:pos x="100" y="33"/>
                  </a:cxn>
                </a:cxnLst>
                <a:rect l="0" t="0" r="r" b="b"/>
                <a:pathLst>
                  <a:path w="100" h="166">
                    <a:moveTo>
                      <a:pt x="100" y="33"/>
                    </a:moveTo>
                    <a:lnTo>
                      <a:pt x="30" y="166"/>
                    </a:lnTo>
                    <a:lnTo>
                      <a:pt x="0" y="132"/>
                    </a:lnTo>
                    <a:lnTo>
                      <a:pt x="70" y="0"/>
                    </a:lnTo>
                    <a:lnTo>
                      <a:pt x="100" y="33"/>
                    </a:lnTo>
                    <a:close/>
                  </a:path>
                </a:pathLst>
              </a:custGeom>
              <a:solidFill>
                <a:srgbClr val="000000"/>
              </a:solidFill>
              <a:ln w="9525">
                <a:noFill/>
                <a:round/>
                <a:headEnd/>
                <a:tailEnd/>
              </a:ln>
            </p:spPr>
            <p:txBody>
              <a:bodyPr/>
              <a:lstStyle/>
              <a:p>
                <a:endParaRPr lang="en-US"/>
              </a:p>
            </p:txBody>
          </p:sp>
          <p:sp>
            <p:nvSpPr>
              <p:cNvPr id="6185" name="Freeform 41"/>
              <p:cNvSpPr>
                <a:spLocks/>
              </p:cNvSpPr>
              <p:nvPr/>
            </p:nvSpPr>
            <p:spPr bwMode="auto">
              <a:xfrm>
                <a:off x="2237" y="1077"/>
                <a:ext cx="115" cy="71"/>
              </a:xfrm>
              <a:custGeom>
                <a:avLst/>
                <a:gdLst/>
                <a:ahLst/>
                <a:cxnLst>
                  <a:cxn ang="0">
                    <a:pos x="115" y="46"/>
                  </a:cxn>
                  <a:cxn ang="0">
                    <a:pos x="23" y="143"/>
                  </a:cxn>
                  <a:cxn ang="0">
                    <a:pos x="0" y="99"/>
                  </a:cxn>
                  <a:cxn ang="0">
                    <a:pos x="93" y="0"/>
                  </a:cxn>
                  <a:cxn ang="0">
                    <a:pos x="115" y="46"/>
                  </a:cxn>
                </a:cxnLst>
                <a:rect l="0" t="0" r="r" b="b"/>
                <a:pathLst>
                  <a:path w="115" h="143">
                    <a:moveTo>
                      <a:pt x="115" y="46"/>
                    </a:moveTo>
                    <a:lnTo>
                      <a:pt x="23" y="143"/>
                    </a:lnTo>
                    <a:lnTo>
                      <a:pt x="0" y="99"/>
                    </a:lnTo>
                    <a:lnTo>
                      <a:pt x="93" y="0"/>
                    </a:lnTo>
                    <a:lnTo>
                      <a:pt x="115" y="46"/>
                    </a:lnTo>
                    <a:close/>
                  </a:path>
                </a:pathLst>
              </a:custGeom>
              <a:solidFill>
                <a:srgbClr val="000000"/>
              </a:solidFill>
              <a:ln w="9525">
                <a:noFill/>
                <a:round/>
                <a:headEnd/>
                <a:tailEnd/>
              </a:ln>
            </p:spPr>
            <p:txBody>
              <a:bodyPr/>
              <a:lstStyle/>
              <a:p>
                <a:endParaRPr lang="en-US"/>
              </a:p>
            </p:txBody>
          </p:sp>
        </p:grpSp>
      </p:grpSp>
      <p:sp>
        <p:nvSpPr>
          <p:cNvPr id="6146" name="Text Box 2"/>
          <p:cNvSpPr txBox="1">
            <a:spLocks noChangeArrowheads="1"/>
          </p:cNvSpPr>
          <p:nvPr/>
        </p:nvSpPr>
        <p:spPr bwMode="auto">
          <a:xfrm>
            <a:off x="381000" y="1911350"/>
            <a:ext cx="8458200" cy="1373188"/>
          </a:xfrm>
          <a:prstGeom prst="rect">
            <a:avLst/>
          </a:prstGeom>
          <a:noFill/>
          <a:ln w="9525">
            <a:noFill/>
            <a:miter lim="800000"/>
            <a:headEnd/>
            <a:tailEnd/>
          </a:ln>
          <a:effectLst/>
        </p:spPr>
        <p:txBody>
          <a:bodyPr>
            <a:spAutoFit/>
          </a:bodyPr>
          <a:lstStyle/>
          <a:p>
            <a:pPr algn="ctr"/>
            <a:r>
              <a:rPr lang="en-US" sz="2800">
                <a:latin typeface="Verdana" pitchFamily="34" charset="0"/>
              </a:rPr>
              <a:t>Sometimes it is hard for me to sit.  But I can look at my “sit picture” and try to remember to sit, like all my friends, at my seat.</a:t>
            </a:r>
          </a:p>
        </p:txBody>
      </p:sp>
      <p:sp>
        <p:nvSpPr>
          <p:cNvPr id="6147" name="Text Box 3"/>
          <p:cNvSpPr txBox="1">
            <a:spLocks noChangeArrowheads="1"/>
          </p:cNvSpPr>
          <p:nvPr/>
        </p:nvSpPr>
        <p:spPr bwMode="auto">
          <a:xfrm>
            <a:off x="1271588" y="5622925"/>
            <a:ext cx="6613525" cy="946150"/>
          </a:xfrm>
          <a:prstGeom prst="rect">
            <a:avLst/>
          </a:prstGeom>
          <a:noFill/>
          <a:ln w="9525">
            <a:noFill/>
            <a:miter lim="800000"/>
            <a:headEnd/>
            <a:tailEnd/>
          </a:ln>
          <a:effectLst/>
        </p:spPr>
        <p:txBody>
          <a:bodyPr wrap="none">
            <a:spAutoFit/>
          </a:bodyPr>
          <a:lstStyle/>
          <a:p>
            <a:pPr algn="ctr"/>
            <a:r>
              <a:rPr lang="en-US" sz="2800">
                <a:latin typeface="Verdana" pitchFamily="34" charset="0"/>
              </a:rPr>
              <a:t>If I get up off my seat, it is hard for</a:t>
            </a:r>
          </a:p>
          <a:p>
            <a:pPr algn="ctr"/>
            <a:r>
              <a:rPr lang="en-US" sz="2800">
                <a:latin typeface="Verdana" pitchFamily="34" charset="0"/>
              </a:rPr>
              <a:t> my friends to see and have fun.</a:t>
            </a:r>
          </a:p>
        </p:txBody>
      </p:sp>
      <p:sp>
        <p:nvSpPr>
          <p:cNvPr id="6148" name="Rectangle 4"/>
          <p:cNvSpPr>
            <a:spLocks noChangeArrowheads="1"/>
          </p:cNvSpPr>
          <p:nvPr/>
        </p:nvSpPr>
        <p:spPr bwMode="auto">
          <a:xfrm>
            <a:off x="3352800" y="1447800"/>
            <a:ext cx="457200" cy="3048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149" name="Rectangle 5"/>
          <p:cNvSpPr>
            <a:spLocks noChangeArrowheads="1"/>
          </p:cNvSpPr>
          <p:nvPr/>
        </p:nvSpPr>
        <p:spPr bwMode="auto">
          <a:xfrm>
            <a:off x="4114800" y="1676400"/>
            <a:ext cx="457200" cy="3048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150" name="Rectangle 6"/>
          <p:cNvSpPr>
            <a:spLocks noChangeArrowheads="1"/>
          </p:cNvSpPr>
          <p:nvPr/>
        </p:nvSpPr>
        <p:spPr bwMode="auto">
          <a:xfrm>
            <a:off x="4800600" y="1447800"/>
            <a:ext cx="457200" cy="304800"/>
          </a:xfrm>
          <a:prstGeom prst="rect">
            <a:avLst/>
          </a:prstGeom>
          <a:solidFill>
            <a:schemeClr val="bg1"/>
          </a:solidFill>
          <a:ln w="9525">
            <a:solidFill>
              <a:schemeClr val="tx1"/>
            </a:solidFill>
            <a:miter lim="800000"/>
            <a:headEnd/>
            <a:tailEnd/>
          </a:ln>
          <a:effectLst/>
        </p:spPr>
        <p:txBody>
          <a:bodyPr wrap="none" anchor="ctr"/>
          <a:lstStyle/>
          <a:p>
            <a:endParaRPr lang="en-US"/>
          </a:p>
        </p:txBody>
      </p:sp>
      <p:pic>
        <p:nvPicPr>
          <p:cNvPr id="6151" name="Picture 7" descr="bd07079_"/>
          <p:cNvPicPr>
            <a:picLocks noChangeAspect="1" noChangeArrowheads="1"/>
          </p:cNvPicPr>
          <p:nvPr/>
        </p:nvPicPr>
        <p:blipFill>
          <a:blip r:embed="rId2"/>
          <a:srcRect/>
          <a:stretch>
            <a:fillRect/>
          </a:stretch>
        </p:blipFill>
        <p:spPr bwMode="auto">
          <a:xfrm>
            <a:off x="3429000" y="152400"/>
            <a:ext cx="1790700" cy="1685925"/>
          </a:xfrm>
          <a:prstGeom prst="rect">
            <a:avLst/>
          </a:prstGeom>
          <a:noFill/>
        </p:spPr>
      </p:pic>
      <p:sp>
        <p:nvSpPr>
          <p:cNvPr id="6153" name="Rectangle 9"/>
          <p:cNvSpPr>
            <a:spLocks noChangeArrowheads="1"/>
          </p:cNvSpPr>
          <p:nvPr/>
        </p:nvSpPr>
        <p:spPr bwMode="auto">
          <a:xfrm>
            <a:off x="2590800" y="4724400"/>
            <a:ext cx="685800" cy="381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155" name="Line 11"/>
          <p:cNvSpPr>
            <a:spLocks noChangeShapeType="1"/>
          </p:cNvSpPr>
          <p:nvPr/>
        </p:nvSpPr>
        <p:spPr bwMode="auto">
          <a:xfrm>
            <a:off x="5334000" y="3581400"/>
            <a:ext cx="1752600" cy="1143000"/>
          </a:xfrm>
          <a:prstGeom prst="line">
            <a:avLst/>
          </a:prstGeom>
          <a:noFill/>
          <a:ln w="76200">
            <a:solidFill>
              <a:srgbClr val="FF0000"/>
            </a:solidFill>
            <a:round/>
            <a:headEnd/>
            <a:tailEnd/>
          </a:ln>
          <a:effectLst/>
        </p:spPr>
        <p:txBody>
          <a:bodyPr/>
          <a:lstStyle/>
          <a:p>
            <a:endParaRPr lang="en-US"/>
          </a:p>
        </p:txBody>
      </p:sp>
      <p:sp>
        <p:nvSpPr>
          <p:cNvPr id="6156" name="Line 12"/>
          <p:cNvSpPr>
            <a:spLocks noChangeShapeType="1"/>
          </p:cNvSpPr>
          <p:nvPr/>
        </p:nvSpPr>
        <p:spPr bwMode="auto">
          <a:xfrm flipH="1">
            <a:off x="5486400" y="3581400"/>
            <a:ext cx="1447800" cy="1206500"/>
          </a:xfrm>
          <a:prstGeom prst="line">
            <a:avLst/>
          </a:prstGeom>
          <a:noFill/>
          <a:ln w="76200">
            <a:solidFill>
              <a:srgbClr val="FF0000"/>
            </a:solidFill>
            <a:round/>
            <a:headEnd/>
            <a:tailEnd/>
          </a:ln>
          <a:effectLst/>
        </p:spPr>
        <p:txBody>
          <a:bodyPr/>
          <a:lstStyle/>
          <a:p>
            <a:endParaRPr lang="en-US"/>
          </a:p>
        </p:txBody>
      </p:sp>
      <p:grpSp>
        <p:nvGrpSpPr>
          <p:cNvPr id="5" name="Group 90"/>
          <p:cNvGrpSpPr>
            <a:grpSpLocks/>
          </p:cNvGrpSpPr>
          <p:nvPr/>
        </p:nvGrpSpPr>
        <p:grpSpPr bwMode="auto">
          <a:xfrm>
            <a:off x="3200400" y="3352800"/>
            <a:ext cx="1295400" cy="2133600"/>
            <a:chOff x="2243" y="2228"/>
            <a:chExt cx="838" cy="1281"/>
          </a:xfrm>
        </p:grpSpPr>
        <p:sp>
          <p:nvSpPr>
            <p:cNvPr id="6190" name="Freeform 46"/>
            <p:cNvSpPr>
              <a:spLocks/>
            </p:cNvSpPr>
            <p:nvPr/>
          </p:nvSpPr>
          <p:spPr bwMode="auto">
            <a:xfrm>
              <a:off x="2533" y="3314"/>
              <a:ext cx="358" cy="192"/>
            </a:xfrm>
            <a:custGeom>
              <a:avLst/>
              <a:gdLst/>
              <a:ahLst/>
              <a:cxnLst>
                <a:cxn ang="0">
                  <a:pos x="19" y="82"/>
                </a:cxn>
                <a:cxn ang="0">
                  <a:pos x="97" y="63"/>
                </a:cxn>
                <a:cxn ang="0">
                  <a:pos x="147" y="63"/>
                </a:cxn>
                <a:cxn ang="0">
                  <a:pos x="245" y="0"/>
                </a:cxn>
                <a:cxn ang="0">
                  <a:pos x="688" y="31"/>
                </a:cxn>
                <a:cxn ang="0">
                  <a:pos x="702" y="196"/>
                </a:cxn>
                <a:cxn ang="0">
                  <a:pos x="715" y="253"/>
                </a:cxn>
                <a:cxn ang="0">
                  <a:pos x="662" y="356"/>
                </a:cxn>
                <a:cxn ang="0">
                  <a:pos x="523" y="384"/>
                </a:cxn>
                <a:cxn ang="0">
                  <a:pos x="424" y="357"/>
                </a:cxn>
                <a:cxn ang="0">
                  <a:pos x="390" y="257"/>
                </a:cxn>
                <a:cxn ang="0">
                  <a:pos x="455" y="226"/>
                </a:cxn>
                <a:cxn ang="0">
                  <a:pos x="517" y="88"/>
                </a:cxn>
                <a:cxn ang="0">
                  <a:pos x="438" y="50"/>
                </a:cxn>
                <a:cxn ang="0">
                  <a:pos x="438" y="95"/>
                </a:cxn>
                <a:cxn ang="0">
                  <a:pos x="346" y="181"/>
                </a:cxn>
                <a:cxn ang="0">
                  <a:pos x="249" y="217"/>
                </a:cxn>
                <a:cxn ang="0">
                  <a:pos x="124" y="213"/>
                </a:cxn>
                <a:cxn ang="0">
                  <a:pos x="23" y="183"/>
                </a:cxn>
                <a:cxn ang="0">
                  <a:pos x="0" y="129"/>
                </a:cxn>
                <a:cxn ang="0">
                  <a:pos x="19" y="82"/>
                </a:cxn>
                <a:cxn ang="0">
                  <a:pos x="19" y="82"/>
                </a:cxn>
              </a:cxnLst>
              <a:rect l="0" t="0" r="r" b="b"/>
              <a:pathLst>
                <a:path w="715" h="384">
                  <a:moveTo>
                    <a:pt x="19" y="82"/>
                  </a:moveTo>
                  <a:lnTo>
                    <a:pt x="97" y="63"/>
                  </a:lnTo>
                  <a:lnTo>
                    <a:pt x="147" y="63"/>
                  </a:lnTo>
                  <a:lnTo>
                    <a:pt x="245" y="0"/>
                  </a:lnTo>
                  <a:lnTo>
                    <a:pt x="688" y="31"/>
                  </a:lnTo>
                  <a:lnTo>
                    <a:pt x="702" y="196"/>
                  </a:lnTo>
                  <a:lnTo>
                    <a:pt x="715" y="253"/>
                  </a:lnTo>
                  <a:lnTo>
                    <a:pt x="662" y="356"/>
                  </a:lnTo>
                  <a:lnTo>
                    <a:pt x="523" y="384"/>
                  </a:lnTo>
                  <a:lnTo>
                    <a:pt x="424" y="357"/>
                  </a:lnTo>
                  <a:lnTo>
                    <a:pt x="390" y="257"/>
                  </a:lnTo>
                  <a:lnTo>
                    <a:pt x="455" y="226"/>
                  </a:lnTo>
                  <a:lnTo>
                    <a:pt x="517" y="88"/>
                  </a:lnTo>
                  <a:lnTo>
                    <a:pt x="438" y="50"/>
                  </a:lnTo>
                  <a:lnTo>
                    <a:pt x="438" y="95"/>
                  </a:lnTo>
                  <a:lnTo>
                    <a:pt x="346" y="181"/>
                  </a:lnTo>
                  <a:lnTo>
                    <a:pt x="249" y="217"/>
                  </a:lnTo>
                  <a:lnTo>
                    <a:pt x="124" y="213"/>
                  </a:lnTo>
                  <a:lnTo>
                    <a:pt x="23" y="183"/>
                  </a:lnTo>
                  <a:lnTo>
                    <a:pt x="0" y="129"/>
                  </a:lnTo>
                  <a:lnTo>
                    <a:pt x="19" y="82"/>
                  </a:lnTo>
                  <a:lnTo>
                    <a:pt x="19" y="82"/>
                  </a:lnTo>
                  <a:close/>
                </a:path>
              </a:pathLst>
            </a:custGeom>
            <a:solidFill>
              <a:srgbClr val="FF9999"/>
            </a:solidFill>
            <a:ln w="9525">
              <a:noFill/>
              <a:round/>
              <a:headEnd/>
              <a:tailEnd/>
            </a:ln>
          </p:spPr>
          <p:txBody>
            <a:bodyPr/>
            <a:lstStyle/>
            <a:p>
              <a:endParaRPr lang="en-US"/>
            </a:p>
          </p:txBody>
        </p:sp>
        <p:sp>
          <p:nvSpPr>
            <p:cNvPr id="6191" name="Freeform 47"/>
            <p:cNvSpPr>
              <a:spLocks/>
            </p:cNvSpPr>
            <p:nvPr/>
          </p:nvSpPr>
          <p:spPr bwMode="auto">
            <a:xfrm>
              <a:off x="2546" y="2947"/>
              <a:ext cx="357" cy="424"/>
            </a:xfrm>
            <a:custGeom>
              <a:avLst/>
              <a:gdLst/>
              <a:ahLst/>
              <a:cxnLst>
                <a:cxn ang="0">
                  <a:pos x="2" y="0"/>
                </a:cxn>
                <a:cxn ang="0">
                  <a:pos x="0" y="114"/>
                </a:cxn>
                <a:cxn ang="0">
                  <a:pos x="139" y="678"/>
                </a:cxn>
                <a:cxn ang="0">
                  <a:pos x="218" y="733"/>
                </a:cxn>
                <a:cxn ang="0">
                  <a:pos x="312" y="765"/>
                </a:cxn>
                <a:cxn ang="0">
                  <a:pos x="399" y="765"/>
                </a:cxn>
                <a:cxn ang="0">
                  <a:pos x="431" y="807"/>
                </a:cxn>
                <a:cxn ang="0">
                  <a:pos x="593" y="847"/>
                </a:cxn>
                <a:cxn ang="0">
                  <a:pos x="690" y="821"/>
                </a:cxn>
                <a:cxn ang="0">
                  <a:pos x="713" y="771"/>
                </a:cxn>
                <a:cxn ang="0">
                  <a:pos x="705" y="678"/>
                </a:cxn>
                <a:cxn ang="0">
                  <a:pos x="652" y="459"/>
                </a:cxn>
                <a:cxn ang="0">
                  <a:pos x="686" y="307"/>
                </a:cxn>
                <a:cxn ang="0">
                  <a:pos x="641" y="152"/>
                </a:cxn>
                <a:cxn ang="0">
                  <a:pos x="2" y="0"/>
                </a:cxn>
                <a:cxn ang="0">
                  <a:pos x="2" y="0"/>
                </a:cxn>
              </a:cxnLst>
              <a:rect l="0" t="0" r="r" b="b"/>
              <a:pathLst>
                <a:path w="713" h="847">
                  <a:moveTo>
                    <a:pt x="2" y="0"/>
                  </a:moveTo>
                  <a:lnTo>
                    <a:pt x="0" y="114"/>
                  </a:lnTo>
                  <a:lnTo>
                    <a:pt x="139" y="678"/>
                  </a:lnTo>
                  <a:lnTo>
                    <a:pt x="218" y="733"/>
                  </a:lnTo>
                  <a:lnTo>
                    <a:pt x="312" y="765"/>
                  </a:lnTo>
                  <a:lnTo>
                    <a:pt x="399" y="765"/>
                  </a:lnTo>
                  <a:lnTo>
                    <a:pt x="431" y="807"/>
                  </a:lnTo>
                  <a:lnTo>
                    <a:pt x="593" y="847"/>
                  </a:lnTo>
                  <a:lnTo>
                    <a:pt x="690" y="821"/>
                  </a:lnTo>
                  <a:lnTo>
                    <a:pt x="713" y="771"/>
                  </a:lnTo>
                  <a:lnTo>
                    <a:pt x="705" y="678"/>
                  </a:lnTo>
                  <a:lnTo>
                    <a:pt x="652" y="459"/>
                  </a:lnTo>
                  <a:lnTo>
                    <a:pt x="686" y="307"/>
                  </a:lnTo>
                  <a:lnTo>
                    <a:pt x="641" y="152"/>
                  </a:lnTo>
                  <a:lnTo>
                    <a:pt x="2" y="0"/>
                  </a:lnTo>
                  <a:lnTo>
                    <a:pt x="2" y="0"/>
                  </a:lnTo>
                  <a:close/>
                </a:path>
              </a:pathLst>
            </a:custGeom>
            <a:solidFill>
              <a:srgbClr val="B36680"/>
            </a:solidFill>
            <a:ln w="9525">
              <a:noFill/>
              <a:round/>
              <a:headEnd/>
              <a:tailEnd/>
            </a:ln>
          </p:spPr>
          <p:txBody>
            <a:bodyPr/>
            <a:lstStyle/>
            <a:p>
              <a:endParaRPr lang="en-US"/>
            </a:p>
          </p:txBody>
        </p:sp>
        <p:sp>
          <p:nvSpPr>
            <p:cNvPr id="6192" name="Freeform 48"/>
            <p:cNvSpPr>
              <a:spLocks/>
            </p:cNvSpPr>
            <p:nvPr/>
          </p:nvSpPr>
          <p:spPr bwMode="auto">
            <a:xfrm>
              <a:off x="2911" y="2335"/>
              <a:ext cx="46" cy="57"/>
            </a:xfrm>
            <a:custGeom>
              <a:avLst/>
              <a:gdLst/>
              <a:ahLst/>
              <a:cxnLst>
                <a:cxn ang="0">
                  <a:pos x="0" y="13"/>
                </a:cxn>
                <a:cxn ang="0">
                  <a:pos x="51" y="0"/>
                </a:cxn>
                <a:cxn ang="0">
                  <a:pos x="82" y="26"/>
                </a:cxn>
                <a:cxn ang="0">
                  <a:pos x="93" y="83"/>
                </a:cxn>
                <a:cxn ang="0">
                  <a:pos x="23" y="114"/>
                </a:cxn>
                <a:cxn ang="0">
                  <a:pos x="0" y="13"/>
                </a:cxn>
                <a:cxn ang="0">
                  <a:pos x="0" y="13"/>
                </a:cxn>
              </a:cxnLst>
              <a:rect l="0" t="0" r="r" b="b"/>
              <a:pathLst>
                <a:path w="93" h="114">
                  <a:moveTo>
                    <a:pt x="0" y="13"/>
                  </a:moveTo>
                  <a:lnTo>
                    <a:pt x="51" y="0"/>
                  </a:lnTo>
                  <a:lnTo>
                    <a:pt x="82" y="26"/>
                  </a:lnTo>
                  <a:lnTo>
                    <a:pt x="93" y="83"/>
                  </a:lnTo>
                  <a:lnTo>
                    <a:pt x="23" y="114"/>
                  </a:lnTo>
                  <a:lnTo>
                    <a:pt x="0" y="13"/>
                  </a:lnTo>
                  <a:lnTo>
                    <a:pt x="0" y="13"/>
                  </a:lnTo>
                  <a:close/>
                </a:path>
              </a:pathLst>
            </a:custGeom>
            <a:solidFill>
              <a:srgbClr val="708FF7"/>
            </a:solidFill>
            <a:ln w="9525">
              <a:noFill/>
              <a:round/>
              <a:headEnd/>
              <a:tailEnd/>
            </a:ln>
          </p:spPr>
          <p:txBody>
            <a:bodyPr/>
            <a:lstStyle/>
            <a:p>
              <a:endParaRPr lang="en-US"/>
            </a:p>
          </p:txBody>
        </p:sp>
        <p:sp>
          <p:nvSpPr>
            <p:cNvPr id="6193" name="Freeform 49"/>
            <p:cNvSpPr>
              <a:spLocks/>
            </p:cNvSpPr>
            <p:nvPr/>
          </p:nvSpPr>
          <p:spPr bwMode="auto">
            <a:xfrm>
              <a:off x="2514" y="2570"/>
              <a:ext cx="408" cy="445"/>
            </a:xfrm>
            <a:custGeom>
              <a:avLst/>
              <a:gdLst/>
              <a:ahLst/>
              <a:cxnLst>
                <a:cxn ang="0">
                  <a:pos x="0" y="735"/>
                </a:cxn>
                <a:cxn ang="0">
                  <a:pos x="80" y="47"/>
                </a:cxn>
                <a:cxn ang="0">
                  <a:pos x="232" y="0"/>
                </a:cxn>
                <a:cxn ang="0">
                  <a:pos x="755" y="137"/>
                </a:cxn>
                <a:cxn ang="0">
                  <a:pos x="814" y="215"/>
                </a:cxn>
                <a:cxn ang="0">
                  <a:pos x="816" y="304"/>
                </a:cxn>
                <a:cxn ang="0">
                  <a:pos x="768" y="412"/>
                </a:cxn>
                <a:cxn ang="0">
                  <a:pos x="782" y="460"/>
                </a:cxn>
                <a:cxn ang="0">
                  <a:pos x="776" y="517"/>
                </a:cxn>
                <a:cxn ang="0">
                  <a:pos x="736" y="654"/>
                </a:cxn>
                <a:cxn ang="0">
                  <a:pos x="711" y="889"/>
                </a:cxn>
                <a:cxn ang="0">
                  <a:pos x="415" y="884"/>
                </a:cxn>
                <a:cxn ang="0">
                  <a:pos x="188" y="825"/>
                </a:cxn>
                <a:cxn ang="0">
                  <a:pos x="0" y="735"/>
                </a:cxn>
                <a:cxn ang="0">
                  <a:pos x="0" y="735"/>
                </a:cxn>
              </a:cxnLst>
              <a:rect l="0" t="0" r="r" b="b"/>
              <a:pathLst>
                <a:path w="816" h="889">
                  <a:moveTo>
                    <a:pt x="0" y="735"/>
                  </a:moveTo>
                  <a:lnTo>
                    <a:pt x="80" y="47"/>
                  </a:lnTo>
                  <a:lnTo>
                    <a:pt x="232" y="0"/>
                  </a:lnTo>
                  <a:lnTo>
                    <a:pt x="755" y="137"/>
                  </a:lnTo>
                  <a:lnTo>
                    <a:pt x="814" y="215"/>
                  </a:lnTo>
                  <a:lnTo>
                    <a:pt x="816" y="304"/>
                  </a:lnTo>
                  <a:lnTo>
                    <a:pt x="768" y="412"/>
                  </a:lnTo>
                  <a:lnTo>
                    <a:pt x="782" y="460"/>
                  </a:lnTo>
                  <a:lnTo>
                    <a:pt x="776" y="517"/>
                  </a:lnTo>
                  <a:lnTo>
                    <a:pt x="736" y="654"/>
                  </a:lnTo>
                  <a:lnTo>
                    <a:pt x="711" y="889"/>
                  </a:lnTo>
                  <a:lnTo>
                    <a:pt x="415" y="884"/>
                  </a:lnTo>
                  <a:lnTo>
                    <a:pt x="188" y="825"/>
                  </a:lnTo>
                  <a:lnTo>
                    <a:pt x="0" y="735"/>
                  </a:lnTo>
                  <a:lnTo>
                    <a:pt x="0" y="735"/>
                  </a:lnTo>
                  <a:close/>
                </a:path>
              </a:pathLst>
            </a:custGeom>
            <a:solidFill>
              <a:srgbClr val="A1B0FA"/>
            </a:solidFill>
            <a:ln w="9525">
              <a:noFill/>
              <a:round/>
              <a:headEnd/>
              <a:tailEnd/>
            </a:ln>
          </p:spPr>
          <p:txBody>
            <a:bodyPr/>
            <a:lstStyle/>
            <a:p>
              <a:endParaRPr lang="en-US"/>
            </a:p>
          </p:txBody>
        </p:sp>
        <p:sp>
          <p:nvSpPr>
            <p:cNvPr id="6195" name="Freeform 51"/>
            <p:cNvSpPr>
              <a:spLocks/>
            </p:cNvSpPr>
            <p:nvPr/>
          </p:nvSpPr>
          <p:spPr bwMode="auto">
            <a:xfrm>
              <a:off x="2244" y="2284"/>
              <a:ext cx="733" cy="512"/>
            </a:xfrm>
            <a:custGeom>
              <a:avLst/>
              <a:gdLst/>
              <a:ahLst/>
              <a:cxnLst>
                <a:cxn ang="0">
                  <a:pos x="0" y="382"/>
                </a:cxn>
                <a:cxn ang="0">
                  <a:pos x="38" y="488"/>
                </a:cxn>
                <a:cxn ang="0">
                  <a:pos x="219" y="563"/>
                </a:cxn>
                <a:cxn ang="0">
                  <a:pos x="276" y="701"/>
                </a:cxn>
                <a:cxn ang="0">
                  <a:pos x="365" y="810"/>
                </a:cxn>
                <a:cxn ang="0">
                  <a:pos x="460" y="867"/>
                </a:cxn>
                <a:cxn ang="0">
                  <a:pos x="586" y="907"/>
                </a:cxn>
                <a:cxn ang="0">
                  <a:pos x="607" y="802"/>
                </a:cxn>
                <a:cxn ang="0">
                  <a:pos x="746" y="937"/>
                </a:cxn>
                <a:cxn ang="0">
                  <a:pos x="989" y="1024"/>
                </a:cxn>
                <a:cxn ang="0">
                  <a:pos x="1004" y="939"/>
                </a:cxn>
                <a:cxn ang="0">
                  <a:pos x="987" y="808"/>
                </a:cxn>
                <a:cxn ang="0">
                  <a:pos x="917" y="791"/>
                </a:cxn>
                <a:cxn ang="0">
                  <a:pos x="768" y="737"/>
                </a:cxn>
                <a:cxn ang="0">
                  <a:pos x="683" y="652"/>
                </a:cxn>
                <a:cxn ang="0">
                  <a:pos x="633" y="589"/>
                </a:cxn>
                <a:cxn ang="0">
                  <a:pos x="656" y="563"/>
                </a:cxn>
                <a:cxn ang="0">
                  <a:pos x="723" y="519"/>
                </a:cxn>
                <a:cxn ang="0">
                  <a:pos x="778" y="623"/>
                </a:cxn>
                <a:cxn ang="0">
                  <a:pos x="892" y="688"/>
                </a:cxn>
                <a:cxn ang="0">
                  <a:pos x="1149" y="734"/>
                </a:cxn>
                <a:cxn ang="0">
                  <a:pos x="1282" y="694"/>
                </a:cxn>
                <a:cxn ang="0">
                  <a:pos x="1360" y="627"/>
                </a:cxn>
                <a:cxn ang="0">
                  <a:pos x="1430" y="519"/>
                </a:cxn>
                <a:cxn ang="0">
                  <a:pos x="1466" y="243"/>
                </a:cxn>
                <a:cxn ang="0">
                  <a:pos x="1407" y="188"/>
                </a:cxn>
                <a:cxn ang="0">
                  <a:pos x="1354" y="163"/>
                </a:cxn>
                <a:cxn ang="0">
                  <a:pos x="1289" y="0"/>
                </a:cxn>
                <a:cxn ang="0">
                  <a:pos x="755" y="156"/>
                </a:cxn>
                <a:cxn ang="0">
                  <a:pos x="744" y="293"/>
                </a:cxn>
                <a:cxn ang="0">
                  <a:pos x="690" y="281"/>
                </a:cxn>
                <a:cxn ang="0">
                  <a:pos x="666" y="293"/>
                </a:cxn>
                <a:cxn ang="0">
                  <a:pos x="628" y="272"/>
                </a:cxn>
                <a:cxn ang="0">
                  <a:pos x="601" y="281"/>
                </a:cxn>
                <a:cxn ang="0">
                  <a:pos x="576" y="316"/>
                </a:cxn>
                <a:cxn ang="0">
                  <a:pos x="540" y="293"/>
                </a:cxn>
                <a:cxn ang="0">
                  <a:pos x="519" y="319"/>
                </a:cxn>
                <a:cxn ang="0">
                  <a:pos x="525" y="350"/>
                </a:cxn>
                <a:cxn ang="0">
                  <a:pos x="548" y="437"/>
                </a:cxn>
                <a:cxn ang="0">
                  <a:pos x="498" y="473"/>
                </a:cxn>
                <a:cxn ang="0">
                  <a:pos x="460" y="523"/>
                </a:cxn>
                <a:cxn ang="0">
                  <a:pos x="476" y="585"/>
                </a:cxn>
                <a:cxn ang="0">
                  <a:pos x="521" y="620"/>
                </a:cxn>
                <a:cxn ang="0">
                  <a:pos x="536" y="652"/>
                </a:cxn>
                <a:cxn ang="0">
                  <a:pos x="460" y="667"/>
                </a:cxn>
                <a:cxn ang="0">
                  <a:pos x="377" y="637"/>
                </a:cxn>
                <a:cxn ang="0">
                  <a:pos x="329" y="517"/>
                </a:cxn>
                <a:cxn ang="0">
                  <a:pos x="291" y="517"/>
                </a:cxn>
                <a:cxn ang="0">
                  <a:pos x="295" y="420"/>
                </a:cxn>
                <a:cxn ang="0">
                  <a:pos x="265" y="386"/>
                </a:cxn>
                <a:cxn ang="0">
                  <a:pos x="221" y="395"/>
                </a:cxn>
                <a:cxn ang="0">
                  <a:pos x="200" y="333"/>
                </a:cxn>
                <a:cxn ang="0">
                  <a:pos x="164" y="321"/>
                </a:cxn>
                <a:cxn ang="0">
                  <a:pos x="126" y="344"/>
                </a:cxn>
                <a:cxn ang="0">
                  <a:pos x="112" y="378"/>
                </a:cxn>
                <a:cxn ang="0">
                  <a:pos x="69" y="319"/>
                </a:cxn>
                <a:cxn ang="0">
                  <a:pos x="33" y="319"/>
                </a:cxn>
                <a:cxn ang="0">
                  <a:pos x="0" y="382"/>
                </a:cxn>
                <a:cxn ang="0">
                  <a:pos x="0" y="382"/>
                </a:cxn>
              </a:cxnLst>
              <a:rect l="0" t="0" r="r" b="b"/>
              <a:pathLst>
                <a:path w="1466" h="1024">
                  <a:moveTo>
                    <a:pt x="0" y="382"/>
                  </a:moveTo>
                  <a:lnTo>
                    <a:pt x="38" y="488"/>
                  </a:lnTo>
                  <a:lnTo>
                    <a:pt x="219" y="563"/>
                  </a:lnTo>
                  <a:lnTo>
                    <a:pt x="276" y="701"/>
                  </a:lnTo>
                  <a:lnTo>
                    <a:pt x="365" y="810"/>
                  </a:lnTo>
                  <a:lnTo>
                    <a:pt x="460" y="867"/>
                  </a:lnTo>
                  <a:lnTo>
                    <a:pt x="586" y="907"/>
                  </a:lnTo>
                  <a:lnTo>
                    <a:pt x="607" y="802"/>
                  </a:lnTo>
                  <a:lnTo>
                    <a:pt x="746" y="937"/>
                  </a:lnTo>
                  <a:lnTo>
                    <a:pt x="989" y="1024"/>
                  </a:lnTo>
                  <a:lnTo>
                    <a:pt x="1004" y="939"/>
                  </a:lnTo>
                  <a:lnTo>
                    <a:pt x="987" y="808"/>
                  </a:lnTo>
                  <a:lnTo>
                    <a:pt x="917" y="791"/>
                  </a:lnTo>
                  <a:lnTo>
                    <a:pt x="768" y="737"/>
                  </a:lnTo>
                  <a:lnTo>
                    <a:pt x="683" y="652"/>
                  </a:lnTo>
                  <a:lnTo>
                    <a:pt x="633" y="589"/>
                  </a:lnTo>
                  <a:lnTo>
                    <a:pt x="656" y="563"/>
                  </a:lnTo>
                  <a:lnTo>
                    <a:pt x="723" y="519"/>
                  </a:lnTo>
                  <a:lnTo>
                    <a:pt x="778" y="623"/>
                  </a:lnTo>
                  <a:lnTo>
                    <a:pt x="892" y="688"/>
                  </a:lnTo>
                  <a:lnTo>
                    <a:pt x="1149" y="734"/>
                  </a:lnTo>
                  <a:lnTo>
                    <a:pt x="1282" y="694"/>
                  </a:lnTo>
                  <a:lnTo>
                    <a:pt x="1360" y="627"/>
                  </a:lnTo>
                  <a:lnTo>
                    <a:pt x="1430" y="519"/>
                  </a:lnTo>
                  <a:lnTo>
                    <a:pt x="1466" y="243"/>
                  </a:lnTo>
                  <a:lnTo>
                    <a:pt x="1407" y="188"/>
                  </a:lnTo>
                  <a:lnTo>
                    <a:pt x="1354" y="163"/>
                  </a:lnTo>
                  <a:lnTo>
                    <a:pt x="1289" y="0"/>
                  </a:lnTo>
                  <a:lnTo>
                    <a:pt x="755" y="156"/>
                  </a:lnTo>
                  <a:lnTo>
                    <a:pt x="744" y="293"/>
                  </a:lnTo>
                  <a:lnTo>
                    <a:pt x="690" y="281"/>
                  </a:lnTo>
                  <a:lnTo>
                    <a:pt x="666" y="293"/>
                  </a:lnTo>
                  <a:lnTo>
                    <a:pt x="628" y="272"/>
                  </a:lnTo>
                  <a:lnTo>
                    <a:pt x="601" y="281"/>
                  </a:lnTo>
                  <a:lnTo>
                    <a:pt x="576" y="316"/>
                  </a:lnTo>
                  <a:lnTo>
                    <a:pt x="540" y="293"/>
                  </a:lnTo>
                  <a:lnTo>
                    <a:pt x="519" y="319"/>
                  </a:lnTo>
                  <a:lnTo>
                    <a:pt x="525" y="350"/>
                  </a:lnTo>
                  <a:lnTo>
                    <a:pt x="548" y="437"/>
                  </a:lnTo>
                  <a:lnTo>
                    <a:pt x="498" y="473"/>
                  </a:lnTo>
                  <a:lnTo>
                    <a:pt x="460" y="523"/>
                  </a:lnTo>
                  <a:lnTo>
                    <a:pt x="476" y="585"/>
                  </a:lnTo>
                  <a:lnTo>
                    <a:pt x="521" y="620"/>
                  </a:lnTo>
                  <a:lnTo>
                    <a:pt x="536" y="652"/>
                  </a:lnTo>
                  <a:lnTo>
                    <a:pt x="460" y="667"/>
                  </a:lnTo>
                  <a:lnTo>
                    <a:pt x="377" y="637"/>
                  </a:lnTo>
                  <a:lnTo>
                    <a:pt x="329" y="517"/>
                  </a:lnTo>
                  <a:lnTo>
                    <a:pt x="291" y="517"/>
                  </a:lnTo>
                  <a:lnTo>
                    <a:pt x="295" y="420"/>
                  </a:lnTo>
                  <a:lnTo>
                    <a:pt x="265" y="386"/>
                  </a:lnTo>
                  <a:lnTo>
                    <a:pt x="221" y="395"/>
                  </a:lnTo>
                  <a:lnTo>
                    <a:pt x="200" y="333"/>
                  </a:lnTo>
                  <a:lnTo>
                    <a:pt x="164" y="321"/>
                  </a:lnTo>
                  <a:lnTo>
                    <a:pt x="126" y="344"/>
                  </a:lnTo>
                  <a:lnTo>
                    <a:pt x="112" y="378"/>
                  </a:lnTo>
                  <a:lnTo>
                    <a:pt x="69" y="319"/>
                  </a:lnTo>
                  <a:lnTo>
                    <a:pt x="33" y="319"/>
                  </a:lnTo>
                  <a:lnTo>
                    <a:pt x="0" y="382"/>
                  </a:lnTo>
                  <a:lnTo>
                    <a:pt x="0" y="382"/>
                  </a:lnTo>
                  <a:close/>
                </a:path>
              </a:pathLst>
            </a:custGeom>
            <a:solidFill>
              <a:srgbClr val="CC804D"/>
            </a:solidFill>
            <a:ln w="9525">
              <a:noFill/>
              <a:round/>
              <a:headEnd/>
              <a:tailEnd/>
            </a:ln>
          </p:spPr>
          <p:txBody>
            <a:bodyPr/>
            <a:lstStyle/>
            <a:p>
              <a:endParaRPr lang="en-US"/>
            </a:p>
          </p:txBody>
        </p:sp>
        <p:sp>
          <p:nvSpPr>
            <p:cNvPr id="6196" name="Freeform 52"/>
            <p:cNvSpPr>
              <a:spLocks/>
            </p:cNvSpPr>
            <p:nvPr/>
          </p:nvSpPr>
          <p:spPr bwMode="auto">
            <a:xfrm>
              <a:off x="2664" y="2322"/>
              <a:ext cx="285" cy="323"/>
            </a:xfrm>
            <a:custGeom>
              <a:avLst/>
              <a:gdLst/>
              <a:ahLst/>
              <a:cxnLst>
                <a:cxn ang="0">
                  <a:pos x="47" y="177"/>
                </a:cxn>
                <a:cxn ang="0">
                  <a:pos x="32" y="201"/>
                </a:cxn>
                <a:cxn ang="0">
                  <a:pos x="24" y="222"/>
                </a:cxn>
                <a:cxn ang="0">
                  <a:pos x="17" y="241"/>
                </a:cxn>
                <a:cxn ang="0">
                  <a:pos x="9" y="262"/>
                </a:cxn>
                <a:cxn ang="0">
                  <a:pos x="3" y="287"/>
                </a:cxn>
                <a:cxn ang="0">
                  <a:pos x="0" y="314"/>
                </a:cxn>
                <a:cxn ang="0">
                  <a:pos x="0" y="340"/>
                </a:cxn>
                <a:cxn ang="0">
                  <a:pos x="2" y="369"/>
                </a:cxn>
                <a:cxn ang="0">
                  <a:pos x="7" y="397"/>
                </a:cxn>
                <a:cxn ang="0">
                  <a:pos x="15" y="426"/>
                </a:cxn>
                <a:cxn ang="0">
                  <a:pos x="26" y="454"/>
                </a:cxn>
                <a:cxn ang="0">
                  <a:pos x="41" y="483"/>
                </a:cxn>
                <a:cxn ang="0">
                  <a:pos x="57" y="507"/>
                </a:cxn>
                <a:cxn ang="0">
                  <a:pos x="74" y="532"/>
                </a:cxn>
                <a:cxn ang="0">
                  <a:pos x="91" y="553"/>
                </a:cxn>
                <a:cxn ang="0">
                  <a:pos x="116" y="582"/>
                </a:cxn>
                <a:cxn ang="0">
                  <a:pos x="146" y="610"/>
                </a:cxn>
                <a:cxn ang="0">
                  <a:pos x="165" y="629"/>
                </a:cxn>
                <a:cxn ang="0">
                  <a:pos x="509" y="561"/>
                </a:cxn>
                <a:cxn ang="0">
                  <a:pos x="515" y="544"/>
                </a:cxn>
                <a:cxn ang="0">
                  <a:pos x="528" y="517"/>
                </a:cxn>
                <a:cxn ang="0">
                  <a:pos x="534" y="498"/>
                </a:cxn>
                <a:cxn ang="0">
                  <a:pos x="541" y="477"/>
                </a:cxn>
                <a:cxn ang="0">
                  <a:pos x="545" y="454"/>
                </a:cxn>
                <a:cxn ang="0">
                  <a:pos x="551" y="428"/>
                </a:cxn>
                <a:cxn ang="0">
                  <a:pos x="555" y="401"/>
                </a:cxn>
                <a:cxn ang="0">
                  <a:pos x="555" y="373"/>
                </a:cxn>
                <a:cxn ang="0">
                  <a:pos x="553" y="344"/>
                </a:cxn>
                <a:cxn ang="0">
                  <a:pos x="549" y="316"/>
                </a:cxn>
                <a:cxn ang="0">
                  <a:pos x="502" y="139"/>
                </a:cxn>
                <a:cxn ang="0">
                  <a:pos x="463" y="95"/>
                </a:cxn>
                <a:cxn ang="0">
                  <a:pos x="462" y="78"/>
                </a:cxn>
                <a:cxn ang="0">
                  <a:pos x="460" y="55"/>
                </a:cxn>
                <a:cxn ang="0">
                  <a:pos x="456" y="32"/>
                </a:cxn>
                <a:cxn ang="0">
                  <a:pos x="444" y="11"/>
                </a:cxn>
                <a:cxn ang="0">
                  <a:pos x="429" y="0"/>
                </a:cxn>
                <a:cxn ang="0">
                  <a:pos x="412" y="0"/>
                </a:cxn>
                <a:cxn ang="0">
                  <a:pos x="387" y="0"/>
                </a:cxn>
                <a:cxn ang="0">
                  <a:pos x="365" y="0"/>
                </a:cxn>
                <a:cxn ang="0">
                  <a:pos x="340" y="0"/>
                </a:cxn>
                <a:cxn ang="0">
                  <a:pos x="317" y="0"/>
                </a:cxn>
                <a:cxn ang="0">
                  <a:pos x="292" y="0"/>
                </a:cxn>
                <a:cxn ang="0">
                  <a:pos x="271" y="0"/>
                </a:cxn>
                <a:cxn ang="0">
                  <a:pos x="252" y="0"/>
                </a:cxn>
                <a:cxn ang="0">
                  <a:pos x="232" y="0"/>
                </a:cxn>
                <a:cxn ang="0">
                  <a:pos x="216" y="2"/>
                </a:cxn>
                <a:cxn ang="0">
                  <a:pos x="192" y="25"/>
                </a:cxn>
                <a:cxn ang="0">
                  <a:pos x="161" y="55"/>
                </a:cxn>
                <a:cxn ang="0">
                  <a:pos x="142" y="74"/>
                </a:cxn>
                <a:cxn ang="0">
                  <a:pos x="123" y="93"/>
                </a:cxn>
                <a:cxn ang="0">
                  <a:pos x="104" y="112"/>
                </a:cxn>
                <a:cxn ang="0">
                  <a:pos x="74" y="144"/>
                </a:cxn>
                <a:cxn ang="0">
                  <a:pos x="55" y="167"/>
                </a:cxn>
              </a:cxnLst>
              <a:rect l="0" t="0" r="r" b="b"/>
              <a:pathLst>
                <a:path w="570" h="646">
                  <a:moveTo>
                    <a:pt x="55" y="167"/>
                  </a:moveTo>
                  <a:lnTo>
                    <a:pt x="53" y="167"/>
                  </a:lnTo>
                  <a:lnTo>
                    <a:pt x="51" y="171"/>
                  </a:lnTo>
                  <a:lnTo>
                    <a:pt x="49" y="173"/>
                  </a:lnTo>
                  <a:lnTo>
                    <a:pt x="47" y="177"/>
                  </a:lnTo>
                  <a:lnTo>
                    <a:pt x="43" y="181"/>
                  </a:lnTo>
                  <a:lnTo>
                    <a:pt x="41" y="186"/>
                  </a:lnTo>
                  <a:lnTo>
                    <a:pt x="38" y="190"/>
                  </a:lnTo>
                  <a:lnTo>
                    <a:pt x="36" y="196"/>
                  </a:lnTo>
                  <a:lnTo>
                    <a:pt x="32" y="201"/>
                  </a:lnTo>
                  <a:lnTo>
                    <a:pt x="30" y="207"/>
                  </a:lnTo>
                  <a:lnTo>
                    <a:pt x="28" y="211"/>
                  </a:lnTo>
                  <a:lnTo>
                    <a:pt x="26" y="215"/>
                  </a:lnTo>
                  <a:lnTo>
                    <a:pt x="24" y="219"/>
                  </a:lnTo>
                  <a:lnTo>
                    <a:pt x="24" y="222"/>
                  </a:lnTo>
                  <a:lnTo>
                    <a:pt x="22" y="226"/>
                  </a:lnTo>
                  <a:lnTo>
                    <a:pt x="21" y="230"/>
                  </a:lnTo>
                  <a:lnTo>
                    <a:pt x="19" y="234"/>
                  </a:lnTo>
                  <a:lnTo>
                    <a:pt x="19" y="238"/>
                  </a:lnTo>
                  <a:lnTo>
                    <a:pt x="17" y="241"/>
                  </a:lnTo>
                  <a:lnTo>
                    <a:pt x="15" y="247"/>
                  </a:lnTo>
                  <a:lnTo>
                    <a:pt x="13" y="251"/>
                  </a:lnTo>
                  <a:lnTo>
                    <a:pt x="13" y="255"/>
                  </a:lnTo>
                  <a:lnTo>
                    <a:pt x="11" y="259"/>
                  </a:lnTo>
                  <a:lnTo>
                    <a:pt x="9" y="262"/>
                  </a:lnTo>
                  <a:lnTo>
                    <a:pt x="7" y="268"/>
                  </a:lnTo>
                  <a:lnTo>
                    <a:pt x="7" y="274"/>
                  </a:lnTo>
                  <a:lnTo>
                    <a:pt x="5" y="278"/>
                  </a:lnTo>
                  <a:lnTo>
                    <a:pt x="3" y="283"/>
                  </a:lnTo>
                  <a:lnTo>
                    <a:pt x="3" y="287"/>
                  </a:lnTo>
                  <a:lnTo>
                    <a:pt x="2" y="293"/>
                  </a:lnTo>
                  <a:lnTo>
                    <a:pt x="2" y="297"/>
                  </a:lnTo>
                  <a:lnTo>
                    <a:pt x="2" y="302"/>
                  </a:lnTo>
                  <a:lnTo>
                    <a:pt x="0" y="308"/>
                  </a:lnTo>
                  <a:lnTo>
                    <a:pt x="0" y="314"/>
                  </a:lnTo>
                  <a:lnTo>
                    <a:pt x="0" y="317"/>
                  </a:lnTo>
                  <a:lnTo>
                    <a:pt x="0" y="323"/>
                  </a:lnTo>
                  <a:lnTo>
                    <a:pt x="0" y="329"/>
                  </a:lnTo>
                  <a:lnTo>
                    <a:pt x="0" y="335"/>
                  </a:lnTo>
                  <a:lnTo>
                    <a:pt x="0" y="340"/>
                  </a:lnTo>
                  <a:lnTo>
                    <a:pt x="0" y="346"/>
                  </a:lnTo>
                  <a:lnTo>
                    <a:pt x="0" y="352"/>
                  </a:lnTo>
                  <a:lnTo>
                    <a:pt x="0" y="357"/>
                  </a:lnTo>
                  <a:lnTo>
                    <a:pt x="0" y="363"/>
                  </a:lnTo>
                  <a:lnTo>
                    <a:pt x="2" y="369"/>
                  </a:lnTo>
                  <a:lnTo>
                    <a:pt x="2" y="373"/>
                  </a:lnTo>
                  <a:lnTo>
                    <a:pt x="3" y="380"/>
                  </a:lnTo>
                  <a:lnTo>
                    <a:pt x="3" y="386"/>
                  </a:lnTo>
                  <a:lnTo>
                    <a:pt x="5" y="392"/>
                  </a:lnTo>
                  <a:lnTo>
                    <a:pt x="7" y="397"/>
                  </a:lnTo>
                  <a:lnTo>
                    <a:pt x="9" y="403"/>
                  </a:lnTo>
                  <a:lnTo>
                    <a:pt x="11" y="409"/>
                  </a:lnTo>
                  <a:lnTo>
                    <a:pt x="11" y="414"/>
                  </a:lnTo>
                  <a:lnTo>
                    <a:pt x="13" y="420"/>
                  </a:lnTo>
                  <a:lnTo>
                    <a:pt x="15" y="426"/>
                  </a:lnTo>
                  <a:lnTo>
                    <a:pt x="19" y="431"/>
                  </a:lnTo>
                  <a:lnTo>
                    <a:pt x="21" y="439"/>
                  </a:lnTo>
                  <a:lnTo>
                    <a:pt x="22" y="443"/>
                  </a:lnTo>
                  <a:lnTo>
                    <a:pt x="24" y="449"/>
                  </a:lnTo>
                  <a:lnTo>
                    <a:pt x="26" y="454"/>
                  </a:lnTo>
                  <a:lnTo>
                    <a:pt x="30" y="460"/>
                  </a:lnTo>
                  <a:lnTo>
                    <a:pt x="32" y="466"/>
                  </a:lnTo>
                  <a:lnTo>
                    <a:pt x="36" y="471"/>
                  </a:lnTo>
                  <a:lnTo>
                    <a:pt x="38" y="477"/>
                  </a:lnTo>
                  <a:lnTo>
                    <a:pt x="41" y="483"/>
                  </a:lnTo>
                  <a:lnTo>
                    <a:pt x="43" y="487"/>
                  </a:lnTo>
                  <a:lnTo>
                    <a:pt x="47" y="494"/>
                  </a:lnTo>
                  <a:lnTo>
                    <a:pt x="51" y="498"/>
                  </a:lnTo>
                  <a:lnTo>
                    <a:pt x="55" y="502"/>
                  </a:lnTo>
                  <a:lnTo>
                    <a:pt x="57" y="507"/>
                  </a:lnTo>
                  <a:lnTo>
                    <a:pt x="60" y="513"/>
                  </a:lnTo>
                  <a:lnTo>
                    <a:pt x="64" y="517"/>
                  </a:lnTo>
                  <a:lnTo>
                    <a:pt x="66" y="523"/>
                  </a:lnTo>
                  <a:lnTo>
                    <a:pt x="70" y="526"/>
                  </a:lnTo>
                  <a:lnTo>
                    <a:pt x="74" y="532"/>
                  </a:lnTo>
                  <a:lnTo>
                    <a:pt x="78" y="536"/>
                  </a:lnTo>
                  <a:lnTo>
                    <a:pt x="81" y="542"/>
                  </a:lnTo>
                  <a:lnTo>
                    <a:pt x="83" y="545"/>
                  </a:lnTo>
                  <a:lnTo>
                    <a:pt x="89" y="549"/>
                  </a:lnTo>
                  <a:lnTo>
                    <a:pt x="91" y="553"/>
                  </a:lnTo>
                  <a:lnTo>
                    <a:pt x="95" y="557"/>
                  </a:lnTo>
                  <a:lnTo>
                    <a:pt x="98" y="563"/>
                  </a:lnTo>
                  <a:lnTo>
                    <a:pt x="102" y="566"/>
                  </a:lnTo>
                  <a:lnTo>
                    <a:pt x="108" y="574"/>
                  </a:lnTo>
                  <a:lnTo>
                    <a:pt x="116" y="582"/>
                  </a:lnTo>
                  <a:lnTo>
                    <a:pt x="121" y="587"/>
                  </a:lnTo>
                  <a:lnTo>
                    <a:pt x="129" y="595"/>
                  </a:lnTo>
                  <a:lnTo>
                    <a:pt x="135" y="599"/>
                  </a:lnTo>
                  <a:lnTo>
                    <a:pt x="140" y="606"/>
                  </a:lnTo>
                  <a:lnTo>
                    <a:pt x="146" y="610"/>
                  </a:lnTo>
                  <a:lnTo>
                    <a:pt x="150" y="616"/>
                  </a:lnTo>
                  <a:lnTo>
                    <a:pt x="156" y="620"/>
                  </a:lnTo>
                  <a:lnTo>
                    <a:pt x="159" y="623"/>
                  </a:lnTo>
                  <a:lnTo>
                    <a:pt x="161" y="627"/>
                  </a:lnTo>
                  <a:lnTo>
                    <a:pt x="165" y="629"/>
                  </a:lnTo>
                  <a:lnTo>
                    <a:pt x="169" y="633"/>
                  </a:lnTo>
                  <a:lnTo>
                    <a:pt x="171" y="635"/>
                  </a:lnTo>
                  <a:lnTo>
                    <a:pt x="332" y="646"/>
                  </a:lnTo>
                  <a:lnTo>
                    <a:pt x="444" y="612"/>
                  </a:lnTo>
                  <a:lnTo>
                    <a:pt x="509" y="561"/>
                  </a:lnTo>
                  <a:lnTo>
                    <a:pt x="509" y="559"/>
                  </a:lnTo>
                  <a:lnTo>
                    <a:pt x="511" y="555"/>
                  </a:lnTo>
                  <a:lnTo>
                    <a:pt x="511" y="551"/>
                  </a:lnTo>
                  <a:lnTo>
                    <a:pt x="513" y="549"/>
                  </a:lnTo>
                  <a:lnTo>
                    <a:pt x="515" y="544"/>
                  </a:lnTo>
                  <a:lnTo>
                    <a:pt x="519" y="540"/>
                  </a:lnTo>
                  <a:lnTo>
                    <a:pt x="521" y="534"/>
                  </a:lnTo>
                  <a:lnTo>
                    <a:pt x="522" y="528"/>
                  </a:lnTo>
                  <a:lnTo>
                    <a:pt x="524" y="523"/>
                  </a:lnTo>
                  <a:lnTo>
                    <a:pt x="528" y="517"/>
                  </a:lnTo>
                  <a:lnTo>
                    <a:pt x="528" y="513"/>
                  </a:lnTo>
                  <a:lnTo>
                    <a:pt x="530" y="509"/>
                  </a:lnTo>
                  <a:lnTo>
                    <a:pt x="532" y="506"/>
                  </a:lnTo>
                  <a:lnTo>
                    <a:pt x="534" y="502"/>
                  </a:lnTo>
                  <a:lnTo>
                    <a:pt x="534" y="498"/>
                  </a:lnTo>
                  <a:lnTo>
                    <a:pt x="536" y="494"/>
                  </a:lnTo>
                  <a:lnTo>
                    <a:pt x="536" y="490"/>
                  </a:lnTo>
                  <a:lnTo>
                    <a:pt x="538" y="487"/>
                  </a:lnTo>
                  <a:lnTo>
                    <a:pt x="540" y="483"/>
                  </a:lnTo>
                  <a:lnTo>
                    <a:pt x="541" y="477"/>
                  </a:lnTo>
                  <a:lnTo>
                    <a:pt x="541" y="471"/>
                  </a:lnTo>
                  <a:lnTo>
                    <a:pt x="543" y="468"/>
                  </a:lnTo>
                  <a:lnTo>
                    <a:pt x="543" y="464"/>
                  </a:lnTo>
                  <a:lnTo>
                    <a:pt x="545" y="458"/>
                  </a:lnTo>
                  <a:lnTo>
                    <a:pt x="545" y="454"/>
                  </a:lnTo>
                  <a:lnTo>
                    <a:pt x="547" y="449"/>
                  </a:lnTo>
                  <a:lnTo>
                    <a:pt x="547" y="445"/>
                  </a:lnTo>
                  <a:lnTo>
                    <a:pt x="549" y="439"/>
                  </a:lnTo>
                  <a:lnTo>
                    <a:pt x="549" y="433"/>
                  </a:lnTo>
                  <a:lnTo>
                    <a:pt x="551" y="428"/>
                  </a:lnTo>
                  <a:lnTo>
                    <a:pt x="551" y="424"/>
                  </a:lnTo>
                  <a:lnTo>
                    <a:pt x="553" y="418"/>
                  </a:lnTo>
                  <a:lnTo>
                    <a:pt x="553" y="412"/>
                  </a:lnTo>
                  <a:lnTo>
                    <a:pt x="555" y="409"/>
                  </a:lnTo>
                  <a:lnTo>
                    <a:pt x="555" y="401"/>
                  </a:lnTo>
                  <a:lnTo>
                    <a:pt x="555" y="397"/>
                  </a:lnTo>
                  <a:lnTo>
                    <a:pt x="555" y="390"/>
                  </a:lnTo>
                  <a:lnTo>
                    <a:pt x="555" y="384"/>
                  </a:lnTo>
                  <a:lnTo>
                    <a:pt x="555" y="378"/>
                  </a:lnTo>
                  <a:lnTo>
                    <a:pt x="555" y="373"/>
                  </a:lnTo>
                  <a:lnTo>
                    <a:pt x="555" y="367"/>
                  </a:lnTo>
                  <a:lnTo>
                    <a:pt x="555" y="361"/>
                  </a:lnTo>
                  <a:lnTo>
                    <a:pt x="555" y="355"/>
                  </a:lnTo>
                  <a:lnTo>
                    <a:pt x="555" y="350"/>
                  </a:lnTo>
                  <a:lnTo>
                    <a:pt x="553" y="344"/>
                  </a:lnTo>
                  <a:lnTo>
                    <a:pt x="553" y="338"/>
                  </a:lnTo>
                  <a:lnTo>
                    <a:pt x="553" y="333"/>
                  </a:lnTo>
                  <a:lnTo>
                    <a:pt x="551" y="327"/>
                  </a:lnTo>
                  <a:lnTo>
                    <a:pt x="551" y="321"/>
                  </a:lnTo>
                  <a:lnTo>
                    <a:pt x="549" y="316"/>
                  </a:lnTo>
                  <a:lnTo>
                    <a:pt x="538" y="276"/>
                  </a:lnTo>
                  <a:lnTo>
                    <a:pt x="564" y="247"/>
                  </a:lnTo>
                  <a:lnTo>
                    <a:pt x="570" y="184"/>
                  </a:lnTo>
                  <a:lnTo>
                    <a:pt x="545" y="144"/>
                  </a:lnTo>
                  <a:lnTo>
                    <a:pt x="502" y="139"/>
                  </a:lnTo>
                  <a:lnTo>
                    <a:pt x="462" y="108"/>
                  </a:lnTo>
                  <a:lnTo>
                    <a:pt x="462" y="106"/>
                  </a:lnTo>
                  <a:lnTo>
                    <a:pt x="462" y="105"/>
                  </a:lnTo>
                  <a:lnTo>
                    <a:pt x="462" y="101"/>
                  </a:lnTo>
                  <a:lnTo>
                    <a:pt x="463" y="95"/>
                  </a:lnTo>
                  <a:lnTo>
                    <a:pt x="463" y="93"/>
                  </a:lnTo>
                  <a:lnTo>
                    <a:pt x="463" y="89"/>
                  </a:lnTo>
                  <a:lnTo>
                    <a:pt x="463" y="86"/>
                  </a:lnTo>
                  <a:lnTo>
                    <a:pt x="463" y="82"/>
                  </a:lnTo>
                  <a:lnTo>
                    <a:pt x="462" y="78"/>
                  </a:lnTo>
                  <a:lnTo>
                    <a:pt x="462" y="74"/>
                  </a:lnTo>
                  <a:lnTo>
                    <a:pt x="462" y="68"/>
                  </a:lnTo>
                  <a:lnTo>
                    <a:pt x="462" y="65"/>
                  </a:lnTo>
                  <a:lnTo>
                    <a:pt x="462" y="61"/>
                  </a:lnTo>
                  <a:lnTo>
                    <a:pt x="460" y="55"/>
                  </a:lnTo>
                  <a:lnTo>
                    <a:pt x="460" y="51"/>
                  </a:lnTo>
                  <a:lnTo>
                    <a:pt x="460" y="48"/>
                  </a:lnTo>
                  <a:lnTo>
                    <a:pt x="458" y="42"/>
                  </a:lnTo>
                  <a:lnTo>
                    <a:pt x="456" y="38"/>
                  </a:lnTo>
                  <a:lnTo>
                    <a:pt x="456" y="32"/>
                  </a:lnTo>
                  <a:lnTo>
                    <a:pt x="454" y="29"/>
                  </a:lnTo>
                  <a:lnTo>
                    <a:pt x="450" y="25"/>
                  </a:lnTo>
                  <a:lnTo>
                    <a:pt x="448" y="21"/>
                  </a:lnTo>
                  <a:lnTo>
                    <a:pt x="446" y="17"/>
                  </a:lnTo>
                  <a:lnTo>
                    <a:pt x="444" y="11"/>
                  </a:lnTo>
                  <a:lnTo>
                    <a:pt x="441" y="8"/>
                  </a:lnTo>
                  <a:lnTo>
                    <a:pt x="437" y="6"/>
                  </a:lnTo>
                  <a:lnTo>
                    <a:pt x="435" y="2"/>
                  </a:lnTo>
                  <a:lnTo>
                    <a:pt x="431" y="0"/>
                  </a:lnTo>
                  <a:lnTo>
                    <a:pt x="429" y="0"/>
                  </a:lnTo>
                  <a:lnTo>
                    <a:pt x="427" y="0"/>
                  </a:lnTo>
                  <a:lnTo>
                    <a:pt x="425" y="0"/>
                  </a:lnTo>
                  <a:lnTo>
                    <a:pt x="422" y="0"/>
                  </a:lnTo>
                  <a:lnTo>
                    <a:pt x="416" y="0"/>
                  </a:lnTo>
                  <a:lnTo>
                    <a:pt x="412" y="0"/>
                  </a:lnTo>
                  <a:lnTo>
                    <a:pt x="405" y="0"/>
                  </a:lnTo>
                  <a:lnTo>
                    <a:pt x="399" y="0"/>
                  </a:lnTo>
                  <a:lnTo>
                    <a:pt x="395" y="0"/>
                  </a:lnTo>
                  <a:lnTo>
                    <a:pt x="391" y="0"/>
                  </a:lnTo>
                  <a:lnTo>
                    <a:pt x="387" y="0"/>
                  </a:lnTo>
                  <a:lnTo>
                    <a:pt x="382" y="0"/>
                  </a:lnTo>
                  <a:lnTo>
                    <a:pt x="378" y="0"/>
                  </a:lnTo>
                  <a:lnTo>
                    <a:pt x="374" y="0"/>
                  </a:lnTo>
                  <a:lnTo>
                    <a:pt x="368" y="0"/>
                  </a:lnTo>
                  <a:lnTo>
                    <a:pt x="365" y="0"/>
                  </a:lnTo>
                  <a:lnTo>
                    <a:pt x="359" y="0"/>
                  </a:lnTo>
                  <a:lnTo>
                    <a:pt x="355" y="0"/>
                  </a:lnTo>
                  <a:lnTo>
                    <a:pt x="349" y="0"/>
                  </a:lnTo>
                  <a:lnTo>
                    <a:pt x="346" y="0"/>
                  </a:lnTo>
                  <a:lnTo>
                    <a:pt x="340" y="0"/>
                  </a:lnTo>
                  <a:lnTo>
                    <a:pt x="336" y="0"/>
                  </a:lnTo>
                  <a:lnTo>
                    <a:pt x="332" y="0"/>
                  </a:lnTo>
                  <a:lnTo>
                    <a:pt x="327" y="0"/>
                  </a:lnTo>
                  <a:lnTo>
                    <a:pt x="323" y="0"/>
                  </a:lnTo>
                  <a:lnTo>
                    <a:pt x="317" y="0"/>
                  </a:lnTo>
                  <a:lnTo>
                    <a:pt x="311" y="0"/>
                  </a:lnTo>
                  <a:lnTo>
                    <a:pt x="308" y="0"/>
                  </a:lnTo>
                  <a:lnTo>
                    <a:pt x="302" y="0"/>
                  </a:lnTo>
                  <a:lnTo>
                    <a:pt x="298" y="0"/>
                  </a:lnTo>
                  <a:lnTo>
                    <a:pt x="292" y="0"/>
                  </a:lnTo>
                  <a:lnTo>
                    <a:pt x="289" y="0"/>
                  </a:lnTo>
                  <a:lnTo>
                    <a:pt x="283" y="0"/>
                  </a:lnTo>
                  <a:lnTo>
                    <a:pt x="279" y="0"/>
                  </a:lnTo>
                  <a:lnTo>
                    <a:pt x="275" y="0"/>
                  </a:lnTo>
                  <a:lnTo>
                    <a:pt x="271" y="0"/>
                  </a:lnTo>
                  <a:lnTo>
                    <a:pt x="266" y="0"/>
                  </a:lnTo>
                  <a:lnTo>
                    <a:pt x="262" y="0"/>
                  </a:lnTo>
                  <a:lnTo>
                    <a:pt x="258" y="0"/>
                  </a:lnTo>
                  <a:lnTo>
                    <a:pt x="256" y="0"/>
                  </a:lnTo>
                  <a:lnTo>
                    <a:pt x="252" y="0"/>
                  </a:lnTo>
                  <a:lnTo>
                    <a:pt x="247" y="0"/>
                  </a:lnTo>
                  <a:lnTo>
                    <a:pt x="245" y="0"/>
                  </a:lnTo>
                  <a:lnTo>
                    <a:pt x="241" y="0"/>
                  </a:lnTo>
                  <a:lnTo>
                    <a:pt x="235" y="0"/>
                  </a:lnTo>
                  <a:lnTo>
                    <a:pt x="232" y="0"/>
                  </a:lnTo>
                  <a:lnTo>
                    <a:pt x="226" y="0"/>
                  </a:lnTo>
                  <a:lnTo>
                    <a:pt x="224" y="0"/>
                  </a:lnTo>
                  <a:lnTo>
                    <a:pt x="222" y="0"/>
                  </a:lnTo>
                  <a:lnTo>
                    <a:pt x="220" y="2"/>
                  </a:lnTo>
                  <a:lnTo>
                    <a:pt x="216" y="2"/>
                  </a:lnTo>
                  <a:lnTo>
                    <a:pt x="211" y="8"/>
                  </a:lnTo>
                  <a:lnTo>
                    <a:pt x="207" y="10"/>
                  </a:lnTo>
                  <a:lnTo>
                    <a:pt x="201" y="15"/>
                  </a:lnTo>
                  <a:lnTo>
                    <a:pt x="197" y="19"/>
                  </a:lnTo>
                  <a:lnTo>
                    <a:pt x="192" y="25"/>
                  </a:lnTo>
                  <a:lnTo>
                    <a:pt x="186" y="30"/>
                  </a:lnTo>
                  <a:lnTo>
                    <a:pt x="178" y="38"/>
                  </a:lnTo>
                  <a:lnTo>
                    <a:pt x="171" y="44"/>
                  </a:lnTo>
                  <a:lnTo>
                    <a:pt x="165" y="51"/>
                  </a:lnTo>
                  <a:lnTo>
                    <a:pt x="161" y="55"/>
                  </a:lnTo>
                  <a:lnTo>
                    <a:pt x="157" y="59"/>
                  </a:lnTo>
                  <a:lnTo>
                    <a:pt x="154" y="63"/>
                  </a:lnTo>
                  <a:lnTo>
                    <a:pt x="150" y="67"/>
                  </a:lnTo>
                  <a:lnTo>
                    <a:pt x="146" y="70"/>
                  </a:lnTo>
                  <a:lnTo>
                    <a:pt x="142" y="74"/>
                  </a:lnTo>
                  <a:lnTo>
                    <a:pt x="138" y="80"/>
                  </a:lnTo>
                  <a:lnTo>
                    <a:pt x="135" y="84"/>
                  </a:lnTo>
                  <a:lnTo>
                    <a:pt x="131" y="86"/>
                  </a:lnTo>
                  <a:lnTo>
                    <a:pt x="127" y="91"/>
                  </a:lnTo>
                  <a:lnTo>
                    <a:pt x="123" y="93"/>
                  </a:lnTo>
                  <a:lnTo>
                    <a:pt x="119" y="97"/>
                  </a:lnTo>
                  <a:lnTo>
                    <a:pt x="116" y="101"/>
                  </a:lnTo>
                  <a:lnTo>
                    <a:pt x="112" y="105"/>
                  </a:lnTo>
                  <a:lnTo>
                    <a:pt x="108" y="108"/>
                  </a:lnTo>
                  <a:lnTo>
                    <a:pt x="104" y="112"/>
                  </a:lnTo>
                  <a:lnTo>
                    <a:pt x="98" y="120"/>
                  </a:lnTo>
                  <a:lnTo>
                    <a:pt x="91" y="127"/>
                  </a:lnTo>
                  <a:lnTo>
                    <a:pt x="85" y="133"/>
                  </a:lnTo>
                  <a:lnTo>
                    <a:pt x="79" y="141"/>
                  </a:lnTo>
                  <a:lnTo>
                    <a:pt x="74" y="144"/>
                  </a:lnTo>
                  <a:lnTo>
                    <a:pt x="68" y="150"/>
                  </a:lnTo>
                  <a:lnTo>
                    <a:pt x="64" y="154"/>
                  </a:lnTo>
                  <a:lnTo>
                    <a:pt x="60" y="160"/>
                  </a:lnTo>
                  <a:lnTo>
                    <a:pt x="57" y="163"/>
                  </a:lnTo>
                  <a:lnTo>
                    <a:pt x="55" y="167"/>
                  </a:lnTo>
                  <a:lnTo>
                    <a:pt x="55" y="167"/>
                  </a:lnTo>
                  <a:close/>
                </a:path>
              </a:pathLst>
            </a:custGeom>
            <a:solidFill>
              <a:srgbClr val="D99966"/>
            </a:solidFill>
            <a:ln w="9525">
              <a:noFill/>
              <a:round/>
              <a:headEnd/>
              <a:tailEnd/>
            </a:ln>
          </p:spPr>
          <p:txBody>
            <a:bodyPr/>
            <a:lstStyle/>
            <a:p>
              <a:endParaRPr lang="en-US"/>
            </a:p>
          </p:txBody>
        </p:sp>
        <p:sp>
          <p:nvSpPr>
            <p:cNvPr id="6197" name="Freeform 53"/>
            <p:cNvSpPr>
              <a:spLocks/>
            </p:cNvSpPr>
            <p:nvPr/>
          </p:nvSpPr>
          <p:spPr bwMode="auto">
            <a:xfrm>
              <a:off x="2621" y="2397"/>
              <a:ext cx="173" cy="122"/>
            </a:xfrm>
            <a:custGeom>
              <a:avLst/>
              <a:gdLst/>
              <a:ahLst/>
              <a:cxnLst>
                <a:cxn ang="0">
                  <a:pos x="0" y="133"/>
                </a:cxn>
                <a:cxn ang="0">
                  <a:pos x="167" y="101"/>
                </a:cxn>
                <a:cxn ang="0">
                  <a:pos x="209" y="38"/>
                </a:cxn>
                <a:cxn ang="0">
                  <a:pos x="270" y="4"/>
                </a:cxn>
                <a:cxn ang="0">
                  <a:pos x="302" y="0"/>
                </a:cxn>
                <a:cxn ang="0">
                  <a:pos x="306" y="44"/>
                </a:cxn>
                <a:cxn ang="0">
                  <a:pos x="242" y="78"/>
                </a:cxn>
                <a:cxn ang="0">
                  <a:pos x="223" y="122"/>
                </a:cxn>
                <a:cxn ang="0">
                  <a:pos x="224" y="175"/>
                </a:cxn>
                <a:cxn ang="0">
                  <a:pos x="266" y="200"/>
                </a:cxn>
                <a:cxn ang="0">
                  <a:pos x="308" y="209"/>
                </a:cxn>
                <a:cxn ang="0">
                  <a:pos x="342" y="198"/>
                </a:cxn>
                <a:cxn ang="0">
                  <a:pos x="346" y="240"/>
                </a:cxn>
                <a:cxn ang="0">
                  <a:pos x="302" y="245"/>
                </a:cxn>
                <a:cxn ang="0">
                  <a:pos x="255" y="238"/>
                </a:cxn>
                <a:cxn ang="0">
                  <a:pos x="219" y="221"/>
                </a:cxn>
                <a:cxn ang="0">
                  <a:pos x="194" y="200"/>
                </a:cxn>
                <a:cxn ang="0">
                  <a:pos x="171" y="160"/>
                </a:cxn>
                <a:cxn ang="0">
                  <a:pos x="12" y="194"/>
                </a:cxn>
                <a:cxn ang="0">
                  <a:pos x="0" y="133"/>
                </a:cxn>
                <a:cxn ang="0">
                  <a:pos x="0" y="133"/>
                </a:cxn>
              </a:cxnLst>
              <a:rect l="0" t="0" r="r" b="b"/>
              <a:pathLst>
                <a:path w="346" h="245">
                  <a:moveTo>
                    <a:pt x="0" y="133"/>
                  </a:moveTo>
                  <a:lnTo>
                    <a:pt x="167" y="101"/>
                  </a:lnTo>
                  <a:lnTo>
                    <a:pt x="209" y="38"/>
                  </a:lnTo>
                  <a:lnTo>
                    <a:pt x="270" y="4"/>
                  </a:lnTo>
                  <a:lnTo>
                    <a:pt x="302" y="0"/>
                  </a:lnTo>
                  <a:lnTo>
                    <a:pt x="306" y="44"/>
                  </a:lnTo>
                  <a:lnTo>
                    <a:pt x="242" y="78"/>
                  </a:lnTo>
                  <a:lnTo>
                    <a:pt x="223" y="122"/>
                  </a:lnTo>
                  <a:lnTo>
                    <a:pt x="224" y="175"/>
                  </a:lnTo>
                  <a:lnTo>
                    <a:pt x="266" y="200"/>
                  </a:lnTo>
                  <a:lnTo>
                    <a:pt x="308" y="209"/>
                  </a:lnTo>
                  <a:lnTo>
                    <a:pt x="342" y="198"/>
                  </a:lnTo>
                  <a:lnTo>
                    <a:pt x="346" y="240"/>
                  </a:lnTo>
                  <a:lnTo>
                    <a:pt x="302" y="245"/>
                  </a:lnTo>
                  <a:lnTo>
                    <a:pt x="255" y="238"/>
                  </a:lnTo>
                  <a:lnTo>
                    <a:pt x="219" y="221"/>
                  </a:lnTo>
                  <a:lnTo>
                    <a:pt x="194" y="200"/>
                  </a:lnTo>
                  <a:lnTo>
                    <a:pt x="171" y="160"/>
                  </a:lnTo>
                  <a:lnTo>
                    <a:pt x="12" y="194"/>
                  </a:lnTo>
                  <a:lnTo>
                    <a:pt x="0" y="133"/>
                  </a:lnTo>
                  <a:lnTo>
                    <a:pt x="0" y="133"/>
                  </a:lnTo>
                  <a:close/>
                </a:path>
              </a:pathLst>
            </a:custGeom>
            <a:solidFill>
              <a:srgbClr val="B36680"/>
            </a:solidFill>
            <a:ln w="9525">
              <a:noFill/>
              <a:round/>
              <a:headEnd/>
              <a:tailEnd/>
            </a:ln>
          </p:spPr>
          <p:txBody>
            <a:bodyPr/>
            <a:lstStyle/>
            <a:p>
              <a:endParaRPr lang="en-US"/>
            </a:p>
          </p:txBody>
        </p:sp>
        <p:sp>
          <p:nvSpPr>
            <p:cNvPr id="6198" name="Freeform 54"/>
            <p:cNvSpPr>
              <a:spLocks/>
            </p:cNvSpPr>
            <p:nvPr/>
          </p:nvSpPr>
          <p:spPr bwMode="auto">
            <a:xfrm>
              <a:off x="2771" y="2366"/>
              <a:ext cx="174" cy="150"/>
            </a:xfrm>
            <a:custGeom>
              <a:avLst/>
              <a:gdLst/>
              <a:ahLst/>
              <a:cxnLst>
                <a:cxn ang="0">
                  <a:pos x="34" y="261"/>
                </a:cxn>
                <a:cxn ang="0">
                  <a:pos x="79" y="227"/>
                </a:cxn>
                <a:cxn ang="0">
                  <a:pos x="95" y="173"/>
                </a:cxn>
                <a:cxn ang="0">
                  <a:pos x="79" y="126"/>
                </a:cxn>
                <a:cxn ang="0">
                  <a:pos x="1" y="103"/>
                </a:cxn>
                <a:cxn ang="0">
                  <a:pos x="0" y="54"/>
                </a:cxn>
                <a:cxn ang="0">
                  <a:pos x="70" y="73"/>
                </a:cxn>
                <a:cxn ang="0">
                  <a:pos x="119" y="116"/>
                </a:cxn>
                <a:cxn ang="0">
                  <a:pos x="157" y="107"/>
                </a:cxn>
                <a:cxn ang="0">
                  <a:pos x="174" y="52"/>
                </a:cxn>
                <a:cxn ang="0">
                  <a:pos x="222" y="19"/>
                </a:cxn>
                <a:cxn ang="0">
                  <a:pos x="281" y="0"/>
                </a:cxn>
                <a:cxn ang="0">
                  <a:pos x="289" y="42"/>
                </a:cxn>
                <a:cxn ang="0">
                  <a:pos x="231" y="78"/>
                </a:cxn>
                <a:cxn ang="0">
                  <a:pos x="214" y="116"/>
                </a:cxn>
                <a:cxn ang="0">
                  <a:pos x="220" y="154"/>
                </a:cxn>
                <a:cxn ang="0">
                  <a:pos x="239" y="185"/>
                </a:cxn>
                <a:cxn ang="0">
                  <a:pos x="296" y="200"/>
                </a:cxn>
                <a:cxn ang="0">
                  <a:pos x="334" y="179"/>
                </a:cxn>
                <a:cxn ang="0">
                  <a:pos x="347" y="225"/>
                </a:cxn>
                <a:cxn ang="0">
                  <a:pos x="290" y="247"/>
                </a:cxn>
                <a:cxn ang="0">
                  <a:pos x="241" y="247"/>
                </a:cxn>
                <a:cxn ang="0">
                  <a:pos x="190" y="227"/>
                </a:cxn>
                <a:cxn ang="0">
                  <a:pos x="159" y="166"/>
                </a:cxn>
                <a:cxn ang="0">
                  <a:pos x="127" y="173"/>
                </a:cxn>
                <a:cxn ang="0">
                  <a:pos x="131" y="215"/>
                </a:cxn>
                <a:cxn ang="0">
                  <a:pos x="112" y="255"/>
                </a:cxn>
                <a:cxn ang="0">
                  <a:pos x="87" y="282"/>
                </a:cxn>
                <a:cxn ang="0">
                  <a:pos x="45" y="301"/>
                </a:cxn>
                <a:cxn ang="0">
                  <a:pos x="34" y="261"/>
                </a:cxn>
                <a:cxn ang="0">
                  <a:pos x="34" y="261"/>
                </a:cxn>
              </a:cxnLst>
              <a:rect l="0" t="0" r="r" b="b"/>
              <a:pathLst>
                <a:path w="347" h="301">
                  <a:moveTo>
                    <a:pt x="34" y="261"/>
                  </a:moveTo>
                  <a:lnTo>
                    <a:pt x="79" y="227"/>
                  </a:lnTo>
                  <a:lnTo>
                    <a:pt x="95" y="173"/>
                  </a:lnTo>
                  <a:lnTo>
                    <a:pt x="79" y="126"/>
                  </a:lnTo>
                  <a:lnTo>
                    <a:pt x="1" y="103"/>
                  </a:lnTo>
                  <a:lnTo>
                    <a:pt x="0" y="54"/>
                  </a:lnTo>
                  <a:lnTo>
                    <a:pt x="70" y="73"/>
                  </a:lnTo>
                  <a:lnTo>
                    <a:pt x="119" y="116"/>
                  </a:lnTo>
                  <a:lnTo>
                    <a:pt x="157" y="107"/>
                  </a:lnTo>
                  <a:lnTo>
                    <a:pt x="174" y="52"/>
                  </a:lnTo>
                  <a:lnTo>
                    <a:pt x="222" y="19"/>
                  </a:lnTo>
                  <a:lnTo>
                    <a:pt x="281" y="0"/>
                  </a:lnTo>
                  <a:lnTo>
                    <a:pt x="289" y="42"/>
                  </a:lnTo>
                  <a:lnTo>
                    <a:pt x="231" y="78"/>
                  </a:lnTo>
                  <a:lnTo>
                    <a:pt x="214" y="116"/>
                  </a:lnTo>
                  <a:lnTo>
                    <a:pt x="220" y="154"/>
                  </a:lnTo>
                  <a:lnTo>
                    <a:pt x="239" y="185"/>
                  </a:lnTo>
                  <a:lnTo>
                    <a:pt x="296" y="200"/>
                  </a:lnTo>
                  <a:lnTo>
                    <a:pt x="334" y="179"/>
                  </a:lnTo>
                  <a:lnTo>
                    <a:pt x="347" y="225"/>
                  </a:lnTo>
                  <a:lnTo>
                    <a:pt x="290" y="247"/>
                  </a:lnTo>
                  <a:lnTo>
                    <a:pt x="241" y="247"/>
                  </a:lnTo>
                  <a:lnTo>
                    <a:pt x="190" y="227"/>
                  </a:lnTo>
                  <a:lnTo>
                    <a:pt x="159" y="166"/>
                  </a:lnTo>
                  <a:lnTo>
                    <a:pt x="127" y="173"/>
                  </a:lnTo>
                  <a:lnTo>
                    <a:pt x="131" y="215"/>
                  </a:lnTo>
                  <a:lnTo>
                    <a:pt x="112" y="255"/>
                  </a:lnTo>
                  <a:lnTo>
                    <a:pt x="87" y="282"/>
                  </a:lnTo>
                  <a:lnTo>
                    <a:pt x="45" y="301"/>
                  </a:lnTo>
                  <a:lnTo>
                    <a:pt x="34" y="261"/>
                  </a:lnTo>
                  <a:lnTo>
                    <a:pt x="34" y="261"/>
                  </a:lnTo>
                  <a:close/>
                </a:path>
              </a:pathLst>
            </a:custGeom>
            <a:solidFill>
              <a:srgbClr val="B36680"/>
            </a:solidFill>
            <a:ln w="9525">
              <a:noFill/>
              <a:round/>
              <a:headEnd/>
              <a:tailEnd/>
            </a:ln>
          </p:spPr>
          <p:txBody>
            <a:bodyPr/>
            <a:lstStyle/>
            <a:p>
              <a:endParaRPr lang="en-US"/>
            </a:p>
          </p:txBody>
        </p:sp>
        <p:sp>
          <p:nvSpPr>
            <p:cNvPr id="6199" name="Freeform 55"/>
            <p:cNvSpPr>
              <a:spLocks/>
            </p:cNvSpPr>
            <p:nvPr/>
          </p:nvSpPr>
          <p:spPr bwMode="auto">
            <a:xfrm>
              <a:off x="2906" y="2368"/>
              <a:ext cx="70" cy="111"/>
            </a:xfrm>
            <a:custGeom>
              <a:avLst/>
              <a:gdLst/>
              <a:ahLst/>
              <a:cxnLst>
                <a:cxn ang="0">
                  <a:pos x="0" y="36"/>
                </a:cxn>
                <a:cxn ang="0">
                  <a:pos x="49" y="46"/>
                </a:cxn>
                <a:cxn ang="0">
                  <a:pos x="77" y="74"/>
                </a:cxn>
                <a:cxn ang="0">
                  <a:pos x="83" y="124"/>
                </a:cxn>
                <a:cxn ang="0">
                  <a:pos x="77" y="162"/>
                </a:cxn>
                <a:cxn ang="0">
                  <a:pos x="55" y="183"/>
                </a:cxn>
                <a:cxn ang="0">
                  <a:pos x="72" y="223"/>
                </a:cxn>
                <a:cxn ang="0">
                  <a:pos x="133" y="175"/>
                </a:cxn>
                <a:cxn ang="0">
                  <a:pos x="140" y="69"/>
                </a:cxn>
                <a:cxn ang="0">
                  <a:pos x="96" y="31"/>
                </a:cxn>
                <a:cxn ang="0">
                  <a:pos x="36" y="0"/>
                </a:cxn>
                <a:cxn ang="0">
                  <a:pos x="3" y="6"/>
                </a:cxn>
                <a:cxn ang="0">
                  <a:pos x="0" y="36"/>
                </a:cxn>
                <a:cxn ang="0">
                  <a:pos x="0" y="36"/>
                </a:cxn>
              </a:cxnLst>
              <a:rect l="0" t="0" r="r" b="b"/>
              <a:pathLst>
                <a:path w="140" h="223">
                  <a:moveTo>
                    <a:pt x="0" y="36"/>
                  </a:moveTo>
                  <a:lnTo>
                    <a:pt x="49" y="46"/>
                  </a:lnTo>
                  <a:lnTo>
                    <a:pt x="77" y="74"/>
                  </a:lnTo>
                  <a:lnTo>
                    <a:pt x="83" y="124"/>
                  </a:lnTo>
                  <a:lnTo>
                    <a:pt x="77" y="162"/>
                  </a:lnTo>
                  <a:lnTo>
                    <a:pt x="55" y="183"/>
                  </a:lnTo>
                  <a:lnTo>
                    <a:pt x="72" y="223"/>
                  </a:lnTo>
                  <a:lnTo>
                    <a:pt x="133" y="175"/>
                  </a:lnTo>
                  <a:lnTo>
                    <a:pt x="140" y="69"/>
                  </a:lnTo>
                  <a:lnTo>
                    <a:pt x="96" y="31"/>
                  </a:lnTo>
                  <a:lnTo>
                    <a:pt x="36" y="0"/>
                  </a:lnTo>
                  <a:lnTo>
                    <a:pt x="3" y="6"/>
                  </a:lnTo>
                  <a:lnTo>
                    <a:pt x="0" y="36"/>
                  </a:lnTo>
                  <a:lnTo>
                    <a:pt x="0" y="36"/>
                  </a:lnTo>
                  <a:close/>
                </a:path>
              </a:pathLst>
            </a:custGeom>
            <a:solidFill>
              <a:srgbClr val="B36680"/>
            </a:solidFill>
            <a:ln w="9525">
              <a:noFill/>
              <a:round/>
              <a:headEnd/>
              <a:tailEnd/>
            </a:ln>
          </p:spPr>
          <p:txBody>
            <a:bodyPr/>
            <a:lstStyle/>
            <a:p>
              <a:endParaRPr lang="en-US"/>
            </a:p>
          </p:txBody>
        </p:sp>
        <p:sp>
          <p:nvSpPr>
            <p:cNvPr id="6200" name="Freeform 56"/>
            <p:cNvSpPr>
              <a:spLocks/>
            </p:cNvSpPr>
            <p:nvPr/>
          </p:nvSpPr>
          <p:spPr bwMode="auto">
            <a:xfrm>
              <a:off x="2630" y="2600"/>
              <a:ext cx="191" cy="82"/>
            </a:xfrm>
            <a:custGeom>
              <a:avLst/>
              <a:gdLst/>
              <a:ahLst/>
              <a:cxnLst>
                <a:cxn ang="0">
                  <a:pos x="0" y="0"/>
                </a:cxn>
                <a:cxn ang="0">
                  <a:pos x="0" y="0"/>
                </a:cxn>
                <a:cxn ang="0">
                  <a:pos x="2" y="4"/>
                </a:cxn>
                <a:cxn ang="0">
                  <a:pos x="2" y="6"/>
                </a:cxn>
                <a:cxn ang="0">
                  <a:pos x="4" y="9"/>
                </a:cxn>
                <a:cxn ang="0">
                  <a:pos x="6" y="13"/>
                </a:cxn>
                <a:cxn ang="0">
                  <a:pos x="8" y="17"/>
                </a:cxn>
                <a:cxn ang="0">
                  <a:pos x="8" y="21"/>
                </a:cxn>
                <a:cxn ang="0">
                  <a:pos x="12" y="25"/>
                </a:cxn>
                <a:cxn ang="0">
                  <a:pos x="13" y="30"/>
                </a:cxn>
                <a:cxn ang="0">
                  <a:pos x="15" y="36"/>
                </a:cxn>
                <a:cxn ang="0">
                  <a:pos x="17" y="40"/>
                </a:cxn>
                <a:cxn ang="0">
                  <a:pos x="21" y="46"/>
                </a:cxn>
                <a:cxn ang="0">
                  <a:pos x="23" y="51"/>
                </a:cxn>
                <a:cxn ang="0">
                  <a:pos x="27" y="59"/>
                </a:cxn>
                <a:cxn ang="0">
                  <a:pos x="31" y="63"/>
                </a:cxn>
                <a:cxn ang="0">
                  <a:pos x="34" y="70"/>
                </a:cxn>
                <a:cxn ang="0">
                  <a:pos x="36" y="76"/>
                </a:cxn>
                <a:cxn ang="0">
                  <a:pos x="40" y="82"/>
                </a:cxn>
                <a:cxn ang="0">
                  <a:pos x="44" y="87"/>
                </a:cxn>
                <a:cxn ang="0">
                  <a:pos x="48" y="93"/>
                </a:cxn>
                <a:cxn ang="0">
                  <a:pos x="53" y="99"/>
                </a:cxn>
                <a:cxn ang="0">
                  <a:pos x="57" y="104"/>
                </a:cxn>
                <a:cxn ang="0">
                  <a:pos x="61" y="110"/>
                </a:cxn>
                <a:cxn ang="0">
                  <a:pos x="67" y="116"/>
                </a:cxn>
                <a:cxn ang="0">
                  <a:pos x="71" y="120"/>
                </a:cxn>
                <a:cxn ang="0">
                  <a:pos x="76" y="125"/>
                </a:cxn>
                <a:cxn ang="0">
                  <a:pos x="80" y="129"/>
                </a:cxn>
                <a:cxn ang="0">
                  <a:pos x="86" y="133"/>
                </a:cxn>
                <a:cxn ang="0">
                  <a:pos x="91" y="137"/>
                </a:cxn>
                <a:cxn ang="0">
                  <a:pos x="97" y="141"/>
                </a:cxn>
                <a:cxn ang="0">
                  <a:pos x="202" y="163"/>
                </a:cxn>
                <a:cxn ang="0">
                  <a:pos x="226" y="148"/>
                </a:cxn>
                <a:cxn ang="0">
                  <a:pos x="329" y="148"/>
                </a:cxn>
                <a:cxn ang="0">
                  <a:pos x="382" y="103"/>
                </a:cxn>
                <a:cxn ang="0">
                  <a:pos x="145" y="65"/>
                </a:cxn>
                <a:cxn ang="0">
                  <a:pos x="0" y="0"/>
                </a:cxn>
                <a:cxn ang="0">
                  <a:pos x="0" y="0"/>
                </a:cxn>
              </a:cxnLst>
              <a:rect l="0" t="0" r="r" b="b"/>
              <a:pathLst>
                <a:path w="382" h="163">
                  <a:moveTo>
                    <a:pt x="0" y="0"/>
                  </a:moveTo>
                  <a:lnTo>
                    <a:pt x="0" y="0"/>
                  </a:lnTo>
                  <a:lnTo>
                    <a:pt x="2" y="4"/>
                  </a:lnTo>
                  <a:lnTo>
                    <a:pt x="2" y="6"/>
                  </a:lnTo>
                  <a:lnTo>
                    <a:pt x="4" y="9"/>
                  </a:lnTo>
                  <a:lnTo>
                    <a:pt x="6" y="13"/>
                  </a:lnTo>
                  <a:lnTo>
                    <a:pt x="8" y="17"/>
                  </a:lnTo>
                  <a:lnTo>
                    <a:pt x="8" y="21"/>
                  </a:lnTo>
                  <a:lnTo>
                    <a:pt x="12" y="25"/>
                  </a:lnTo>
                  <a:lnTo>
                    <a:pt x="13" y="30"/>
                  </a:lnTo>
                  <a:lnTo>
                    <a:pt x="15" y="36"/>
                  </a:lnTo>
                  <a:lnTo>
                    <a:pt x="17" y="40"/>
                  </a:lnTo>
                  <a:lnTo>
                    <a:pt x="21" y="46"/>
                  </a:lnTo>
                  <a:lnTo>
                    <a:pt x="23" y="51"/>
                  </a:lnTo>
                  <a:lnTo>
                    <a:pt x="27" y="59"/>
                  </a:lnTo>
                  <a:lnTo>
                    <a:pt x="31" y="63"/>
                  </a:lnTo>
                  <a:lnTo>
                    <a:pt x="34" y="70"/>
                  </a:lnTo>
                  <a:lnTo>
                    <a:pt x="36" y="76"/>
                  </a:lnTo>
                  <a:lnTo>
                    <a:pt x="40" y="82"/>
                  </a:lnTo>
                  <a:lnTo>
                    <a:pt x="44" y="87"/>
                  </a:lnTo>
                  <a:lnTo>
                    <a:pt x="48" y="93"/>
                  </a:lnTo>
                  <a:lnTo>
                    <a:pt x="53" y="99"/>
                  </a:lnTo>
                  <a:lnTo>
                    <a:pt x="57" y="104"/>
                  </a:lnTo>
                  <a:lnTo>
                    <a:pt x="61" y="110"/>
                  </a:lnTo>
                  <a:lnTo>
                    <a:pt x="67" y="116"/>
                  </a:lnTo>
                  <a:lnTo>
                    <a:pt x="71" y="120"/>
                  </a:lnTo>
                  <a:lnTo>
                    <a:pt x="76" y="125"/>
                  </a:lnTo>
                  <a:lnTo>
                    <a:pt x="80" y="129"/>
                  </a:lnTo>
                  <a:lnTo>
                    <a:pt x="86" y="133"/>
                  </a:lnTo>
                  <a:lnTo>
                    <a:pt x="91" y="137"/>
                  </a:lnTo>
                  <a:lnTo>
                    <a:pt x="97" y="141"/>
                  </a:lnTo>
                  <a:lnTo>
                    <a:pt x="202" y="163"/>
                  </a:lnTo>
                  <a:lnTo>
                    <a:pt x="226" y="148"/>
                  </a:lnTo>
                  <a:lnTo>
                    <a:pt x="329" y="148"/>
                  </a:lnTo>
                  <a:lnTo>
                    <a:pt x="382" y="103"/>
                  </a:lnTo>
                  <a:lnTo>
                    <a:pt x="145" y="65"/>
                  </a:lnTo>
                  <a:lnTo>
                    <a:pt x="0" y="0"/>
                  </a:lnTo>
                  <a:lnTo>
                    <a:pt x="0" y="0"/>
                  </a:lnTo>
                  <a:close/>
                </a:path>
              </a:pathLst>
            </a:custGeom>
            <a:solidFill>
              <a:srgbClr val="708FF7"/>
            </a:solidFill>
            <a:ln w="9525">
              <a:noFill/>
              <a:round/>
              <a:headEnd/>
              <a:tailEnd/>
            </a:ln>
          </p:spPr>
          <p:txBody>
            <a:bodyPr/>
            <a:lstStyle/>
            <a:p>
              <a:endParaRPr lang="en-US"/>
            </a:p>
          </p:txBody>
        </p:sp>
        <p:sp>
          <p:nvSpPr>
            <p:cNvPr id="6201" name="Freeform 57"/>
            <p:cNvSpPr>
              <a:spLocks/>
            </p:cNvSpPr>
            <p:nvPr/>
          </p:nvSpPr>
          <p:spPr bwMode="auto">
            <a:xfrm>
              <a:off x="2728" y="2628"/>
              <a:ext cx="202" cy="383"/>
            </a:xfrm>
            <a:custGeom>
              <a:avLst/>
              <a:gdLst/>
              <a:ahLst/>
              <a:cxnLst>
                <a:cxn ang="0">
                  <a:pos x="44" y="353"/>
                </a:cxn>
                <a:cxn ang="0">
                  <a:pos x="42" y="295"/>
                </a:cxn>
                <a:cxn ang="0">
                  <a:pos x="38" y="228"/>
                </a:cxn>
                <a:cxn ang="0">
                  <a:pos x="36" y="163"/>
                </a:cxn>
                <a:cxn ang="0">
                  <a:pos x="32" y="116"/>
                </a:cxn>
                <a:cxn ang="0">
                  <a:pos x="61" y="103"/>
                </a:cxn>
                <a:cxn ang="0">
                  <a:pos x="127" y="95"/>
                </a:cxn>
                <a:cxn ang="0">
                  <a:pos x="181" y="80"/>
                </a:cxn>
                <a:cxn ang="0">
                  <a:pos x="243" y="32"/>
                </a:cxn>
                <a:cxn ang="0">
                  <a:pos x="298" y="25"/>
                </a:cxn>
                <a:cxn ang="0">
                  <a:pos x="346" y="65"/>
                </a:cxn>
                <a:cxn ang="0">
                  <a:pos x="363" y="114"/>
                </a:cxn>
                <a:cxn ang="0">
                  <a:pos x="371" y="171"/>
                </a:cxn>
                <a:cxn ang="0">
                  <a:pos x="361" y="232"/>
                </a:cxn>
                <a:cxn ang="0">
                  <a:pos x="331" y="289"/>
                </a:cxn>
                <a:cxn ang="0">
                  <a:pos x="335" y="319"/>
                </a:cxn>
                <a:cxn ang="0">
                  <a:pos x="340" y="373"/>
                </a:cxn>
                <a:cxn ang="0">
                  <a:pos x="327" y="424"/>
                </a:cxn>
                <a:cxn ang="0">
                  <a:pos x="308" y="487"/>
                </a:cxn>
                <a:cxn ang="0">
                  <a:pos x="293" y="555"/>
                </a:cxn>
                <a:cxn ang="0">
                  <a:pos x="281" y="625"/>
                </a:cxn>
                <a:cxn ang="0">
                  <a:pos x="274" y="684"/>
                </a:cxn>
                <a:cxn ang="0">
                  <a:pos x="268" y="739"/>
                </a:cxn>
                <a:cxn ang="0">
                  <a:pos x="297" y="768"/>
                </a:cxn>
                <a:cxn ang="0">
                  <a:pos x="310" y="739"/>
                </a:cxn>
                <a:cxn ang="0">
                  <a:pos x="312" y="684"/>
                </a:cxn>
                <a:cxn ang="0">
                  <a:pos x="316" y="625"/>
                </a:cxn>
                <a:cxn ang="0">
                  <a:pos x="319" y="564"/>
                </a:cxn>
                <a:cxn ang="0">
                  <a:pos x="325" y="511"/>
                </a:cxn>
                <a:cxn ang="0">
                  <a:pos x="338" y="452"/>
                </a:cxn>
                <a:cxn ang="0">
                  <a:pos x="354" y="395"/>
                </a:cxn>
                <a:cxn ang="0">
                  <a:pos x="363" y="352"/>
                </a:cxn>
                <a:cxn ang="0">
                  <a:pos x="356" y="306"/>
                </a:cxn>
                <a:cxn ang="0">
                  <a:pos x="369" y="272"/>
                </a:cxn>
                <a:cxn ang="0">
                  <a:pos x="395" y="215"/>
                </a:cxn>
                <a:cxn ang="0">
                  <a:pos x="405" y="154"/>
                </a:cxn>
                <a:cxn ang="0">
                  <a:pos x="397" y="101"/>
                </a:cxn>
                <a:cxn ang="0">
                  <a:pos x="375" y="42"/>
                </a:cxn>
                <a:cxn ang="0">
                  <a:pos x="331" y="6"/>
                </a:cxn>
                <a:cxn ang="0">
                  <a:pos x="281" y="0"/>
                </a:cxn>
                <a:cxn ang="0">
                  <a:pos x="236" y="13"/>
                </a:cxn>
                <a:cxn ang="0">
                  <a:pos x="186" y="36"/>
                </a:cxn>
                <a:cxn ang="0">
                  <a:pos x="137" y="65"/>
                </a:cxn>
                <a:cxn ang="0">
                  <a:pos x="86" y="76"/>
                </a:cxn>
                <a:cxn ang="0">
                  <a:pos x="30" y="86"/>
                </a:cxn>
                <a:cxn ang="0">
                  <a:pos x="2" y="101"/>
                </a:cxn>
                <a:cxn ang="0">
                  <a:pos x="13" y="154"/>
                </a:cxn>
                <a:cxn ang="0">
                  <a:pos x="15" y="196"/>
                </a:cxn>
                <a:cxn ang="0">
                  <a:pos x="15" y="253"/>
                </a:cxn>
                <a:cxn ang="0">
                  <a:pos x="15" y="314"/>
                </a:cxn>
                <a:cxn ang="0">
                  <a:pos x="15" y="367"/>
                </a:cxn>
                <a:cxn ang="0">
                  <a:pos x="21" y="411"/>
                </a:cxn>
                <a:cxn ang="0">
                  <a:pos x="63" y="441"/>
                </a:cxn>
                <a:cxn ang="0">
                  <a:pos x="122" y="441"/>
                </a:cxn>
                <a:cxn ang="0">
                  <a:pos x="175" y="428"/>
                </a:cxn>
                <a:cxn ang="0">
                  <a:pos x="217" y="409"/>
                </a:cxn>
                <a:cxn ang="0">
                  <a:pos x="276" y="367"/>
                </a:cxn>
                <a:cxn ang="0">
                  <a:pos x="270" y="334"/>
                </a:cxn>
                <a:cxn ang="0">
                  <a:pos x="221" y="367"/>
                </a:cxn>
                <a:cxn ang="0">
                  <a:pos x="169" y="380"/>
                </a:cxn>
                <a:cxn ang="0">
                  <a:pos x="120" y="390"/>
                </a:cxn>
                <a:cxn ang="0">
                  <a:pos x="67" y="395"/>
                </a:cxn>
              </a:cxnLst>
              <a:rect l="0" t="0" r="r" b="b"/>
              <a:pathLst>
                <a:path w="405" h="768">
                  <a:moveTo>
                    <a:pt x="44" y="392"/>
                  </a:moveTo>
                  <a:lnTo>
                    <a:pt x="44" y="390"/>
                  </a:lnTo>
                  <a:lnTo>
                    <a:pt x="44" y="388"/>
                  </a:lnTo>
                  <a:lnTo>
                    <a:pt x="44" y="384"/>
                  </a:lnTo>
                  <a:lnTo>
                    <a:pt x="44" y="380"/>
                  </a:lnTo>
                  <a:lnTo>
                    <a:pt x="44" y="374"/>
                  </a:lnTo>
                  <a:lnTo>
                    <a:pt x="44" y="369"/>
                  </a:lnTo>
                  <a:lnTo>
                    <a:pt x="44" y="365"/>
                  </a:lnTo>
                  <a:lnTo>
                    <a:pt x="44" y="359"/>
                  </a:lnTo>
                  <a:lnTo>
                    <a:pt x="44" y="355"/>
                  </a:lnTo>
                  <a:lnTo>
                    <a:pt x="44" y="353"/>
                  </a:lnTo>
                  <a:lnTo>
                    <a:pt x="42" y="348"/>
                  </a:lnTo>
                  <a:lnTo>
                    <a:pt x="42" y="344"/>
                  </a:lnTo>
                  <a:lnTo>
                    <a:pt x="42" y="338"/>
                  </a:lnTo>
                  <a:lnTo>
                    <a:pt x="42" y="333"/>
                  </a:lnTo>
                  <a:lnTo>
                    <a:pt x="42" y="329"/>
                  </a:lnTo>
                  <a:lnTo>
                    <a:pt x="42" y="323"/>
                  </a:lnTo>
                  <a:lnTo>
                    <a:pt x="42" y="317"/>
                  </a:lnTo>
                  <a:lnTo>
                    <a:pt x="42" y="312"/>
                  </a:lnTo>
                  <a:lnTo>
                    <a:pt x="42" y="306"/>
                  </a:lnTo>
                  <a:lnTo>
                    <a:pt x="42" y="300"/>
                  </a:lnTo>
                  <a:lnTo>
                    <a:pt x="42" y="295"/>
                  </a:lnTo>
                  <a:lnTo>
                    <a:pt x="42" y="289"/>
                  </a:lnTo>
                  <a:lnTo>
                    <a:pt x="42" y="283"/>
                  </a:lnTo>
                  <a:lnTo>
                    <a:pt x="42" y="277"/>
                  </a:lnTo>
                  <a:lnTo>
                    <a:pt x="42" y="272"/>
                  </a:lnTo>
                  <a:lnTo>
                    <a:pt x="42" y="266"/>
                  </a:lnTo>
                  <a:lnTo>
                    <a:pt x="40" y="258"/>
                  </a:lnTo>
                  <a:lnTo>
                    <a:pt x="40" y="253"/>
                  </a:lnTo>
                  <a:lnTo>
                    <a:pt x="40" y="247"/>
                  </a:lnTo>
                  <a:lnTo>
                    <a:pt x="40" y="241"/>
                  </a:lnTo>
                  <a:lnTo>
                    <a:pt x="40" y="234"/>
                  </a:lnTo>
                  <a:lnTo>
                    <a:pt x="38" y="228"/>
                  </a:lnTo>
                  <a:lnTo>
                    <a:pt x="38" y="222"/>
                  </a:lnTo>
                  <a:lnTo>
                    <a:pt x="38" y="217"/>
                  </a:lnTo>
                  <a:lnTo>
                    <a:pt x="38" y="209"/>
                  </a:lnTo>
                  <a:lnTo>
                    <a:pt x="38" y="203"/>
                  </a:lnTo>
                  <a:lnTo>
                    <a:pt x="38" y="198"/>
                  </a:lnTo>
                  <a:lnTo>
                    <a:pt x="38" y="192"/>
                  </a:lnTo>
                  <a:lnTo>
                    <a:pt x="36" y="184"/>
                  </a:lnTo>
                  <a:lnTo>
                    <a:pt x="36" y="181"/>
                  </a:lnTo>
                  <a:lnTo>
                    <a:pt x="36" y="175"/>
                  </a:lnTo>
                  <a:lnTo>
                    <a:pt x="36" y="169"/>
                  </a:lnTo>
                  <a:lnTo>
                    <a:pt x="36" y="163"/>
                  </a:lnTo>
                  <a:lnTo>
                    <a:pt x="34" y="158"/>
                  </a:lnTo>
                  <a:lnTo>
                    <a:pt x="34" y="152"/>
                  </a:lnTo>
                  <a:lnTo>
                    <a:pt x="34" y="148"/>
                  </a:lnTo>
                  <a:lnTo>
                    <a:pt x="34" y="143"/>
                  </a:lnTo>
                  <a:lnTo>
                    <a:pt x="34" y="139"/>
                  </a:lnTo>
                  <a:lnTo>
                    <a:pt x="32" y="135"/>
                  </a:lnTo>
                  <a:lnTo>
                    <a:pt x="32" y="129"/>
                  </a:lnTo>
                  <a:lnTo>
                    <a:pt x="32" y="125"/>
                  </a:lnTo>
                  <a:lnTo>
                    <a:pt x="32" y="122"/>
                  </a:lnTo>
                  <a:lnTo>
                    <a:pt x="32" y="118"/>
                  </a:lnTo>
                  <a:lnTo>
                    <a:pt x="32" y="116"/>
                  </a:lnTo>
                  <a:lnTo>
                    <a:pt x="30" y="108"/>
                  </a:lnTo>
                  <a:lnTo>
                    <a:pt x="30" y="105"/>
                  </a:lnTo>
                  <a:lnTo>
                    <a:pt x="30" y="105"/>
                  </a:lnTo>
                  <a:lnTo>
                    <a:pt x="34" y="105"/>
                  </a:lnTo>
                  <a:lnTo>
                    <a:pt x="38" y="105"/>
                  </a:lnTo>
                  <a:lnTo>
                    <a:pt x="40" y="105"/>
                  </a:lnTo>
                  <a:lnTo>
                    <a:pt x="44" y="105"/>
                  </a:lnTo>
                  <a:lnTo>
                    <a:pt x="48" y="105"/>
                  </a:lnTo>
                  <a:lnTo>
                    <a:pt x="51" y="103"/>
                  </a:lnTo>
                  <a:lnTo>
                    <a:pt x="57" y="103"/>
                  </a:lnTo>
                  <a:lnTo>
                    <a:pt x="61" y="103"/>
                  </a:lnTo>
                  <a:lnTo>
                    <a:pt x="67" y="103"/>
                  </a:lnTo>
                  <a:lnTo>
                    <a:pt x="72" y="103"/>
                  </a:lnTo>
                  <a:lnTo>
                    <a:pt x="78" y="103"/>
                  </a:lnTo>
                  <a:lnTo>
                    <a:pt x="84" y="101"/>
                  </a:lnTo>
                  <a:lnTo>
                    <a:pt x="89" y="101"/>
                  </a:lnTo>
                  <a:lnTo>
                    <a:pt x="97" y="101"/>
                  </a:lnTo>
                  <a:lnTo>
                    <a:pt x="103" y="99"/>
                  </a:lnTo>
                  <a:lnTo>
                    <a:pt x="108" y="99"/>
                  </a:lnTo>
                  <a:lnTo>
                    <a:pt x="114" y="97"/>
                  </a:lnTo>
                  <a:lnTo>
                    <a:pt x="120" y="97"/>
                  </a:lnTo>
                  <a:lnTo>
                    <a:pt x="127" y="95"/>
                  </a:lnTo>
                  <a:lnTo>
                    <a:pt x="133" y="95"/>
                  </a:lnTo>
                  <a:lnTo>
                    <a:pt x="139" y="95"/>
                  </a:lnTo>
                  <a:lnTo>
                    <a:pt x="143" y="93"/>
                  </a:lnTo>
                  <a:lnTo>
                    <a:pt x="148" y="91"/>
                  </a:lnTo>
                  <a:lnTo>
                    <a:pt x="154" y="89"/>
                  </a:lnTo>
                  <a:lnTo>
                    <a:pt x="160" y="89"/>
                  </a:lnTo>
                  <a:lnTo>
                    <a:pt x="163" y="87"/>
                  </a:lnTo>
                  <a:lnTo>
                    <a:pt x="167" y="86"/>
                  </a:lnTo>
                  <a:lnTo>
                    <a:pt x="171" y="84"/>
                  </a:lnTo>
                  <a:lnTo>
                    <a:pt x="175" y="84"/>
                  </a:lnTo>
                  <a:lnTo>
                    <a:pt x="181" y="80"/>
                  </a:lnTo>
                  <a:lnTo>
                    <a:pt x="186" y="76"/>
                  </a:lnTo>
                  <a:lnTo>
                    <a:pt x="190" y="70"/>
                  </a:lnTo>
                  <a:lnTo>
                    <a:pt x="198" y="67"/>
                  </a:lnTo>
                  <a:lnTo>
                    <a:pt x="202" y="61"/>
                  </a:lnTo>
                  <a:lnTo>
                    <a:pt x="209" y="57"/>
                  </a:lnTo>
                  <a:lnTo>
                    <a:pt x="215" y="51"/>
                  </a:lnTo>
                  <a:lnTo>
                    <a:pt x="222" y="48"/>
                  </a:lnTo>
                  <a:lnTo>
                    <a:pt x="228" y="42"/>
                  </a:lnTo>
                  <a:lnTo>
                    <a:pt x="236" y="38"/>
                  </a:lnTo>
                  <a:lnTo>
                    <a:pt x="240" y="36"/>
                  </a:lnTo>
                  <a:lnTo>
                    <a:pt x="243" y="32"/>
                  </a:lnTo>
                  <a:lnTo>
                    <a:pt x="249" y="30"/>
                  </a:lnTo>
                  <a:lnTo>
                    <a:pt x="253" y="30"/>
                  </a:lnTo>
                  <a:lnTo>
                    <a:pt x="257" y="29"/>
                  </a:lnTo>
                  <a:lnTo>
                    <a:pt x="262" y="27"/>
                  </a:lnTo>
                  <a:lnTo>
                    <a:pt x="266" y="25"/>
                  </a:lnTo>
                  <a:lnTo>
                    <a:pt x="272" y="25"/>
                  </a:lnTo>
                  <a:lnTo>
                    <a:pt x="276" y="25"/>
                  </a:lnTo>
                  <a:lnTo>
                    <a:pt x="281" y="25"/>
                  </a:lnTo>
                  <a:lnTo>
                    <a:pt x="287" y="25"/>
                  </a:lnTo>
                  <a:lnTo>
                    <a:pt x="295" y="25"/>
                  </a:lnTo>
                  <a:lnTo>
                    <a:pt x="298" y="25"/>
                  </a:lnTo>
                  <a:lnTo>
                    <a:pt x="304" y="25"/>
                  </a:lnTo>
                  <a:lnTo>
                    <a:pt x="310" y="27"/>
                  </a:lnTo>
                  <a:lnTo>
                    <a:pt x="316" y="30"/>
                  </a:lnTo>
                  <a:lnTo>
                    <a:pt x="321" y="34"/>
                  </a:lnTo>
                  <a:lnTo>
                    <a:pt x="327" y="40"/>
                  </a:lnTo>
                  <a:lnTo>
                    <a:pt x="331" y="44"/>
                  </a:lnTo>
                  <a:lnTo>
                    <a:pt x="336" y="51"/>
                  </a:lnTo>
                  <a:lnTo>
                    <a:pt x="338" y="53"/>
                  </a:lnTo>
                  <a:lnTo>
                    <a:pt x="340" y="57"/>
                  </a:lnTo>
                  <a:lnTo>
                    <a:pt x="342" y="61"/>
                  </a:lnTo>
                  <a:lnTo>
                    <a:pt x="346" y="65"/>
                  </a:lnTo>
                  <a:lnTo>
                    <a:pt x="348" y="68"/>
                  </a:lnTo>
                  <a:lnTo>
                    <a:pt x="350" y="72"/>
                  </a:lnTo>
                  <a:lnTo>
                    <a:pt x="352" y="76"/>
                  </a:lnTo>
                  <a:lnTo>
                    <a:pt x="354" y="82"/>
                  </a:lnTo>
                  <a:lnTo>
                    <a:pt x="356" y="86"/>
                  </a:lnTo>
                  <a:lnTo>
                    <a:pt x="356" y="89"/>
                  </a:lnTo>
                  <a:lnTo>
                    <a:pt x="357" y="95"/>
                  </a:lnTo>
                  <a:lnTo>
                    <a:pt x="359" y="99"/>
                  </a:lnTo>
                  <a:lnTo>
                    <a:pt x="361" y="105"/>
                  </a:lnTo>
                  <a:lnTo>
                    <a:pt x="363" y="108"/>
                  </a:lnTo>
                  <a:lnTo>
                    <a:pt x="363" y="114"/>
                  </a:lnTo>
                  <a:lnTo>
                    <a:pt x="365" y="120"/>
                  </a:lnTo>
                  <a:lnTo>
                    <a:pt x="367" y="124"/>
                  </a:lnTo>
                  <a:lnTo>
                    <a:pt x="367" y="129"/>
                  </a:lnTo>
                  <a:lnTo>
                    <a:pt x="367" y="135"/>
                  </a:lnTo>
                  <a:lnTo>
                    <a:pt x="369" y="139"/>
                  </a:lnTo>
                  <a:lnTo>
                    <a:pt x="369" y="144"/>
                  </a:lnTo>
                  <a:lnTo>
                    <a:pt x="371" y="150"/>
                  </a:lnTo>
                  <a:lnTo>
                    <a:pt x="371" y="156"/>
                  </a:lnTo>
                  <a:lnTo>
                    <a:pt x="371" y="162"/>
                  </a:lnTo>
                  <a:lnTo>
                    <a:pt x="371" y="167"/>
                  </a:lnTo>
                  <a:lnTo>
                    <a:pt x="371" y="171"/>
                  </a:lnTo>
                  <a:lnTo>
                    <a:pt x="371" y="177"/>
                  </a:lnTo>
                  <a:lnTo>
                    <a:pt x="371" y="182"/>
                  </a:lnTo>
                  <a:lnTo>
                    <a:pt x="369" y="188"/>
                  </a:lnTo>
                  <a:lnTo>
                    <a:pt x="369" y="194"/>
                  </a:lnTo>
                  <a:lnTo>
                    <a:pt x="369" y="200"/>
                  </a:lnTo>
                  <a:lnTo>
                    <a:pt x="367" y="205"/>
                  </a:lnTo>
                  <a:lnTo>
                    <a:pt x="367" y="211"/>
                  </a:lnTo>
                  <a:lnTo>
                    <a:pt x="365" y="215"/>
                  </a:lnTo>
                  <a:lnTo>
                    <a:pt x="363" y="220"/>
                  </a:lnTo>
                  <a:lnTo>
                    <a:pt x="363" y="226"/>
                  </a:lnTo>
                  <a:lnTo>
                    <a:pt x="361" y="232"/>
                  </a:lnTo>
                  <a:lnTo>
                    <a:pt x="359" y="238"/>
                  </a:lnTo>
                  <a:lnTo>
                    <a:pt x="356" y="243"/>
                  </a:lnTo>
                  <a:lnTo>
                    <a:pt x="356" y="247"/>
                  </a:lnTo>
                  <a:lnTo>
                    <a:pt x="352" y="253"/>
                  </a:lnTo>
                  <a:lnTo>
                    <a:pt x="350" y="258"/>
                  </a:lnTo>
                  <a:lnTo>
                    <a:pt x="348" y="262"/>
                  </a:lnTo>
                  <a:lnTo>
                    <a:pt x="344" y="268"/>
                  </a:lnTo>
                  <a:lnTo>
                    <a:pt x="340" y="272"/>
                  </a:lnTo>
                  <a:lnTo>
                    <a:pt x="338" y="277"/>
                  </a:lnTo>
                  <a:lnTo>
                    <a:pt x="335" y="283"/>
                  </a:lnTo>
                  <a:lnTo>
                    <a:pt x="331" y="289"/>
                  </a:lnTo>
                  <a:lnTo>
                    <a:pt x="329" y="289"/>
                  </a:lnTo>
                  <a:lnTo>
                    <a:pt x="323" y="293"/>
                  </a:lnTo>
                  <a:lnTo>
                    <a:pt x="319" y="298"/>
                  </a:lnTo>
                  <a:lnTo>
                    <a:pt x="319" y="304"/>
                  </a:lnTo>
                  <a:lnTo>
                    <a:pt x="323" y="306"/>
                  </a:lnTo>
                  <a:lnTo>
                    <a:pt x="325" y="310"/>
                  </a:lnTo>
                  <a:lnTo>
                    <a:pt x="329" y="312"/>
                  </a:lnTo>
                  <a:lnTo>
                    <a:pt x="329" y="314"/>
                  </a:lnTo>
                  <a:lnTo>
                    <a:pt x="331" y="314"/>
                  </a:lnTo>
                  <a:lnTo>
                    <a:pt x="333" y="317"/>
                  </a:lnTo>
                  <a:lnTo>
                    <a:pt x="335" y="319"/>
                  </a:lnTo>
                  <a:lnTo>
                    <a:pt x="336" y="323"/>
                  </a:lnTo>
                  <a:lnTo>
                    <a:pt x="338" y="329"/>
                  </a:lnTo>
                  <a:lnTo>
                    <a:pt x="340" y="334"/>
                  </a:lnTo>
                  <a:lnTo>
                    <a:pt x="340" y="336"/>
                  </a:lnTo>
                  <a:lnTo>
                    <a:pt x="340" y="342"/>
                  </a:lnTo>
                  <a:lnTo>
                    <a:pt x="340" y="346"/>
                  </a:lnTo>
                  <a:lnTo>
                    <a:pt x="342" y="350"/>
                  </a:lnTo>
                  <a:lnTo>
                    <a:pt x="340" y="355"/>
                  </a:lnTo>
                  <a:lnTo>
                    <a:pt x="340" y="359"/>
                  </a:lnTo>
                  <a:lnTo>
                    <a:pt x="340" y="367"/>
                  </a:lnTo>
                  <a:lnTo>
                    <a:pt x="340" y="373"/>
                  </a:lnTo>
                  <a:lnTo>
                    <a:pt x="338" y="378"/>
                  </a:lnTo>
                  <a:lnTo>
                    <a:pt x="338" y="386"/>
                  </a:lnTo>
                  <a:lnTo>
                    <a:pt x="336" y="390"/>
                  </a:lnTo>
                  <a:lnTo>
                    <a:pt x="335" y="393"/>
                  </a:lnTo>
                  <a:lnTo>
                    <a:pt x="335" y="397"/>
                  </a:lnTo>
                  <a:lnTo>
                    <a:pt x="335" y="403"/>
                  </a:lnTo>
                  <a:lnTo>
                    <a:pt x="333" y="407"/>
                  </a:lnTo>
                  <a:lnTo>
                    <a:pt x="331" y="411"/>
                  </a:lnTo>
                  <a:lnTo>
                    <a:pt x="331" y="416"/>
                  </a:lnTo>
                  <a:lnTo>
                    <a:pt x="329" y="420"/>
                  </a:lnTo>
                  <a:lnTo>
                    <a:pt x="327" y="424"/>
                  </a:lnTo>
                  <a:lnTo>
                    <a:pt x="327" y="430"/>
                  </a:lnTo>
                  <a:lnTo>
                    <a:pt x="325" y="435"/>
                  </a:lnTo>
                  <a:lnTo>
                    <a:pt x="323" y="441"/>
                  </a:lnTo>
                  <a:lnTo>
                    <a:pt x="321" y="445"/>
                  </a:lnTo>
                  <a:lnTo>
                    <a:pt x="319" y="450"/>
                  </a:lnTo>
                  <a:lnTo>
                    <a:pt x="317" y="456"/>
                  </a:lnTo>
                  <a:lnTo>
                    <a:pt x="316" y="462"/>
                  </a:lnTo>
                  <a:lnTo>
                    <a:pt x="314" y="468"/>
                  </a:lnTo>
                  <a:lnTo>
                    <a:pt x="312" y="475"/>
                  </a:lnTo>
                  <a:lnTo>
                    <a:pt x="310" y="481"/>
                  </a:lnTo>
                  <a:lnTo>
                    <a:pt x="308" y="487"/>
                  </a:lnTo>
                  <a:lnTo>
                    <a:pt x="306" y="492"/>
                  </a:lnTo>
                  <a:lnTo>
                    <a:pt x="304" y="498"/>
                  </a:lnTo>
                  <a:lnTo>
                    <a:pt x="304" y="506"/>
                  </a:lnTo>
                  <a:lnTo>
                    <a:pt x="302" y="511"/>
                  </a:lnTo>
                  <a:lnTo>
                    <a:pt x="300" y="517"/>
                  </a:lnTo>
                  <a:lnTo>
                    <a:pt x="298" y="523"/>
                  </a:lnTo>
                  <a:lnTo>
                    <a:pt x="298" y="530"/>
                  </a:lnTo>
                  <a:lnTo>
                    <a:pt x="297" y="538"/>
                  </a:lnTo>
                  <a:lnTo>
                    <a:pt x="295" y="544"/>
                  </a:lnTo>
                  <a:lnTo>
                    <a:pt x="295" y="549"/>
                  </a:lnTo>
                  <a:lnTo>
                    <a:pt x="293" y="555"/>
                  </a:lnTo>
                  <a:lnTo>
                    <a:pt x="291" y="563"/>
                  </a:lnTo>
                  <a:lnTo>
                    <a:pt x="289" y="568"/>
                  </a:lnTo>
                  <a:lnTo>
                    <a:pt x="289" y="574"/>
                  </a:lnTo>
                  <a:lnTo>
                    <a:pt x="287" y="582"/>
                  </a:lnTo>
                  <a:lnTo>
                    <a:pt x="287" y="587"/>
                  </a:lnTo>
                  <a:lnTo>
                    <a:pt x="285" y="593"/>
                  </a:lnTo>
                  <a:lnTo>
                    <a:pt x="285" y="599"/>
                  </a:lnTo>
                  <a:lnTo>
                    <a:pt x="283" y="606"/>
                  </a:lnTo>
                  <a:lnTo>
                    <a:pt x="283" y="612"/>
                  </a:lnTo>
                  <a:lnTo>
                    <a:pt x="281" y="618"/>
                  </a:lnTo>
                  <a:lnTo>
                    <a:pt x="281" y="625"/>
                  </a:lnTo>
                  <a:lnTo>
                    <a:pt x="281" y="631"/>
                  </a:lnTo>
                  <a:lnTo>
                    <a:pt x="281" y="637"/>
                  </a:lnTo>
                  <a:lnTo>
                    <a:pt x="279" y="642"/>
                  </a:lnTo>
                  <a:lnTo>
                    <a:pt x="278" y="648"/>
                  </a:lnTo>
                  <a:lnTo>
                    <a:pt x="278" y="654"/>
                  </a:lnTo>
                  <a:lnTo>
                    <a:pt x="276" y="659"/>
                  </a:lnTo>
                  <a:lnTo>
                    <a:pt x="276" y="663"/>
                  </a:lnTo>
                  <a:lnTo>
                    <a:pt x="276" y="669"/>
                  </a:lnTo>
                  <a:lnTo>
                    <a:pt x="274" y="675"/>
                  </a:lnTo>
                  <a:lnTo>
                    <a:pt x="274" y="680"/>
                  </a:lnTo>
                  <a:lnTo>
                    <a:pt x="274" y="684"/>
                  </a:lnTo>
                  <a:lnTo>
                    <a:pt x="274" y="690"/>
                  </a:lnTo>
                  <a:lnTo>
                    <a:pt x="272" y="694"/>
                  </a:lnTo>
                  <a:lnTo>
                    <a:pt x="272" y="699"/>
                  </a:lnTo>
                  <a:lnTo>
                    <a:pt x="272" y="703"/>
                  </a:lnTo>
                  <a:lnTo>
                    <a:pt x="272" y="707"/>
                  </a:lnTo>
                  <a:lnTo>
                    <a:pt x="272" y="711"/>
                  </a:lnTo>
                  <a:lnTo>
                    <a:pt x="272" y="716"/>
                  </a:lnTo>
                  <a:lnTo>
                    <a:pt x="270" y="722"/>
                  </a:lnTo>
                  <a:lnTo>
                    <a:pt x="268" y="730"/>
                  </a:lnTo>
                  <a:lnTo>
                    <a:pt x="268" y="736"/>
                  </a:lnTo>
                  <a:lnTo>
                    <a:pt x="268" y="739"/>
                  </a:lnTo>
                  <a:lnTo>
                    <a:pt x="268" y="743"/>
                  </a:lnTo>
                  <a:lnTo>
                    <a:pt x="268" y="745"/>
                  </a:lnTo>
                  <a:lnTo>
                    <a:pt x="268" y="747"/>
                  </a:lnTo>
                  <a:lnTo>
                    <a:pt x="268" y="749"/>
                  </a:lnTo>
                  <a:lnTo>
                    <a:pt x="270" y="751"/>
                  </a:lnTo>
                  <a:lnTo>
                    <a:pt x="276" y="758"/>
                  </a:lnTo>
                  <a:lnTo>
                    <a:pt x="278" y="760"/>
                  </a:lnTo>
                  <a:lnTo>
                    <a:pt x="283" y="764"/>
                  </a:lnTo>
                  <a:lnTo>
                    <a:pt x="287" y="766"/>
                  </a:lnTo>
                  <a:lnTo>
                    <a:pt x="293" y="768"/>
                  </a:lnTo>
                  <a:lnTo>
                    <a:pt x="297" y="768"/>
                  </a:lnTo>
                  <a:lnTo>
                    <a:pt x="300" y="768"/>
                  </a:lnTo>
                  <a:lnTo>
                    <a:pt x="304" y="768"/>
                  </a:lnTo>
                  <a:lnTo>
                    <a:pt x="306" y="768"/>
                  </a:lnTo>
                  <a:lnTo>
                    <a:pt x="310" y="768"/>
                  </a:lnTo>
                  <a:lnTo>
                    <a:pt x="312" y="764"/>
                  </a:lnTo>
                  <a:lnTo>
                    <a:pt x="312" y="762"/>
                  </a:lnTo>
                  <a:lnTo>
                    <a:pt x="310" y="760"/>
                  </a:lnTo>
                  <a:lnTo>
                    <a:pt x="310" y="756"/>
                  </a:lnTo>
                  <a:lnTo>
                    <a:pt x="310" y="753"/>
                  </a:lnTo>
                  <a:lnTo>
                    <a:pt x="310" y="747"/>
                  </a:lnTo>
                  <a:lnTo>
                    <a:pt x="310" y="739"/>
                  </a:lnTo>
                  <a:lnTo>
                    <a:pt x="310" y="734"/>
                  </a:lnTo>
                  <a:lnTo>
                    <a:pt x="310" y="726"/>
                  </a:lnTo>
                  <a:lnTo>
                    <a:pt x="310" y="722"/>
                  </a:lnTo>
                  <a:lnTo>
                    <a:pt x="310" y="718"/>
                  </a:lnTo>
                  <a:lnTo>
                    <a:pt x="310" y="713"/>
                  </a:lnTo>
                  <a:lnTo>
                    <a:pt x="310" y="709"/>
                  </a:lnTo>
                  <a:lnTo>
                    <a:pt x="310" y="703"/>
                  </a:lnTo>
                  <a:lnTo>
                    <a:pt x="310" y="699"/>
                  </a:lnTo>
                  <a:lnTo>
                    <a:pt x="310" y="694"/>
                  </a:lnTo>
                  <a:lnTo>
                    <a:pt x="312" y="690"/>
                  </a:lnTo>
                  <a:lnTo>
                    <a:pt x="312" y="684"/>
                  </a:lnTo>
                  <a:lnTo>
                    <a:pt x="312" y="680"/>
                  </a:lnTo>
                  <a:lnTo>
                    <a:pt x="312" y="675"/>
                  </a:lnTo>
                  <a:lnTo>
                    <a:pt x="312" y="669"/>
                  </a:lnTo>
                  <a:lnTo>
                    <a:pt x="312" y="663"/>
                  </a:lnTo>
                  <a:lnTo>
                    <a:pt x="312" y="659"/>
                  </a:lnTo>
                  <a:lnTo>
                    <a:pt x="314" y="652"/>
                  </a:lnTo>
                  <a:lnTo>
                    <a:pt x="314" y="648"/>
                  </a:lnTo>
                  <a:lnTo>
                    <a:pt x="314" y="642"/>
                  </a:lnTo>
                  <a:lnTo>
                    <a:pt x="314" y="637"/>
                  </a:lnTo>
                  <a:lnTo>
                    <a:pt x="314" y="631"/>
                  </a:lnTo>
                  <a:lnTo>
                    <a:pt x="316" y="625"/>
                  </a:lnTo>
                  <a:lnTo>
                    <a:pt x="316" y="620"/>
                  </a:lnTo>
                  <a:lnTo>
                    <a:pt x="316" y="614"/>
                  </a:lnTo>
                  <a:lnTo>
                    <a:pt x="316" y="608"/>
                  </a:lnTo>
                  <a:lnTo>
                    <a:pt x="316" y="602"/>
                  </a:lnTo>
                  <a:lnTo>
                    <a:pt x="316" y="597"/>
                  </a:lnTo>
                  <a:lnTo>
                    <a:pt x="317" y="591"/>
                  </a:lnTo>
                  <a:lnTo>
                    <a:pt x="317" y="585"/>
                  </a:lnTo>
                  <a:lnTo>
                    <a:pt x="317" y="580"/>
                  </a:lnTo>
                  <a:lnTo>
                    <a:pt x="317" y="574"/>
                  </a:lnTo>
                  <a:lnTo>
                    <a:pt x="319" y="570"/>
                  </a:lnTo>
                  <a:lnTo>
                    <a:pt x="319" y="564"/>
                  </a:lnTo>
                  <a:lnTo>
                    <a:pt x="319" y="559"/>
                  </a:lnTo>
                  <a:lnTo>
                    <a:pt x="319" y="553"/>
                  </a:lnTo>
                  <a:lnTo>
                    <a:pt x="321" y="549"/>
                  </a:lnTo>
                  <a:lnTo>
                    <a:pt x="321" y="544"/>
                  </a:lnTo>
                  <a:lnTo>
                    <a:pt x="321" y="540"/>
                  </a:lnTo>
                  <a:lnTo>
                    <a:pt x="321" y="534"/>
                  </a:lnTo>
                  <a:lnTo>
                    <a:pt x="323" y="528"/>
                  </a:lnTo>
                  <a:lnTo>
                    <a:pt x="323" y="525"/>
                  </a:lnTo>
                  <a:lnTo>
                    <a:pt x="323" y="521"/>
                  </a:lnTo>
                  <a:lnTo>
                    <a:pt x="323" y="517"/>
                  </a:lnTo>
                  <a:lnTo>
                    <a:pt x="325" y="511"/>
                  </a:lnTo>
                  <a:lnTo>
                    <a:pt x="325" y="507"/>
                  </a:lnTo>
                  <a:lnTo>
                    <a:pt x="327" y="506"/>
                  </a:lnTo>
                  <a:lnTo>
                    <a:pt x="327" y="498"/>
                  </a:lnTo>
                  <a:lnTo>
                    <a:pt x="329" y="492"/>
                  </a:lnTo>
                  <a:lnTo>
                    <a:pt x="331" y="487"/>
                  </a:lnTo>
                  <a:lnTo>
                    <a:pt x="331" y="481"/>
                  </a:lnTo>
                  <a:lnTo>
                    <a:pt x="333" y="475"/>
                  </a:lnTo>
                  <a:lnTo>
                    <a:pt x="335" y="469"/>
                  </a:lnTo>
                  <a:lnTo>
                    <a:pt x="335" y="464"/>
                  </a:lnTo>
                  <a:lnTo>
                    <a:pt x="336" y="458"/>
                  </a:lnTo>
                  <a:lnTo>
                    <a:pt x="338" y="452"/>
                  </a:lnTo>
                  <a:lnTo>
                    <a:pt x="340" y="447"/>
                  </a:lnTo>
                  <a:lnTo>
                    <a:pt x="340" y="441"/>
                  </a:lnTo>
                  <a:lnTo>
                    <a:pt x="342" y="435"/>
                  </a:lnTo>
                  <a:lnTo>
                    <a:pt x="344" y="430"/>
                  </a:lnTo>
                  <a:lnTo>
                    <a:pt x="346" y="426"/>
                  </a:lnTo>
                  <a:lnTo>
                    <a:pt x="346" y="420"/>
                  </a:lnTo>
                  <a:lnTo>
                    <a:pt x="348" y="416"/>
                  </a:lnTo>
                  <a:lnTo>
                    <a:pt x="350" y="411"/>
                  </a:lnTo>
                  <a:lnTo>
                    <a:pt x="352" y="407"/>
                  </a:lnTo>
                  <a:lnTo>
                    <a:pt x="352" y="401"/>
                  </a:lnTo>
                  <a:lnTo>
                    <a:pt x="354" y="395"/>
                  </a:lnTo>
                  <a:lnTo>
                    <a:pt x="354" y="392"/>
                  </a:lnTo>
                  <a:lnTo>
                    <a:pt x="356" y="388"/>
                  </a:lnTo>
                  <a:lnTo>
                    <a:pt x="356" y="384"/>
                  </a:lnTo>
                  <a:lnTo>
                    <a:pt x="357" y="378"/>
                  </a:lnTo>
                  <a:lnTo>
                    <a:pt x="357" y="374"/>
                  </a:lnTo>
                  <a:lnTo>
                    <a:pt x="359" y="373"/>
                  </a:lnTo>
                  <a:lnTo>
                    <a:pt x="359" y="367"/>
                  </a:lnTo>
                  <a:lnTo>
                    <a:pt x="361" y="363"/>
                  </a:lnTo>
                  <a:lnTo>
                    <a:pt x="361" y="359"/>
                  </a:lnTo>
                  <a:lnTo>
                    <a:pt x="361" y="357"/>
                  </a:lnTo>
                  <a:lnTo>
                    <a:pt x="363" y="352"/>
                  </a:lnTo>
                  <a:lnTo>
                    <a:pt x="363" y="348"/>
                  </a:lnTo>
                  <a:lnTo>
                    <a:pt x="363" y="342"/>
                  </a:lnTo>
                  <a:lnTo>
                    <a:pt x="363" y="338"/>
                  </a:lnTo>
                  <a:lnTo>
                    <a:pt x="361" y="334"/>
                  </a:lnTo>
                  <a:lnTo>
                    <a:pt x="361" y="331"/>
                  </a:lnTo>
                  <a:lnTo>
                    <a:pt x="359" y="325"/>
                  </a:lnTo>
                  <a:lnTo>
                    <a:pt x="359" y="321"/>
                  </a:lnTo>
                  <a:lnTo>
                    <a:pt x="359" y="317"/>
                  </a:lnTo>
                  <a:lnTo>
                    <a:pt x="359" y="314"/>
                  </a:lnTo>
                  <a:lnTo>
                    <a:pt x="357" y="310"/>
                  </a:lnTo>
                  <a:lnTo>
                    <a:pt x="356" y="306"/>
                  </a:lnTo>
                  <a:lnTo>
                    <a:pt x="356" y="304"/>
                  </a:lnTo>
                  <a:lnTo>
                    <a:pt x="356" y="302"/>
                  </a:lnTo>
                  <a:lnTo>
                    <a:pt x="354" y="298"/>
                  </a:lnTo>
                  <a:lnTo>
                    <a:pt x="354" y="298"/>
                  </a:lnTo>
                  <a:lnTo>
                    <a:pt x="354" y="296"/>
                  </a:lnTo>
                  <a:lnTo>
                    <a:pt x="356" y="293"/>
                  </a:lnTo>
                  <a:lnTo>
                    <a:pt x="359" y="289"/>
                  </a:lnTo>
                  <a:lnTo>
                    <a:pt x="363" y="285"/>
                  </a:lnTo>
                  <a:lnTo>
                    <a:pt x="365" y="279"/>
                  </a:lnTo>
                  <a:lnTo>
                    <a:pt x="367" y="277"/>
                  </a:lnTo>
                  <a:lnTo>
                    <a:pt x="369" y="272"/>
                  </a:lnTo>
                  <a:lnTo>
                    <a:pt x="371" y="270"/>
                  </a:lnTo>
                  <a:lnTo>
                    <a:pt x="373" y="264"/>
                  </a:lnTo>
                  <a:lnTo>
                    <a:pt x="376" y="260"/>
                  </a:lnTo>
                  <a:lnTo>
                    <a:pt x="378" y="255"/>
                  </a:lnTo>
                  <a:lnTo>
                    <a:pt x="382" y="251"/>
                  </a:lnTo>
                  <a:lnTo>
                    <a:pt x="384" y="245"/>
                  </a:lnTo>
                  <a:lnTo>
                    <a:pt x="386" y="239"/>
                  </a:lnTo>
                  <a:lnTo>
                    <a:pt x="388" y="234"/>
                  </a:lnTo>
                  <a:lnTo>
                    <a:pt x="392" y="226"/>
                  </a:lnTo>
                  <a:lnTo>
                    <a:pt x="394" y="220"/>
                  </a:lnTo>
                  <a:lnTo>
                    <a:pt x="395" y="215"/>
                  </a:lnTo>
                  <a:lnTo>
                    <a:pt x="397" y="207"/>
                  </a:lnTo>
                  <a:lnTo>
                    <a:pt x="399" y="201"/>
                  </a:lnTo>
                  <a:lnTo>
                    <a:pt x="401" y="194"/>
                  </a:lnTo>
                  <a:lnTo>
                    <a:pt x="403" y="186"/>
                  </a:lnTo>
                  <a:lnTo>
                    <a:pt x="403" y="179"/>
                  </a:lnTo>
                  <a:lnTo>
                    <a:pt x="405" y="173"/>
                  </a:lnTo>
                  <a:lnTo>
                    <a:pt x="405" y="169"/>
                  </a:lnTo>
                  <a:lnTo>
                    <a:pt x="405" y="163"/>
                  </a:lnTo>
                  <a:lnTo>
                    <a:pt x="405" y="162"/>
                  </a:lnTo>
                  <a:lnTo>
                    <a:pt x="405" y="158"/>
                  </a:lnTo>
                  <a:lnTo>
                    <a:pt x="405" y="154"/>
                  </a:lnTo>
                  <a:lnTo>
                    <a:pt x="405" y="150"/>
                  </a:lnTo>
                  <a:lnTo>
                    <a:pt x="405" y="146"/>
                  </a:lnTo>
                  <a:lnTo>
                    <a:pt x="405" y="143"/>
                  </a:lnTo>
                  <a:lnTo>
                    <a:pt x="403" y="139"/>
                  </a:lnTo>
                  <a:lnTo>
                    <a:pt x="403" y="135"/>
                  </a:lnTo>
                  <a:lnTo>
                    <a:pt x="403" y="131"/>
                  </a:lnTo>
                  <a:lnTo>
                    <a:pt x="403" y="127"/>
                  </a:lnTo>
                  <a:lnTo>
                    <a:pt x="401" y="120"/>
                  </a:lnTo>
                  <a:lnTo>
                    <a:pt x="399" y="114"/>
                  </a:lnTo>
                  <a:lnTo>
                    <a:pt x="397" y="106"/>
                  </a:lnTo>
                  <a:lnTo>
                    <a:pt x="397" y="101"/>
                  </a:lnTo>
                  <a:lnTo>
                    <a:pt x="395" y="95"/>
                  </a:lnTo>
                  <a:lnTo>
                    <a:pt x="394" y="87"/>
                  </a:lnTo>
                  <a:lnTo>
                    <a:pt x="392" y="82"/>
                  </a:lnTo>
                  <a:lnTo>
                    <a:pt x="390" y="76"/>
                  </a:lnTo>
                  <a:lnTo>
                    <a:pt x="388" y="70"/>
                  </a:lnTo>
                  <a:lnTo>
                    <a:pt x="386" y="67"/>
                  </a:lnTo>
                  <a:lnTo>
                    <a:pt x="384" y="61"/>
                  </a:lnTo>
                  <a:lnTo>
                    <a:pt x="382" y="57"/>
                  </a:lnTo>
                  <a:lnTo>
                    <a:pt x="380" y="51"/>
                  </a:lnTo>
                  <a:lnTo>
                    <a:pt x="378" y="48"/>
                  </a:lnTo>
                  <a:lnTo>
                    <a:pt x="375" y="42"/>
                  </a:lnTo>
                  <a:lnTo>
                    <a:pt x="373" y="38"/>
                  </a:lnTo>
                  <a:lnTo>
                    <a:pt x="369" y="34"/>
                  </a:lnTo>
                  <a:lnTo>
                    <a:pt x="367" y="30"/>
                  </a:lnTo>
                  <a:lnTo>
                    <a:pt x="361" y="25"/>
                  </a:lnTo>
                  <a:lnTo>
                    <a:pt x="354" y="19"/>
                  </a:lnTo>
                  <a:lnTo>
                    <a:pt x="350" y="17"/>
                  </a:lnTo>
                  <a:lnTo>
                    <a:pt x="348" y="13"/>
                  </a:lnTo>
                  <a:lnTo>
                    <a:pt x="342" y="11"/>
                  </a:lnTo>
                  <a:lnTo>
                    <a:pt x="340" y="10"/>
                  </a:lnTo>
                  <a:lnTo>
                    <a:pt x="335" y="8"/>
                  </a:lnTo>
                  <a:lnTo>
                    <a:pt x="331" y="6"/>
                  </a:lnTo>
                  <a:lnTo>
                    <a:pt x="327" y="6"/>
                  </a:lnTo>
                  <a:lnTo>
                    <a:pt x="323" y="4"/>
                  </a:lnTo>
                  <a:lnTo>
                    <a:pt x="317" y="2"/>
                  </a:lnTo>
                  <a:lnTo>
                    <a:pt x="314" y="2"/>
                  </a:lnTo>
                  <a:lnTo>
                    <a:pt x="308" y="0"/>
                  </a:lnTo>
                  <a:lnTo>
                    <a:pt x="304" y="0"/>
                  </a:lnTo>
                  <a:lnTo>
                    <a:pt x="300" y="0"/>
                  </a:lnTo>
                  <a:lnTo>
                    <a:pt x="295" y="0"/>
                  </a:lnTo>
                  <a:lnTo>
                    <a:pt x="291" y="0"/>
                  </a:lnTo>
                  <a:lnTo>
                    <a:pt x="287" y="0"/>
                  </a:lnTo>
                  <a:lnTo>
                    <a:pt x="281" y="0"/>
                  </a:lnTo>
                  <a:lnTo>
                    <a:pt x="278" y="2"/>
                  </a:lnTo>
                  <a:lnTo>
                    <a:pt x="272" y="2"/>
                  </a:lnTo>
                  <a:lnTo>
                    <a:pt x="268" y="4"/>
                  </a:lnTo>
                  <a:lnTo>
                    <a:pt x="264" y="4"/>
                  </a:lnTo>
                  <a:lnTo>
                    <a:pt x="260" y="6"/>
                  </a:lnTo>
                  <a:lnTo>
                    <a:pt x="255" y="6"/>
                  </a:lnTo>
                  <a:lnTo>
                    <a:pt x="251" y="8"/>
                  </a:lnTo>
                  <a:lnTo>
                    <a:pt x="247" y="10"/>
                  </a:lnTo>
                  <a:lnTo>
                    <a:pt x="243" y="10"/>
                  </a:lnTo>
                  <a:lnTo>
                    <a:pt x="240" y="11"/>
                  </a:lnTo>
                  <a:lnTo>
                    <a:pt x="236" y="13"/>
                  </a:lnTo>
                  <a:lnTo>
                    <a:pt x="230" y="15"/>
                  </a:lnTo>
                  <a:lnTo>
                    <a:pt x="226" y="17"/>
                  </a:lnTo>
                  <a:lnTo>
                    <a:pt x="222" y="19"/>
                  </a:lnTo>
                  <a:lnTo>
                    <a:pt x="219" y="21"/>
                  </a:lnTo>
                  <a:lnTo>
                    <a:pt x="215" y="21"/>
                  </a:lnTo>
                  <a:lnTo>
                    <a:pt x="211" y="25"/>
                  </a:lnTo>
                  <a:lnTo>
                    <a:pt x="207" y="25"/>
                  </a:lnTo>
                  <a:lnTo>
                    <a:pt x="205" y="27"/>
                  </a:lnTo>
                  <a:lnTo>
                    <a:pt x="198" y="30"/>
                  </a:lnTo>
                  <a:lnTo>
                    <a:pt x="194" y="34"/>
                  </a:lnTo>
                  <a:lnTo>
                    <a:pt x="186" y="36"/>
                  </a:lnTo>
                  <a:lnTo>
                    <a:pt x="183" y="40"/>
                  </a:lnTo>
                  <a:lnTo>
                    <a:pt x="177" y="42"/>
                  </a:lnTo>
                  <a:lnTo>
                    <a:pt x="173" y="46"/>
                  </a:lnTo>
                  <a:lnTo>
                    <a:pt x="169" y="48"/>
                  </a:lnTo>
                  <a:lnTo>
                    <a:pt x="165" y="49"/>
                  </a:lnTo>
                  <a:lnTo>
                    <a:pt x="162" y="51"/>
                  </a:lnTo>
                  <a:lnTo>
                    <a:pt x="160" y="53"/>
                  </a:lnTo>
                  <a:lnTo>
                    <a:pt x="154" y="57"/>
                  </a:lnTo>
                  <a:lnTo>
                    <a:pt x="148" y="61"/>
                  </a:lnTo>
                  <a:lnTo>
                    <a:pt x="143" y="63"/>
                  </a:lnTo>
                  <a:lnTo>
                    <a:pt x="137" y="65"/>
                  </a:lnTo>
                  <a:lnTo>
                    <a:pt x="133" y="67"/>
                  </a:lnTo>
                  <a:lnTo>
                    <a:pt x="127" y="68"/>
                  </a:lnTo>
                  <a:lnTo>
                    <a:pt x="122" y="68"/>
                  </a:lnTo>
                  <a:lnTo>
                    <a:pt x="120" y="70"/>
                  </a:lnTo>
                  <a:lnTo>
                    <a:pt x="116" y="70"/>
                  </a:lnTo>
                  <a:lnTo>
                    <a:pt x="110" y="72"/>
                  </a:lnTo>
                  <a:lnTo>
                    <a:pt x="106" y="72"/>
                  </a:lnTo>
                  <a:lnTo>
                    <a:pt x="101" y="74"/>
                  </a:lnTo>
                  <a:lnTo>
                    <a:pt x="97" y="74"/>
                  </a:lnTo>
                  <a:lnTo>
                    <a:pt x="91" y="76"/>
                  </a:lnTo>
                  <a:lnTo>
                    <a:pt x="86" y="76"/>
                  </a:lnTo>
                  <a:lnTo>
                    <a:pt x="82" y="78"/>
                  </a:lnTo>
                  <a:lnTo>
                    <a:pt x="76" y="80"/>
                  </a:lnTo>
                  <a:lnTo>
                    <a:pt x="70" y="80"/>
                  </a:lnTo>
                  <a:lnTo>
                    <a:pt x="65" y="82"/>
                  </a:lnTo>
                  <a:lnTo>
                    <a:pt x="59" y="82"/>
                  </a:lnTo>
                  <a:lnTo>
                    <a:pt x="53" y="82"/>
                  </a:lnTo>
                  <a:lnTo>
                    <a:pt x="49" y="84"/>
                  </a:lnTo>
                  <a:lnTo>
                    <a:pt x="44" y="84"/>
                  </a:lnTo>
                  <a:lnTo>
                    <a:pt x="40" y="84"/>
                  </a:lnTo>
                  <a:lnTo>
                    <a:pt x="34" y="86"/>
                  </a:lnTo>
                  <a:lnTo>
                    <a:pt x="30" y="86"/>
                  </a:lnTo>
                  <a:lnTo>
                    <a:pt x="27" y="86"/>
                  </a:lnTo>
                  <a:lnTo>
                    <a:pt x="23" y="86"/>
                  </a:lnTo>
                  <a:lnTo>
                    <a:pt x="19" y="86"/>
                  </a:lnTo>
                  <a:lnTo>
                    <a:pt x="17" y="86"/>
                  </a:lnTo>
                  <a:lnTo>
                    <a:pt x="11" y="86"/>
                  </a:lnTo>
                  <a:lnTo>
                    <a:pt x="9" y="86"/>
                  </a:lnTo>
                  <a:lnTo>
                    <a:pt x="4" y="86"/>
                  </a:lnTo>
                  <a:lnTo>
                    <a:pt x="2" y="87"/>
                  </a:lnTo>
                  <a:lnTo>
                    <a:pt x="0" y="91"/>
                  </a:lnTo>
                  <a:lnTo>
                    <a:pt x="2" y="97"/>
                  </a:lnTo>
                  <a:lnTo>
                    <a:pt x="2" y="101"/>
                  </a:lnTo>
                  <a:lnTo>
                    <a:pt x="4" y="105"/>
                  </a:lnTo>
                  <a:lnTo>
                    <a:pt x="4" y="110"/>
                  </a:lnTo>
                  <a:lnTo>
                    <a:pt x="6" y="116"/>
                  </a:lnTo>
                  <a:lnTo>
                    <a:pt x="8" y="124"/>
                  </a:lnTo>
                  <a:lnTo>
                    <a:pt x="9" y="129"/>
                  </a:lnTo>
                  <a:lnTo>
                    <a:pt x="9" y="133"/>
                  </a:lnTo>
                  <a:lnTo>
                    <a:pt x="9" y="137"/>
                  </a:lnTo>
                  <a:lnTo>
                    <a:pt x="11" y="141"/>
                  </a:lnTo>
                  <a:lnTo>
                    <a:pt x="11" y="144"/>
                  </a:lnTo>
                  <a:lnTo>
                    <a:pt x="11" y="148"/>
                  </a:lnTo>
                  <a:lnTo>
                    <a:pt x="13" y="154"/>
                  </a:lnTo>
                  <a:lnTo>
                    <a:pt x="13" y="158"/>
                  </a:lnTo>
                  <a:lnTo>
                    <a:pt x="13" y="160"/>
                  </a:lnTo>
                  <a:lnTo>
                    <a:pt x="13" y="163"/>
                  </a:lnTo>
                  <a:lnTo>
                    <a:pt x="15" y="167"/>
                  </a:lnTo>
                  <a:lnTo>
                    <a:pt x="15" y="171"/>
                  </a:lnTo>
                  <a:lnTo>
                    <a:pt x="15" y="175"/>
                  </a:lnTo>
                  <a:lnTo>
                    <a:pt x="15" y="179"/>
                  </a:lnTo>
                  <a:lnTo>
                    <a:pt x="15" y="182"/>
                  </a:lnTo>
                  <a:lnTo>
                    <a:pt x="15" y="188"/>
                  </a:lnTo>
                  <a:lnTo>
                    <a:pt x="15" y="192"/>
                  </a:lnTo>
                  <a:lnTo>
                    <a:pt x="15" y="196"/>
                  </a:lnTo>
                  <a:lnTo>
                    <a:pt x="15" y="201"/>
                  </a:lnTo>
                  <a:lnTo>
                    <a:pt x="15" y="205"/>
                  </a:lnTo>
                  <a:lnTo>
                    <a:pt x="15" y="211"/>
                  </a:lnTo>
                  <a:lnTo>
                    <a:pt x="15" y="217"/>
                  </a:lnTo>
                  <a:lnTo>
                    <a:pt x="15" y="222"/>
                  </a:lnTo>
                  <a:lnTo>
                    <a:pt x="15" y="226"/>
                  </a:lnTo>
                  <a:lnTo>
                    <a:pt x="15" y="232"/>
                  </a:lnTo>
                  <a:lnTo>
                    <a:pt x="15" y="238"/>
                  </a:lnTo>
                  <a:lnTo>
                    <a:pt x="15" y="243"/>
                  </a:lnTo>
                  <a:lnTo>
                    <a:pt x="15" y="247"/>
                  </a:lnTo>
                  <a:lnTo>
                    <a:pt x="15" y="253"/>
                  </a:lnTo>
                  <a:lnTo>
                    <a:pt x="15" y="258"/>
                  </a:lnTo>
                  <a:lnTo>
                    <a:pt x="15" y="264"/>
                  </a:lnTo>
                  <a:lnTo>
                    <a:pt x="15" y="270"/>
                  </a:lnTo>
                  <a:lnTo>
                    <a:pt x="15" y="276"/>
                  </a:lnTo>
                  <a:lnTo>
                    <a:pt x="15" y="281"/>
                  </a:lnTo>
                  <a:lnTo>
                    <a:pt x="15" y="287"/>
                  </a:lnTo>
                  <a:lnTo>
                    <a:pt x="15" y="293"/>
                  </a:lnTo>
                  <a:lnTo>
                    <a:pt x="15" y="298"/>
                  </a:lnTo>
                  <a:lnTo>
                    <a:pt x="15" y="302"/>
                  </a:lnTo>
                  <a:lnTo>
                    <a:pt x="15" y="308"/>
                  </a:lnTo>
                  <a:lnTo>
                    <a:pt x="15" y="314"/>
                  </a:lnTo>
                  <a:lnTo>
                    <a:pt x="15" y="319"/>
                  </a:lnTo>
                  <a:lnTo>
                    <a:pt x="15" y="323"/>
                  </a:lnTo>
                  <a:lnTo>
                    <a:pt x="15" y="329"/>
                  </a:lnTo>
                  <a:lnTo>
                    <a:pt x="15" y="334"/>
                  </a:lnTo>
                  <a:lnTo>
                    <a:pt x="15" y="338"/>
                  </a:lnTo>
                  <a:lnTo>
                    <a:pt x="15" y="344"/>
                  </a:lnTo>
                  <a:lnTo>
                    <a:pt x="15" y="348"/>
                  </a:lnTo>
                  <a:lnTo>
                    <a:pt x="15" y="353"/>
                  </a:lnTo>
                  <a:lnTo>
                    <a:pt x="15" y="357"/>
                  </a:lnTo>
                  <a:lnTo>
                    <a:pt x="15" y="363"/>
                  </a:lnTo>
                  <a:lnTo>
                    <a:pt x="15" y="367"/>
                  </a:lnTo>
                  <a:lnTo>
                    <a:pt x="15" y="371"/>
                  </a:lnTo>
                  <a:lnTo>
                    <a:pt x="15" y="374"/>
                  </a:lnTo>
                  <a:lnTo>
                    <a:pt x="15" y="378"/>
                  </a:lnTo>
                  <a:lnTo>
                    <a:pt x="15" y="380"/>
                  </a:lnTo>
                  <a:lnTo>
                    <a:pt x="15" y="388"/>
                  </a:lnTo>
                  <a:lnTo>
                    <a:pt x="15" y="393"/>
                  </a:lnTo>
                  <a:lnTo>
                    <a:pt x="15" y="397"/>
                  </a:lnTo>
                  <a:lnTo>
                    <a:pt x="17" y="401"/>
                  </a:lnTo>
                  <a:lnTo>
                    <a:pt x="17" y="405"/>
                  </a:lnTo>
                  <a:lnTo>
                    <a:pt x="19" y="407"/>
                  </a:lnTo>
                  <a:lnTo>
                    <a:pt x="21" y="411"/>
                  </a:lnTo>
                  <a:lnTo>
                    <a:pt x="25" y="418"/>
                  </a:lnTo>
                  <a:lnTo>
                    <a:pt x="27" y="420"/>
                  </a:lnTo>
                  <a:lnTo>
                    <a:pt x="30" y="424"/>
                  </a:lnTo>
                  <a:lnTo>
                    <a:pt x="34" y="428"/>
                  </a:lnTo>
                  <a:lnTo>
                    <a:pt x="38" y="430"/>
                  </a:lnTo>
                  <a:lnTo>
                    <a:pt x="42" y="433"/>
                  </a:lnTo>
                  <a:lnTo>
                    <a:pt x="49" y="435"/>
                  </a:lnTo>
                  <a:lnTo>
                    <a:pt x="51" y="435"/>
                  </a:lnTo>
                  <a:lnTo>
                    <a:pt x="55" y="437"/>
                  </a:lnTo>
                  <a:lnTo>
                    <a:pt x="59" y="439"/>
                  </a:lnTo>
                  <a:lnTo>
                    <a:pt x="63" y="441"/>
                  </a:lnTo>
                  <a:lnTo>
                    <a:pt x="67" y="441"/>
                  </a:lnTo>
                  <a:lnTo>
                    <a:pt x="70" y="441"/>
                  </a:lnTo>
                  <a:lnTo>
                    <a:pt x="76" y="443"/>
                  </a:lnTo>
                  <a:lnTo>
                    <a:pt x="82" y="443"/>
                  </a:lnTo>
                  <a:lnTo>
                    <a:pt x="86" y="443"/>
                  </a:lnTo>
                  <a:lnTo>
                    <a:pt x="91" y="445"/>
                  </a:lnTo>
                  <a:lnTo>
                    <a:pt x="97" y="445"/>
                  </a:lnTo>
                  <a:lnTo>
                    <a:pt x="105" y="445"/>
                  </a:lnTo>
                  <a:lnTo>
                    <a:pt x="110" y="443"/>
                  </a:lnTo>
                  <a:lnTo>
                    <a:pt x="116" y="443"/>
                  </a:lnTo>
                  <a:lnTo>
                    <a:pt x="122" y="441"/>
                  </a:lnTo>
                  <a:lnTo>
                    <a:pt x="129" y="441"/>
                  </a:lnTo>
                  <a:lnTo>
                    <a:pt x="137" y="439"/>
                  </a:lnTo>
                  <a:lnTo>
                    <a:pt x="144" y="437"/>
                  </a:lnTo>
                  <a:lnTo>
                    <a:pt x="146" y="435"/>
                  </a:lnTo>
                  <a:lnTo>
                    <a:pt x="152" y="435"/>
                  </a:lnTo>
                  <a:lnTo>
                    <a:pt x="156" y="433"/>
                  </a:lnTo>
                  <a:lnTo>
                    <a:pt x="160" y="433"/>
                  </a:lnTo>
                  <a:lnTo>
                    <a:pt x="163" y="431"/>
                  </a:lnTo>
                  <a:lnTo>
                    <a:pt x="167" y="430"/>
                  </a:lnTo>
                  <a:lnTo>
                    <a:pt x="171" y="428"/>
                  </a:lnTo>
                  <a:lnTo>
                    <a:pt x="175" y="428"/>
                  </a:lnTo>
                  <a:lnTo>
                    <a:pt x="177" y="424"/>
                  </a:lnTo>
                  <a:lnTo>
                    <a:pt x="183" y="424"/>
                  </a:lnTo>
                  <a:lnTo>
                    <a:pt x="186" y="422"/>
                  </a:lnTo>
                  <a:lnTo>
                    <a:pt x="190" y="420"/>
                  </a:lnTo>
                  <a:lnTo>
                    <a:pt x="194" y="418"/>
                  </a:lnTo>
                  <a:lnTo>
                    <a:pt x="198" y="418"/>
                  </a:lnTo>
                  <a:lnTo>
                    <a:pt x="202" y="416"/>
                  </a:lnTo>
                  <a:lnTo>
                    <a:pt x="205" y="414"/>
                  </a:lnTo>
                  <a:lnTo>
                    <a:pt x="209" y="412"/>
                  </a:lnTo>
                  <a:lnTo>
                    <a:pt x="213" y="411"/>
                  </a:lnTo>
                  <a:lnTo>
                    <a:pt x="217" y="409"/>
                  </a:lnTo>
                  <a:lnTo>
                    <a:pt x="221" y="407"/>
                  </a:lnTo>
                  <a:lnTo>
                    <a:pt x="226" y="403"/>
                  </a:lnTo>
                  <a:lnTo>
                    <a:pt x="234" y="399"/>
                  </a:lnTo>
                  <a:lnTo>
                    <a:pt x="240" y="395"/>
                  </a:lnTo>
                  <a:lnTo>
                    <a:pt x="245" y="392"/>
                  </a:lnTo>
                  <a:lnTo>
                    <a:pt x="251" y="388"/>
                  </a:lnTo>
                  <a:lnTo>
                    <a:pt x="257" y="384"/>
                  </a:lnTo>
                  <a:lnTo>
                    <a:pt x="262" y="378"/>
                  </a:lnTo>
                  <a:lnTo>
                    <a:pt x="268" y="374"/>
                  </a:lnTo>
                  <a:lnTo>
                    <a:pt x="272" y="371"/>
                  </a:lnTo>
                  <a:lnTo>
                    <a:pt x="276" y="367"/>
                  </a:lnTo>
                  <a:lnTo>
                    <a:pt x="278" y="363"/>
                  </a:lnTo>
                  <a:lnTo>
                    <a:pt x="281" y="359"/>
                  </a:lnTo>
                  <a:lnTo>
                    <a:pt x="285" y="353"/>
                  </a:lnTo>
                  <a:lnTo>
                    <a:pt x="287" y="348"/>
                  </a:lnTo>
                  <a:lnTo>
                    <a:pt x="287" y="340"/>
                  </a:lnTo>
                  <a:lnTo>
                    <a:pt x="287" y="336"/>
                  </a:lnTo>
                  <a:lnTo>
                    <a:pt x="285" y="333"/>
                  </a:lnTo>
                  <a:lnTo>
                    <a:pt x="285" y="331"/>
                  </a:lnTo>
                  <a:lnTo>
                    <a:pt x="281" y="329"/>
                  </a:lnTo>
                  <a:lnTo>
                    <a:pt x="278" y="331"/>
                  </a:lnTo>
                  <a:lnTo>
                    <a:pt x="270" y="334"/>
                  </a:lnTo>
                  <a:lnTo>
                    <a:pt x="264" y="340"/>
                  </a:lnTo>
                  <a:lnTo>
                    <a:pt x="260" y="344"/>
                  </a:lnTo>
                  <a:lnTo>
                    <a:pt x="257" y="348"/>
                  </a:lnTo>
                  <a:lnTo>
                    <a:pt x="253" y="352"/>
                  </a:lnTo>
                  <a:lnTo>
                    <a:pt x="249" y="355"/>
                  </a:lnTo>
                  <a:lnTo>
                    <a:pt x="245" y="357"/>
                  </a:lnTo>
                  <a:lnTo>
                    <a:pt x="241" y="359"/>
                  </a:lnTo>
                  <a:lnTo>
                    <a:pt x="238" y="361"/>
                  </a:lnTo>
                  <a:lnTo>
                    <a:pt x="232" y="363"/>
                  </a:lnTo>
                  <a:lnTo>
                    <a:pt x="226" y="365"/>
                  </a:lnTo>
                  <a:lnTo>
                    <a:pt x="221" y="367"/>
                  </a:lnTo>
                  <a:lnTo>
                    <a:pt x="213" y="369"/>
                  </a:lnTo>
                  <a:lnTo>
                    <a:pt x="207" y="373"/>
                  </a:lnTo>
                  <a:lnTo>
                    <a:pt x="203" y="373"/>
                  </a:lnTo>
                  <a:lnTo>
                    <a:pt x="200" y="374"/>
                  </a:lnTo>
                  <a:lnTo>
                    <a:pt x="196" y="374"/>
                  </a:lnTo>
                  <a:lnTo>
                    <a:pt x="190" y="376"/>
                  </a:lnTo>
                  <a:lnTo>
                    <a:pt x="186" y="376"/>
                  </a:lnTo>
                  <a:lnTo>
                    <a:pt x="183" y="378"/>
                  </a:lnTo>
                  <a:lnTo>
                    <a:pt x="177" y="378"/>
                  </a:lnTo>
                  <a:lnTo>
                    <a:pt x="173" y="380"/>
                  </a:lnTo>
                  <a:lnTo>
                    <a:pt x="169" y="380"/>
                  </a:lnTo>
                  <a:lnTo>
                    <a:pt x="163" y="382"/>
                  </a:lnTo>
                  <a:lnTo>
                    <a:pt x="160" y="384"/>
                  </a:lnTo>
                  <a:lnTo>
                    <a:pt x="156" y="384"/>
                  </a:lnTo>
                  <a:lnTo>
                    <a:pt x="150" y="386"/>
                  </a:lnTo>
                  <a:lnTo>
                    <a:pt x="146" y="386"/>
                  </a:lnTo>
                  <a:lnTo>
                    <a:pt x="143" y="388"/>
                  </a:lnTo>
                  <a:lnTo>
                    <a:pt x="139" y="388"/>
                  </a:lnTo>
                  <a:lnTo>
                    <a:pt x="133" y="388"/>
                  </a:lnTo>
                  <a:lnTo>
                    <a:pt x="129" y="390"/>
                  </a:lnTo>
                  <a:lnTo>
                    <a:pt x="124" y="390"/>
                  </a:lnTo>
                  <a:lnTo>
                    <a:pt x="120" y="390"/>
                  </a:lnTo>
                  <a:lnTo>
                    <a:pt x="116" y="392"/>
                  </a:lnTo>
                  <a:lnTo>
                    <a:pt x="110" y="392"/>
                  </a:lnTo>
                  <a:lnTo>
                    <a:pt x="106" y="392"/>
                  </a:lnTo>
                  <a:lnTo>
                    <a:pt x="103" y="393"/>
                  </a:lnTo>
                  <a:lnTo>
                    <a:pt x="99" y="393"/>
                  </a:lnTo>
                  <a:lnTo>
                    <a:pt x="95" y="393"/>
                  </a:lnTo>
                  <a:lnTo>
                    <a:pt x="89" y="393"/>
                  </a:lnTo>
                  <a:lnTo>
                    <a:pt x="86" y="395"/>
                  </a:lnTo>
                  <a:lnTo>
                    <a:pt x="78" y="395"/>
                  </a:lnTo>
                  <a:lnTo>
                    <a:pt x="72" y="397"/>
                  </a:lnTo>
                  <a:lnTo>
                    <a:pt x="67" y="395"/>
                  </a:lnTo>
                  <a:lnTo>
                    <a:pt x="61" y="395"/>
                  </a:lnTo>
                  <a:lnTo>
                    <a:pt x="55" y="395"/>
                  </a:lnTo>
                  <a:lnTo>
                    <a:pt x="51" y="395"/>
                  </a:lnTo>
                  <a:lnTo>
                    <a:pt x="46" y="393"/>
                  </a:lnTo>
                  <a:lnTo>
                    <a:pt x="44" y="392"/>
                  </a:lnTo>
                  <a:lnTo>
                    <a:pt x="44" y="392"/>
                  </a:lnTo>
                  <a:close/>
                </a:path>
              </a:pathLst>
            </a:custGeom>
            <a:solidFill>
              <a:srgbClr val="000000"/>
            </a:solidFill>
            <a:ln w="9525">
              <a:noFill/>
              <a:round/>
              <a:headEnd/>
              <a:tailEnd/>
            </a:ln>
          </p:spPr>
          <p:txBody>
            <a:bodyPr/>
            <a:lstStyle/>
            <a:p>
              <a:endParaRPr lang="en-US"/>
            </a:p>
          </p:txBody>
        </p:sp>
        <p:sp>
          <p:nvSpPr>
            <p:cNvPr id="6202" name="Freeform 58"/>
            <p:cNvSpPr>
              <a:spLocks/>
            </p:cNvSpPr>
            <p:nvPr/>
          </p:nvSpPr>
          <p:spPr bwMode="auto">
            <a:xfrm>
              <a:off x="2468" y="2417"/>
              <a:ext cx="272" cy="379"/>
            </a:xfrm>
            <a:custGeom>
              <a:avLst/>
              <a:gdLst/>
              <a:ahLst/>
              <a:cxnLst>
                <a:cxn ang="0">
                  <a:pos x="492" y="509"/>
                </a:cxn>
                <a:cxn ang="0">
                  <a:pos x="426" y="492"/>
                </a:cxn>
                <a:cxn ang="0">
                  <a:pos x="346" y="462"/>
                </a:cxn>
                <a:cxn ang="0">
                  <a:pos x="268" y="409"/>
                </a:cxn>
                <a:cxn ang="0">
                  <a:pos x="209" y="333"/>
                </a:cxn>
                <a:cxn ang="0">
                  <a:pos x="226" y="295"/>
                </a:cxn>
                <a:cxn ang="0">
                  <a:pos x="278" y="257"/>
                </a:cxn>
                <a:cxn ang="0">
                  <a:pos x="317" y="194"/>
                </a:cxn>
                <a:cxn ang="0">
                  <a:pos x="319" y="114"/>
                </a:cxn>
                <a:cxn ang="0">
                  <a:pos x="298" y="46"/>
                </a:cxn>
                <a:cxn ang="0">
                  <a:pos x="253" y="9"/>
                </a:cxn>
                <a:cxn ang="0">
                  <a:pos x="207" y="11"/>
                </a:cxn>
                <a:cxn ang="0">
                  <a:pos x="162" y="4"/>
                </a:cxn>
                <a:cxn ang="0">
                  <a:pos x="114" y="30"/>
                </a:cxn>
                <a:cxn ang="0">
                  <a:pos x="68" y="36"/>
                </a:cxn>
                <a:cxn ang="0">
                  <a:pos x="61" y="91"/>
                </a:cxn>
                <a:cxn ang="0">
                  <a:pos x="87" y="150"/>
                </a:cxn>
                <a:cxn ang="0">
                  <a:pos x="51" y="190"/>
                </a:cxn>
                <a:cxn ang="0">
                  <a:pos x="4" y="253"/>
                </a:cxn>
                <a:cxn ang="0">
                  <a:pos x="8" y="312"/>
                </a:cxn>
                <a:cxn ang="0">
                  <a:pos x="61" y="361"/>
                </a:cxn>
                <a:cxn ang="0">
                  <a:pos x="84" y="399"/>
                </a:cxn>
                <a:cxn ang="0">
                  <a:pos x="114" y="464"/>
                </a:cxn>
                <a:cxn ang="0">
                  <a:pos x="160" y="545"/>
                </a:cxn>
                <a:cxn ang="0">
                  <a:pos x="226" y="625"/>
                </a:cxn>
                <a:cxn ang="0">
                  <a:pos x="312" y="686"/>
                </a:cxn>
                <a:cxn ang="0">
                  <a:pos x="399" y="720"/>
                </a:cxn>
                <a:cxn ang="0">
                  <a:pos x="462" y="741"/>
                </a:cxn>
                <a:cxn ang="0">
                  <a:pos x="519" y="754"/>
                </a:cxn>
                <a:cxn ang="0">
                  <a:pos x="534" y="730"/>
                </a:cxn>
                <a:cxn ang="0">
                  <a:pos x="468" y="711"/>
                </a:cxn>
                <a:cxn ang="0">
                  <a:pos x="369" y="669"/>
                </a:cxn>
                <a:cxn ang="0">
                  <a:pos x="255" y="595"/>
                </a:cxn>
                <a:cxn ang="0">
                  <a:pos x="154" y="483"/>
                </a:cxn>
                <a:cxn ang="0">
                  <a:pos x="93" y="353"/>
                </a:cxn>
                <a:cxn ang="0">
                  <a:pos x="40" y="319"/>
                </a:cxn>
                <a:cxn ang="0">
                  <a:pos x="25" y="272"/>
                </a:cxn>
                <a:cxn ang="0">
                  <a:pos x="61" y="209"/>
                </a:cxn>
                <a:cxn ang="0">
                  <a:pos x="108" y="190"/>
                </a:cxn>
                <a:cxn ang="0">
                  <a:pos x="106" y="135"/>
                </a:cxn>
                <a:cxn ang="0">
                  <a:pos x="82" y="76"/>
                </a:cxn>
                <a:cxn ang="0">
                  <a:pos x="105" y="44"/>
                </a:cxn>
                <a:cxn ang="0">
                  <a:pos x="148" y="112"/>
                </a:cxn>
                <a:cxn ang="0">
                  <a:pos x="165" y="129"/>
                </a:cxn>
                <a:cxn ang="0">
                  <a:pos x="150" y="68"/>
                </a:cxn>
                <a:cxn ang="0">
                  <a:pos x="160" y="19"/>
                </a:cxn>
                <a:cxn ang="0">
                  <a:pos x="213" y="42"/>
                </a:cxn>
                <a:cxn ang="0">
                  <a:pos x="219" y="103"/>
                </a:cxn>
                <a:cxn ang="0">
                  <a:pos x="238" y="82"/>
                </a:cxn>
                <a:cxn ang="0">
                  <a:pos x="226" y="27"/>
                </a:cxn>
                <a:cxn ang="0">
                  <a:pos x="272" y="34"/>
                </a:cxn>
                <a:cxn ang="0">
                  <a:pos x="297" y="91"/>
                </a:cxn>
                <a:cxn ang="0">
                  <a:pos x="306" y="156"/>
                </a:cxn>
                <a:cxn ang="0">
                  <a:pos x="289" y="209"/>
                </a:cxn>
                <a:cxn ang="0">
                  <a:pos x="247" y="257"/>
                </a:cxn>
                <a:cxn ang="0">
                  <a:pos x="192" y="295"/>
                </a:cxn>
                <a:cxn ang="0">
                  <a:pos x="182" y="342"/>
                </a:cxn>
                <a:cxn ang="0">
                  <a:pos x="224" y="390"/>
                </a:cxn>
                <a:cxn ang="0">
                  <a:pos x="278" y="439"/>
                </a:cxn>
                <a:cxn ang="0">
                  <a:pos x="355" y="490"/>
                </a:cxn>
                <a:cxn ang="0">
                  <a:pos x="460" y="526"/>
                </a:cxn>
              </a:cxnLst>
              <a:rect l="0" t="0" r="r" b="b"/>
              <a:pathLst>
                <a:path w="544" h="756">
                  <a:moveTo>
                    <a:pt x="528" y="515"/>
                  </a:moveTo>
                  <a:lnTo>
                    <a:pt x="528" y="515"/>
                  </a:lnTo>
                  <a:lnTo>
                    <a:pt x="527" y="515"/>
                  </a:lnTo>
                  <a:lnTo>
                    <a:pt x="523" y="515"/>
                  </a:lnTo>
                  <a:lnTo>
                    <a:pt x="517" y="513"/>
                  </a:lnTo>
                  <a:lnTo>
                    <a:pt x="515" y="513"/>
                  </a:lnTo>
                  <a:lnTo>
                    <a:pt x="511" y="513"/>
                  </a:lnTo>
                  <a:lnTo>
                    <a:pt x="508" y="511"/>
                  </a:lnTo>
                  <a:lnTo>
                    <a:pt x="504" y="511"/>
                  </a:lnTo>
                  <a:lnTo>
                    <a:pt x="500" y="511"/>
                  </a:lnTo>
                  <a:lnTo>
                    <a:pt x="496" y="511"/>
                  </a:lnTo>
                  <a:lnTo>
                    <a:pt x="492" y="509"/>
                  </a:lnTo>
                  <a:lnTo>
                    <a:pt x="489" y="509"/>
                  </a:lnTo>
                  <a:lnTo>
                    <a:pt x="483" y="507"/>
                  </a:lnTo>
                  <a:lnTo>
                    <a:pt x="477" y="506"/>
                  </a:lnTo>
                  <a:lnTo>
                    <a:pt x="471" y="506"/>
                  </a:lnTo>
                  <a:lnTo>
                    <a:pt x="468" y="504"/>
                  </a:lnTo>
                  <a:lnTo>
                    <a:pt x="462" y="502"/>
                  </a:lnTo>
                  <a:lnTo>
                    <a:pt x="456" y="502"/>
                  </a:lnTo>
                  <a:lnTo>
                    <a:pt x="451" y="500"/>
                  </a:lnTo>
                  <a:lnTo>
                    <a:pt x="445" y="500"/>
                  </a:lnTo>
                  <a:lnTo>
                    <a:pt x="439" y="496"/>
                  </a:lnTo>
                  <a:lnTo>
                    <a:pt x="432" y="494"/>
                  </a:lnTo>
                  <a:lnTo>
                    <a:pt x="426" y="492"/>
                  </a:lnTo>
                  <a:lnTo>
                    <a:pt x="420" y="492"/>
                  </a:lnTo>
                  <a:lnTo>
                    <a:pt x="413" y="488"/>
                  </a:lnTo>
                  <a:lnTo>
                    <a:pt x="407" y="487"/>
                  </a:lnTo>
                  <a:lnTo>
                    <a:pt x="401" y="485"/>
                  </a:lnTo>
                  <a:lnTo>
                    <a:pt x="394" y="483"/>
                  </a:lnTo>
                  <a:lnTo>
                    <a:pt x="386" y="479"/>
                  </a:lnTo>
                  <a:lnTo>
                    <a:pt x="380" y="477"/>
                  </a:lnTo>
                  <a:lnTo>
                    <a:pt x="373" y="473"/>
                  </a:lnTo>
                  <a:lnTo>
                    <a:pt x="367" y="471"/>
                  </a:lnTo>
                  <a:lnTo>
                    <a:pt x="359" y="468"/>
                  </a:lnTo>
                  <a:lnTo>
                    <a:pt x="352" y="464"/>
                  </a:lnTo>
                  <a:lnTo>
                    <a:pt x="346" y="462"/>
                  </a:lnTo>
                  <a:lnTo>
                    <a:pt x="338" y="458"/>
                  </a:lnTo>
                  <a:lnTo>
                    <a:pt x="331" y="454"/>
                  </a:lnTo>
                  <a:lnTo>
                    <a:pt x="325" y="450"/>
                  </a:lnTo>
                  <a:lnTo>
                    <a:pt x="317" y="447"/>
                  </a:lnTo>
                  <a:lnTo>
                    <a:pt x="312" y="443"/>
                  </a:lnTo>
                  <a:lnTo>
                    <a:pt x="306" y="437"/>
                  </a:lnTo>
                  <a:lnTo>
                    <a:pt x="298" y="433"/>
                  </a:lnTo>
                  <a:lnTo>
                    <a:pt x="293" y="430"/>
                  </a:lnTo>
                  <a:lnTo>
                    <a:pt x="287" y="426"/>
                  </a:lnTo>
                  <a:lnTo>
                    <a:pt x="279" y="420"/>
                  </a:lnTo>
                  <a:lnTo>
                    <a:pt x="274" y="414"/>
                  </a:lnTo>
                  <a:lnTo>
                    <a:pt x="268" y="409"/>
                  </a:lnTo>
                  <a:lnTo>
                    <a:pt x="262" y="405"/>
                  </a:lnTo>
                  <a:lnTo>
                    <a:pt x="257" y="397"/>
                  </a:lnTo>
                  <a:lnTo>
                    <a:pt x="251" y="391"/>
                  </a:lnTo>
                  <a:lnTo>
                    <a:pt x="245" y="386"/>
                  </a:lnTo>
                  <a:lnTo>
                    <a:pt x="240" y="380"/>
                  </a:lnTo>
                  <a:lnTo>
                    <a:pt x="236" y="374"/>
                  </a:lnTo>
                  <a:lnTo>
                    <a:pt x="230" y="367"/>
                  </a:lnTo>
                  <a:lnTo>
                    <a:pt x="226" y="361"/>
                  </a:lnTo>
                  <a:lnTo>
                    <a:pt x="222" y="353"/>
                  </a:lnTo>
                  <a:lnTo>
                    <a:pt x="217" y="348"/>
                  </a:lnTo>
                  <a:lnTo>
                    <a:pt x="213" y="340"/>
                  </a:lnTo>
                  <a:lnTo>
                    <a:pt x="209" y="333"/>
                  </a:lnTo>
                  <a:lnTo>
                    <a:pt x="207" y="325"/>
                  </a:lnTo>
                  <a:lnTo>
                    <a:pt x="207" y="323"/>
                  </a:lnTo>
                  <a:lnTo>
                    <a:pt x="207" y="323"/>
                  </a:lnTo>
                  <a:lnTo>
                    <a:pt x="207" y="319"/>
                  </a:lnTo>
                  <a:lnTo>
                    <a:pt x="209" y="315"/>
                  </a:lnTo>
                  <a:lnTo>
                    <a:pt x="209" y="312"/>
                  </a:lnTo>
                  <a:lnTo>
                    <a:pt x="213" y="308"/>
                  </a:lnTo>
                  <a:lnTo>
                    <a:pt x="215" y="306"/>
                  </a:lnTo>
                  <a:lnTo>
                    <a:pt x="217" y="304"/>
                  </a:lnTo>
                  <a:lnTo>
                    <a:pt x="217" y="300"/>
                  </a:lnTo>
                  <a:lnTo>
                    <a:pt x="222" y="298"/>
                  </a:lnTo>
                  <a:lnTo>
                    <a:pt x="226" y="295"/>
                  </a:lnTo>
                  <a:lnTo>
                    <a:pt x="234" y="291"/>
                  </a:lnTo>
                  <a:lnTo>
                    <a:pt x="236" y="289"/>
                  </a:lnTo>
                  <a:lnTo>
                    <a:pt x="240" y="287"/>
                  </a:lnTo>
                  <a:lnTo>
                    <a:pt x="243" y="283"/>
                  </a:lnTo>
                  <a:lnTo>
                    <a:pt x="247" y="281"/>
                  </a:lnTo>
                  <a:lnTo>
                    <a:pt x="251" y="277"/>
                  </a:lnTo>
                  <a:lnTo>
                    <a:pt x="257" y="274"/>
                  </a:lnTo>
                  <a:lnTo>
                    <a:pt x="260" y="272"/>
                  </a:lnTo>
                  <a:lnTo>
                    <a:pt x="264" y="268"/>
                  </a:lnTo>
                  <a:lnTo>
                    <a:pt x="268" y="264"/>
                  </a:lnTo>
                  <a:lnTo>
                    <a:pt x="272" y="260"/>
                  </a:lnTo>
                  <a:lnTo>
                    <a:pt x="278" y="257"/>
                  </a:lnTo>
                  <a:lnTo>
                    <a:pt x="281" y="253"/>
                  </a:lnTo>
                  <a:lnTo>
                    <a:pt x="285" y="247"/>
                  </a:lnTo>
                  <a:lnTo>
                    <a:pt x="289" y="243"/>
                  </a:lnTo>
                  <a:lnTo>
                    <a:pt x="293" y="239"/>
                  </a:lnTo>
                  <a:lnTo>
                    <a:pt x="297" y="234"/>
                  </a:lnTo>
                  <a:lnTo>
                    <a:pt x="300" y="228"/>
                  </a:lnTo>
                  <a:lnTo>
                    <a:pt x="304" y="222"/>
                  </a:lnTo>
                  <a:lnTo>
                    <a:pt x="306" y="217"/>
                  </a:lnTo>
                  <a:lnTo>
                    <a:pt x="310" y="211"/>
                  </a:lnTo>
                  <a:lnTo>
                    <a:pt x="314" y="205"/>
                  </a:lnTo>
                  <a:lnTo>
                    <a:pt x="316" y="200"/>
                  </a:lnTo>
                  <a:lnTo>
                    <a:pt x="317" y="194"/>
                  </a:lnTo>
                  <a:lnTo>
                    <a:pt x="319" y="188"/>
                  </a:lnTo>
                  <a:lnTo>
                    <a:pt x="319" y="181"/>
                  </a:lnTo>
                  <a:lnTo>
                    <a:pt x="321" y="175"/>
                  </a:lnTo>
                  <a:lnTo>
                    <a:pt x="321" y="167"/>
                  </a:lnTo>
                  <a:lnTo>
                    <a:pt x="321" y="162"/>
                  </a:lnTo>
                  <a:lnTo>
                    <a:pt x="321" y="154"/>
                  </a:lnTo>
                  <a:lnTo>
                    <a:pt x="321" y="148"/>
                  </a:lnTo>
                  <a:lnTo>
                    <a:pt x="321" y="141"/>
                  </a:lnTo>
                  <a:lnTo>
                    <a:pt x="321" y="135"/>
                  </a:lnTo>
                  <a:lnTo>
                    <a:pt x="321" y="127"/>
                  </a:lnTo>
                  <a:lnTo>
                    <a:pt x="321" y="120"/>
                  </a:lnTo>
                  <a:lnTo>
                    <a:pt x="319" y="114"/>
                  </a:lnTo>
                  <a:lnTo>
                    <a:pt x="319" y="108"/>
                  </a:lnTo>
                  <a:lnTo>
                    <a:pt x="317" y="101"/>
                  </a:lnTo>
                  <a:lnTo>
                    <a:pt x="316" y="95"/>
                  </a:lnTo>
                  <a:lnTo>
                    <a:pt x="316" y="89"/>
                  </a:lnTo>
                  <a:lnTo>
                    <a:pt x="314" y="82"/>
                  </a:lnTo>
                  <a:lnTo>
                    <a:pt x="312" y="76"/>
                  </a:lnTo>
                  <a:lnTo>
                    <a:pt x="310" y="70"/>
                  </a:lnTo>
                  <a:lnTo>
                    <a:pt x="308" y="65"/>
                  </a:lnTo>
                  <a:lnTo>
                    <a:pt x="306" y="59"/>
                  </a:lnTo>
                  <a:lnTo>
                    <a:pt x="302" y="53"/>
                  </a:lnTo>
                  <a:lnTo>
                    <a:pt x="300" y="49"/>
                  </a:lnTo>
                  <a:lnTo>
                    <a:pt x="298" y="46"/>
                  </a:lnTo>
                  <a:lnTo>
                    <a:pt x="297" y="42"/>
                  </a:lnTo>
                  <a:lnTo>
                    <a:pt x="295" y="36"/>
                  </a:lnTo>
                  <a:lnTo>
                    <a:pt x="291" y="32"/>
                  </a:lnTo>
                  <a:lnTo>
                    <a:pt x="289" y="30"/>
                  </a:lnTo>
                  <a:lnTo>
                    <a:pt x="287" y="27"/>
                  </a:lnTo>
                  <a:lnTo>
                    <a:pt x="281" y="23"/>
                  </a:lnTo>
                  <a:lnTo>
                    <a:pt x="278" y="19"/>
                  </a:lnTo>
                  <a:lnTo>
                    <a:pt x="274" y="17"/>
                  </a:lnTo>
                  <a:lnTo>
                    <a:pt x="270" y="15"/>
                  </a:lnTo>
                  <a:lnTo>
                    <a:pt x="264" y="13"/>
                  </a:lnTo>
                  <a:lnTo>
                    <a:pt x="260" y="11"/>
                  </a:lnTo>
                  <a:lnTo>
                    <a:pt x="253" y="9"/>
                  </a:lnTo>
                  <a:lnTo>
                    <a:pt x="247" y="8"/>
                  </a:lnTo>
                  <a:lnTo>
                    <a:pt x="243" y="8"/>
                  </a:lnTo>
                  <a:lnTo>
                    <a:pt x="240" y="8"/>
                  </a:lnTo>
                  <a:lnTo>
                    <a:pt x="236" y="8"/>
                  </a:lnTo>
                  <a:lnTo>
                    <a:pt x="232" y="9"/>
                  </a:lnTo>
                  <a:lnTo>
                    <a:pt x="228" y="11"/>
                  </a:lnTo>
                  <a:lnTo>
                    <a:pt x="224" y="13"/>
                  </a:lnTo>
                  <a:lnTo>
                    <a:pt x="220" y="15"/>
                  </a:lnTo>
                  <a:lnTo>
                    <a:pt x="217" y="17"/>
                  </a:lnTo>
                  <a:lnTo>
                    <a:pt x="215" y="15"/>
                  </a:lnTo>
                  <a:lnTo>
                    <a:pt x="211" y="13"/>
                  </a:lnTo>
                  <a:lnTo>
                    <a:pt x="207" y="11"/>
                  </a:lnTo>
                  <a:lnTo>
                    <a:pt x="205" y="9"/>
                  </a:lnTo>
                  <a:lnTo>
                    <a:pt x="201" y="8"/>
                  </a:lnTo>
                  <a:lnTo>
                    <a:pt x="198" y="6"/>
                  </a:lnTo>
                  <a:lnTo>
                    <a:pt x="192" y="4"/>
                  </a:lnTo>
                  <a:lnTo>
                    <a:pt x="188" y="2"/>
                  </a:lnTo>
                  <a:lnTo>
                    <a:pt x="184" y="0"/>
                  </a:lnTo>
                  <a:lnTo>
                    <a:pt x="181" y="0"/>
                  </a:lnTo>
                  <a:lnTo>
                    <a:pt x="177" y="0"/>
                  </a:lnTo>
                  <a:lnTo>
                    <a:pt x="173" y="0"/>
                  </a:lnTo>
                  <a:lnTo>
                    <a:pt x="169" y="0"/>
                  </a:lnTo>
                  <a:lnTo>
                    <a:pt x="165" y="2"/>
                  </a:lnTo>
                  <a:lnTo>
                    <a:pt x="162" y="4"/>
                  </a:lnTo>
                  <a:lnTo>
                    <a:pt x="158" y="6"/>
                  </a:lnTo>
                  <a:lnTo>
                    <a:pt x="154" y="8"/>
                  </a:lnTo>
                  <a:lnTo>
                    <a:pt x="150" y="11"/>
                  </a:lnTo>
                  <a:lnTo>
                    <a:pt x="143" y="17"/>
                  </a:lnTo>
                  <a:lnTo>
                    <a:pt x="139" y="23"/>
                  </a:lnTo>
                  <a:lnTo>
                    <a:pt x="131" y="28"/>
                  </a:lnTo>
                  <a:lnTo>
                    <a:pt x="129" y="32"/>
                  </a:lnTo>
                  <a:lnTo>
                    <a:pt x="125" y="36"/>
                  </a:lnTo>
                  <a:lnTo>
                    <a:pt x="125" y="38"/>
                  </a:lnTo>
                  <a:lnTo>
                    <a:pt x="124" y="36"/>
                  </a:lnTo>
                  <a:lnTo>
                    <a:pt x="120" y="34"/>
                  </a:lnTo>
                  <a:lnTo>
                    <a:pt x="114" y="30"/>
                  </a:lnTo>
                  <a:lnTo>
                    <a:pt x="108" y="27"/>
                  </a:lnTo>
                  <a:lnTo>
                    <a:pt x="105" y="25"/>
                  </a:lnTo>
                  <a:lnTo>
                    <a:pt x="101" y="23"/>
                  </a:lnTo>
                  <a:lnTo>
                    <a:pt x="95" y="21"/>
                  </a:lnTo>
                  <a:lnTo>
                    <a:pt x="93" y="21"/>
                  </a:lnTo>
                  <a:lnTo>
                    <a:pt x="87" y="21"/>
                  </a:lnTo>
                  <a:lnTo>
                    <a:pt x="84" y="21"/>
                  </a:lnTo>
                  <a:lnTo>
                    <a:pt x="80" y="23"/>
                  </a:lnTo>
                  <a:lnTo>
                    <a:pt x="78" y="25"/>
                  </a:lnTo>
                  <a:lnTo>
                    <a:pt x="74" y="27"/>
                  </a:lnTo>
                  <a:lnTo>
                    <a:pt x="70" y="32"/>
                  </a:lnTo>
                  <a:lnTo>
                    <a:pt x="68" y="36"/>
                  </a:lnTo>
                  <a:lnTo>
                    <a:pt x="66" y="40"/>
                  </a:lnTo>
                  <a:lnTo>
                    <a:pt x="63" y="44"/>
                  </a:lnTo>
                  <a:lnTo>
                    <a:pt x="61" y="49"/>
                  </a:lnTo>
                  <a:lnTo>
                    <a:pt x="61" y="55"/>
                  </a:lnTo>
                  <a:lnTo>
                    <a:pt x="61" y="61"/>
                  </a:lnTo>
                  <a:lnTo>
                    <a:pt x="59" y="65"/>
                  </a:lnTo>
                  <a:lnTo>
                    <a:pt x="59" y="70"/>
                  </a:lnTo>
                  <a:lnTo>
                    <a:pt x="59" y="74"/>
                  </a:lnTo>
                  <a:lnTo>
                    <a:pt x="59" y="78"/>
                  </a:lnTo>
                  <a:lnTo>
                    <a:pt x="59" y="86"/>
                  </a:lnTo>
                  <a:lnTo>
                    <a:pt x="61" y="89"/>
                  </a:lnTo>
                  <a:lnTo>
                    <a:pt x="61" y="91"/>
                  </a:lnTo>
                  <a:lnTo>
                    <a:pt x="63" y="93"/>
                  </a:lnTo>
                  <a:lnTo>
                    <a:pt x="65" y="97"/>
                  </a:lnTo>
                  <a:lnTo>
                    <a:pt x="66" y="101"/>
                  </a:lnTo>
                  <a:lnTo>
                    <a:pt x="68" y="105"/>
                  </a:lnTo>
                  <a:lnTo>
                    <a:pt x="72" y="112"/>
                  </a:lnTo>
                  <a:lnTo>
                    <a:pt x="74" y="118"/>
                  </a:lnTo>
                  <a:lnTo>
                    <a:pt x="76" y="124"/>
                  </a:lnTo>
                  <a:lnTo>
                    <a:pt x="80" y="129"/>
                  </a:lnTo>
                  <a:lnTo>
                    <a:pt x="82" y="135"/>
                  </a:lnTo>
                  <a:lnTo>
                    <a:pt x="84" y="141"/>
                  </a:lnTo>
                  <a:lnTo>
                    <a:pt x="86" y="146"/>
                  </a:lnTo>
                  <a:lnTo>
                    <a:pt x="87" y="150"/>
                  </a:lnTo>
                  <a:lnTo>
                    <a:pt x="89" y="156"/>
                  </a:lnTo>
                  <a:lnTo>
                    <a:pt x="91" y="158"/>
                  </a:lnTo>
                  <a:lnTo>
                    <a:pt x="91" y="162"/>
                  </a:lnTo>
                  <a:lnTo>
                    <a:pt x="91" y="162"/>
                  </a:lnTo>
                  <a:lnTo>
                    <a:pt x="87" y="163"/>
                  </a:lnTo>
                  <a:lnTo>
                    <a:pt x="86" y="165"/>
                  </a:lnTo>
                  <a:lnTo>
                    <a:pt x="82" y="169"/>
                  </a:lnTo>
                  <a:lnTo>
                    <a:pt x="74" y="173"/>
                  </a:lnTo>
                  <a:lnTo>
                    <a:pt x="68" y="179"/>
                  </a:lnTo>
                  <a:lnTo>
                    <a:pt x="63" y="182"/>
                  </a:lnTo>
                  <a:lnTo>
                    <a:pt x="55" y="188"/>
                  </a:lnTo>
                  <a:lnTo>
                    <a:pt x="51" y="190"/>
                  </a:lnTo>
                  <a:lnTo>
                    <a:pt x="47" y="192"/>
                  </a:lnTo>
                  <a:lnTo>
                    <a:pt x="44" y="196"/>
                  </a:lnTo>
                  <a:lnTo>
                    <a:pt x="40" y="200"/>
                  </a:lnTo>
                  <a:lnTo>
                    <a:pt x="34" y="205"/>
                  </a:lnTo>
                  <a:lnTo>
                    <a:pt x="27" y="211"/>
                  </a:lnTo>
                  <a:lnTo>
                    <a:pt x="21" y="217"/>
                  </a:lnTo>
                  <a:lnTo>
                    <a:pt x="17" y="222"/>
                  </a:lnTo>
                  <a:lnTo>
                    <a:pt x="13" y="230"/>
                  </a:lnTo>
                  <a:lnTo>
                    <a:pt x="11" y="236"/>
                  </a:lnTo>
                  <a:lnTo>
                    <a:pt x="8" y="241"/>
                  </a:lnTo>
                  <a:lnTo>
                    <a:pt x="6" y="247"/>
                  </a:lnTo>
                  <a:lnTo>
                    <a:pt x="4" y="253"/>
                  </a:lnTo>
                  <a:lnTo>
                    <a:pt x="4" y="258"/>
                  </a:lnTo>
                  <a:lnTo>
                    <a:pt x="2" y="262"/>
                  </a:lnTo>
                  <a:lnTo>
                    <a:pt x="2" y="268"/>
                  </a:lnTo>
                  <a:lnTo>
                    <a:pt x="0" y="272"/>
                  </a:lnTo>
                  <a:lnTo>
                    <a:pt x="0" y="277"/>
                  </a:lnTo>
                  <a:lnTo>
                    <a:pt x="0" y="281"/>
                  </a:lnTo>
                  <a:lnTo>
                    <a:pt x="0" y="285"/>
                  </a:lnTo>
                  <a:lnTo>
                    <a:pt x="0" y="291"/>
                  </a:lnTo>
                  <a:lnTo>
                    <a:pt x="2" y="295"/>
                  </a:lnTo>
                  <a:lnTo>
                    <a:pt x="4" y="300"/>
                  </a:lnTo>
                  <a:lnTo>
                    <a:pt x="6" y="306"/>
                  </a:lnTo>
                  <a:lnTo>
                    <a:pt x="8" y="312"/>
                  </a:lnTo>
                  <a:lnTo>
                    <a:pt x="11" y="317"/>
                  </a:lnTo>
                  <a:lnTo>
                    <a:pt x="13" y="323"/>
                  </a:lnTo>
                  <a:lnTo>
                    <a:pt x="17" y="329"/>
                  </a:lnTo>
                  <a:lnTo>
                    <a:pt x="21" y="333"/>
                  </a:lnTo>
                  <a:lnTo>
                    <a:pt x="27" y="338"/>
                  </a:lnTo>
                  <a:lnTo>
                    <a:pt x="30" y="342"/>
                  </a:lnTo>
                  <a:lnTo>
                    <a:pt x="36" y="346"/>
                  </a:lnTo>
                  <a:lnTo>
                    <a:pt x="42" y="350"/>
                  </a:lnTo>
                  <a:lnTo>
                    <a:pt x="47" y="353"/>
                  </a:lnTo>
                  <a:lnTo>
                    <a:pt x="51" y="357"/>
                  </a:lnTo>
                  <a:lnTo>
                    <a:pt x="57" y="359"/>
                  </a:lnTo>
                  <a:lnTo>
                    <a:pt x="61" y="361"/>
                  </a:lnTo>
                  <a:lnTo>
                    <a:pt x="66" y="365"/>
                  </a:lnTo>
                  <a:lnTo>
                    <a:pt x="70" y="367"/>
                  </a:lnTo>
                  <a:lnTo>
                    <a:pt x="74" y="369"/>
                  </a:lnTo>
                  <a:lnTo>
                    <a:pt x="74" y="371"/>
                  </a:lnTo>
                  <a:lnTo>
                    <a:pt x="74" y="374"/>
                  </a:lnTo>
                  <a:lnTo>
                    <a:pt x="76" y="380"/>
                  </a:lnTo>
                  <a:lnTo>
                    <a:pt x="78" y="382"/>
                  </a:lnTo>
                  <a:lnTo>
                    <a:pt x="80" y="384"/>
                  </a:lnTo>
                  <a:lnTo>
                    <a:pt x="80" y="388"/>
                  </a:lnTo>
                  <a:lnTo>
                    <a:pt x="82" y="391"/>
                  </a:lnTo>
                  <a:lnTo>
                    <a:pt x="82" y="395"/>
                  </a:lnTo>
                  <a:lnTo>
                    <a:pt x="84" y="399"/>
                  </a:lnTo>
                  <a:lnTo>
                    <a:pt x="86" y="405"/>
                  </a:lnTo>
                  <a:lnTo>
                    <a:pt x="87" y="409"/>
                  </a:lnTo>
                  <a:lnTo>
                    <a:pt x="89" y="414"/>
                  </a:lnTo>
                  <a:lnTo>
                    <a:pt x="91" y="418"/>
                  </a:lnTo>
                  <a:lnTo>
                    <a:pt x="93" y="424"/>
                  </a:lnTo>
                  <a:lnTo>
                    <a:pt x="97" y="430"/>
                  </a:lnTo>
                  <a:lnTo>
                    <a:pt x="99" y="435"/>
                  </a:lnTo>
                  <a:lnTo>
                    <a:pt x="101" y="441"/>
                  </a:lnTo>
                  <a:lnTo>
                    <a:pt x="105" y="447"/>
                  </a:lnTo>
                  <a:lnTo>
                    <a:pt x="106" y="452"/>
                  </a:lnTo>
                  <a:lnTo>
                    <a:pt x="110" y="458"/>
                  </a:lnTo>
                  <a:lnTo>
                    <a:pt x="114" y="464"/>
                  </a:lnTo>
                  <a:lnTo>
                    <a:pt x="116" y="471"/>
                  </a:lnTo>
                  <a:lnTo>
                    <a:pt x="120" y="477"/>
                  </a:lnTo>
                  <a:lnTo>
                    <a:pt x="124" y="485"/>
                  </a:lnTo>
                  <a:lnTo>
                    <a:pt x="127" y="490"/>
                  </a:lnTo>
                  <a:lnTo>
                    <a:pt x="131" y="498"/>
                  </a:lnTo>
                  <a:lnTo>
                    <a:pt x="135" y="506"/>
                  </a:lnTo>
                  <a:lnTo>
                    <a:pt x="139" y="511"/>
                  </a:lnTo>
                  <a:lnTo>
                    <a:pt x="143" y="519"/>
                  </a:lnTo>
                  <a:lnTo>
                    <a:pt x="146" y="525"/>
                  </a:lnTo>
                  <a:lnTo>
                    <a:pt x="150" y="532"/>
                  </a:lnTo>
                  <a:lnTo>
                    <a:pt x="156" y="538"/>
                  </a:lnTo>
                  <a:lnTo>
                    <a:pt x="160" y="545"/>
                  </a:lnTo>
                  <a:lnTo>
                    <a:pt x="165" y="553"/>
                  </a:lnTo>
                  <a:lnTo>
                    <a:pt x="169" y="561"/>
                  </a:lnTo>
                  <a:lnTo>
                    <a:pt x="175" y="566"/>
                  </a:lnTo>
                  <a:lnTo>
                    <a:pt x="181" y="574"/>
                  </a:lnTo>
                  <a:lnTo>
                    <a:pt x="184" y="580"/>
                  </a:lnTo>
                  <a:lnTo>
                    <a:pt x="190" y="587"/>
                  </a:lnTo>
                  <a:lnTo>
                    <a:pt x="196" y="593"/>
                  </a:lnTo>
                  <a:lnTo>
                    <a:pt x="201" y="601"/>
                  </a:lnTo>
                  <a:lnTo>
                    <a:pt x="207" y="606"/>
                  </a:lnTo>
                  <a:lnTo>
                    <a:pt x="215" y="614"/>
                  </a:lnTo>
                  <a:lnTo>
                    <a:pt x="219" y="620"/>
                  </a:lnTo>
                  <a:lnTo>
                    <a:pt x="226" y="625"/>
                  </a:lnTo>
                  <a:lnTo>
                    <a:pt x="232" y="631"/>
                  </a:lnTo>
                  <a:lnTo>
                    <a:pt x="238" y="637"/>
                  </a:lnTo>
                  <a:lnTo>
                    <a:pt x="245" y="642"/>
                  </a:lnTo>
                  <a:lnTo>
                    <a:pt x="251" y="648"/>
                  </a:lnTo>
                  <a:lnTo>
                    <a:pt x="259" y="654"/>
                  </a:lnTo>
                  <a:lnTo>
                    <a:pt x="266" y="659"/>
                  </a:lnTo>
                  <a:lnTo>
                    <a:pt x="272" y="665"/>
                  </a:lnTo>
                  <a:lnTo>
                    <a:pt x="279" y="669"/>
                  </a:lnTo>
                  <a:lnTo>
                    <a:pt x="287" y="675"/>
                  </a:lnTo>
                  <a:lnTo>
                    <a:pt x="295" y="678"/>
                  </a:lnTo>
                  <a:lnTo>
                    <a:pt x="302" y="682"/>
                  </a:lnTo>
                  <a:lnTo>
                    <a:pt x="312" y="686"/>
                  </a:lnTo>
                  <a:lnTo>
                    <a:pt x="319" y="690"/>
                  </a:lnTo>
                  <a:lnTo>
                    <a:pt x="327" y="694"/>
                  </a:lnTo>
                  <a:lnTo>
                    <a:pt x="335" y="697"/>
                  </a:lnTo>
                  <a:lnTo>
                    <a:pt x="344" y="699"/>
                  </a:lnTo>
                  <a:lnTo>
                    <a:pt x="350" y="701"/>
                  </a:lnTo>
                  <a:lnTo>
                    <a:pt x="357" y="705"/>
                  </a:lnTo>
                  <a:lnTo>
                    <a:pt x="365" y="707"/>
                  </a:lnTo>
                  <a:lnTo>
                    <a:pt x="373" y="711"/>
                  </a:lnTo>
                  <a:lnTo>
                    <a:pt x="378" y="713"/>
                  </a:lnTo>
                  <a:lnTo>
                    <a:pt x="386" y="716"/>
                  </a:lnTo>
                  <a:lnTo>
                    <a:pt x="392" y="718"/>
                  </a:lnTo>
                  <a:lnTo>
                    <a:pt x="399" y="720"/>
                  </a:lnTo>
                  <a:lnTo>
                    <a:pt x="405" y="722"/>
                  </a:lnTo>
                  <a:lnTo>
                    <a:pt x="411" y="724"/>
                  </a:lnTo>
                  <a:lnTo>
                    <a:pt x="416" y="726"/>
                  </a:lnTo>
                  <a:lnTo>
                    <a:pt x="422" y="728"/>
                  </a:lnTo>
                  <a:lnTo>
                    <a:pt x="428" y="730"/>
                  </a:lnTo>
                  <a:lnTo>
                    <a:pt x="433" y="732"/>
                  </a:lnTo>
                  <a:lnTo>
                    <a:pt x="439" y="734"/>
                  </a:lnTo>
                  <a:lnTo>
                    <a:pt x="443" y="735"/>
                  </a:lnTo>
                  <a:lnTo>
                    <a:pt x="449" y="735"/>
                  </a:lnTo>
                  <a:lnTo>
                    <a:pt x="454" y="739"/>
                  </a:lnTo>
                  <a:lnTo>
                    <a:pt x="458" y="739"/>
                  </a:lnTo>
                  <a:lnTo>
                    <a:pt x="462" y="741"/>
                  </a:lnTo>
                  <a:lnTo>
                    <a:pt x="466" y="741"/>
                  </a:lnTo>
                  <a:lnTo>
                    <a:pt x="471" y="743"/>
                  </a:lnTo>
                  <a:lnTo>
                    <a:pt x="473" y="745"/>
                  </a:lnTo>
                  <a:lnTo>
                    <a:pt x="479" y="745"/>
                  </a:lnTo>
                  <a:lnTo>
                    <a:pt x="483" y="747"/>
                  </a:lnTo>
                  <a:lnTo>
                    <a:pt x="487" y="749"/>
                  </a:lnTo>
                  <a:lnTo>
                    <a:pt x="492" y="749"/>
                  </a:lnTo>
                  <a:lnTo>
                    <a:pt x="500" y="751"/>
                  </a:lnTo>
                  <a:lnTo>
                    <a:pt x="504" y="753"/>
                  </a:lnTo>
                  <a:lnTo>
                    <a:pt x="509" y="753"/>
                  </a:lnTo>
                  <a:lnTo>
                    <a:pt x="515" y="753"/>
                  </a:lnTo>
                  <a:lnTo>
                    <a:pt x="519" y="754"/>
                  </a:lnTo>
                  <a:lnTo>
                    <a:pt x="523" y="754"/>
                  </a:lnTo>
                  <a:lnTo>
                    <a:pt x="527" y="754"/>
                  </a:lnTo>
                  <a:lnTo>
                    <a:pt x="528" y="756"/>
                  </a:lnTo>
                  <a:lnTo>
                    <a:pt x="532" y="756"/>
                  </a:lnTo>
                  <a:lnTo>
                    <a:pt x="536" y="756"/>
                  </a:lnTo>
                  <a:lnTo>
                    <a:pt x="538" y="756"/>
                  </a:lnTo>
                  <a:lnTo>
                    <a:pt x="540" y="756"/>
                  </a:lnTo>
                  <a:lnTo>
                    <a:pt x="542" y="756"/>
                  </a:lnTo>
                  <a:lnTo>
                    <a:pt x="544" y="732"/>
                  </a:lnTo>
                  <a:lnTo>
                    <a:pt x="542" y="732"/>
                  </a:lnTo>
                  <a:lnTo>
                    <a:pt x="540" y="730"/>
                  </a:lnTo>
                  <a:lnTo>
                    <a:pt x="534" y="730"/>
                  </a:lnTo>
                  <a:lnTo>
                    <a:pt x="528" y="728"/>
                  </a:lnTo>
                  <a:lnTo>
                    <a:pt x="525" y="726"/>
                  </a:lnTo>
                  <a:lnTo>
                    <a:pt x="519" y="726"/>
                  </a:lnTo>
                  <a:lnTo>
                    <a:pt x="515" y="724"/>
                  </a:lnTo>
                  <a:lnTo>
                    <a:pt x="511" y="724"/>
                  </a:lnTo>
                  <a:lnTo>
                    <a:pt x="504" y="722"/>
                  </a:lnTo>
                  <a:lnTo>
                    <a:pt x="498" y="720"/>
                  </a:lnTo>
                  <a:lnTo>
                    <a:pt x="492" y="718"/>
                  </a:lnTo>
                  <a:lnTo>
                    <a:pt x="487" y="718"/>
                  </a:lnTo>
                  <a:lnTo>
                    <a:pt x="481" y="715"/>
                  </a:lnTo>
                  <a:lnTo>
                    <a:pt x="473" y="713"/>
                  </a:lnTo>
                  <a:lnTo>
                    <a:pt x="468" y="711"/>
                  </a:lnTo>
                  <a:lnTo>
                    <a:pt x="460" y="709"/>
                  </a:lnTo>
                  <a:lnTo>
                    <a:pt x="452" y="705"/>
                  </a:lnTo>
                  <a:lnTo>
                    <a:pt x="445" y="701"/>
                  </a:lnTo>
                  <a:lnTo>
                    <a:pt x="437" y="699"/>
                  </a:lnTo>
                  <a:lnTo>
                    <a:pt x="430" y="697"/>
                  </a:lnTo>
                  <a:lnTo>
                    <a:pt x="420" y="692"/>
                  </a:lnTo>
                  <a:lnTo>
                    <a:pt x="413" y="690"/>
                  </a:lnTo>
                  <a:lnTo>
                    <a:pt x="403" y="686"/>
                  </a:lnTo>
                  <a:lnTo>
                    <a:pt x="395" y="682"/>
                  </a:lnTo>
                  <a:lnTo>
                    <a:pt x="386" y="677"/>
                  </a:lnTo>
                  <a:lnTo>
                    <a:pt x="376" y="673"/>
                  </a:lnTo>
                  <a:lnTo>
                    <a:pt x="369" y="669"/>
                  </a:lnTo>
                  <a:lnTo>
                    <a:pt x="359" y="665"/>
                  </a:lnTo>
                  <a:lnTo>
                    <a:pt x="350" y="659"/>
                  </a:lnTo>
                  <a:lnTo>
                    <a:pt x="340" y="654"/>
                  </a:lnTo>
                  <a:lnTo>
                    <a:pt x="331" y="648"/>
                  </a:lnTo>
                  <a:lnTo>
                    <a:pt x="321" y="642"/>
                  </a:lnTo>
                  <a:lnTo>
                    <a:pt x="312" y="635"/>
                  </a:lnTo>
                  <a:lnTo>
                    <a:pt x="302" y="629"/>
                  </a:lnTo>
                  <a:lnTo>
                    <a:pt x="293" y="623"/>
                  </a:lnTo>
                  <a:lnTo>
                    <a:pt x="283" y="616"/>
                  </a:lnTo>
                  <a:lnTo>
                    <a:pt x="274" y="610"/>
                  </a:lnTo>
                  <a:lnTo>
                    <a:pt x="264" y="602"/>
                  </a:lnTo>
                  <a:lnTo>
                    <a:pt x="255" y="595"/>
                  </a:lnTo>
                  <a:lnTo>
                    <a:pt x="245" y="587"/>
                  </a:lnTo>
                  <a:lnTo>
                    <a:pt x="236" y="578"/>
                  </a:lnTo>
                  <a:lnTo>
                    <a:pt x="228" y="570"/>
                  </a:lnTo>
                  <a:lnTo>
                    <a:pt x="219" y="563"/>
                  </a:lnTo>
                  <a:lnTo>
                    <a:pt x="211" y="553"/>
                  </a:lnTo>
                  <a:lnTo>
                    <a:pt x="201" y="544"/>
                  </a:lnTo>
                  <a:lnTo>
                    <a:pt x="192" y="534"/>
                  </a:lnTo>
                  <a:lnTo>
                    <a:pt x="184" y="525"/>
                  </a:lnTo>
                  <a:lnTo>
                    <a:pt x="177" y="515"/>
                  </a:lnTo>
                  <a:lnTo>
                    <a:pt x="169" y="504"/>
                  </a:lnTo>
                  <a:lnTo>
                    <a:pt x="162" y="494"/>
                  </a:lnTo>
                  <a:lnTo>
                    <a:pt x="154" y="483"/>
                  </a:lnTo>
                  <a:lnTo>
                    <a:pt x="146" y="471"/>
                  </a:lnTo>
                  <a:lnTo>
                    <a:pt x="139" y="460"/>
                  </a:lnTo>
                  <a:lnTo>
                    <a:pt x="131" y="447"/>
                  </a:lnTo>
                  <a:lnTo>
                    <a:pt x="125" y="435"/>
                  </a:lnTo>
                  <a:lnTo>
                    <a:pt x="120" y="422"/>
                  </a:lnTo>
                  <a:lnTo>
                    <a:pt x="114" y="409"/>
                  </a:lnTo>
                  <a:lnTo>
                    <a:pt x="108" y="395"/>
                  </a:lnTo>
                  <a:lnTo>
                    <a:pt x="103" y="382"/>
                  </a:lnTo>
                  <a:lnTo>
                    <a:pt x="99" y="369"/>
                  </a:lnTo>
                  <a:lnTo>
                    <a:pt x="97" y="363"/>
                  </a:lnTo>
                  <a:lnTo>
                    <a:pt x="95" y="359"/>
                  </a:lnTo>
                  <a:lnTo>
                    <a:pt x="93" y="353"/>
                  </a:lnTo>
                  <a:lnTo>
                    <a:pt x="91" y="352"/>
                  </a:lnTo>
                  <a:lnTo>
                    <a:pt x="86" y="346"/>
                  </a:lnTo>
                  <a:lnTo>
                    <a:pt x="82" y="340"/>
                  </a:lnTo>
                  <a:lnTo>
                    <a:pt x="76" y="336"/>
                  </a:lnTo>
                  <a:lnTo>
                    <a:pt x="72" y="333"/>
                  </a:lnTo>
                  <a:lnTo>
                    <a:pt x="68" y="331"/>
                  </a:lnTo>
                  <a:lnTo>
                    <a:pt x="63" y="329"/>
                  </a:lnTo>
                  <a:lnTo>
                    <a:pt x="59" y="327"/>
                  </a:lnTo>
                  <a:lnTo>
                    <a:pt x="53" y="325"/>
                  </a:lnTo>
                  <a:lnTo>
                    <a:pt x="49" y="323"/>
                  </a:lnTo>
                  <a:lnTo>
                    <a:pt x="46" y="321"/>
                  </a:lnTo>
                  <a:lnTo>
                    <a:pt x="40" y="319"/>
                  </a:lnTo>
                  <a:lnTo>
                    <a:pt x="38" y="315"/>
                  </a:lnTo>
                  <a:lnTo>
                    <a:pt x="34" y="312"/>
                  </a:lnTo>
                  <a:lnTo>
                    <a:pt x="32" y="310"/>
                  </a:lnTo>
                  <a:lnTo>
                    <a:pt x="28" y="304"/>
                  </a:lnTo>
                  <a:lnTo>
                    <a:pt x="27" y="300"/>
                  </a:lnTo>
                  <a:lnTo>
                    <a:pt x="27" y="295"/>
                  </a:lnTo>
                  <a:lnTo>
                    <a:pt x="25" y="291"/>
                  </a:lnTo>
                  <a:lnTo>
                    <a:pt x="25" y="287"/>
                  </a:lnTo>
                  <a:lnTo>
                    <a:pt x="25" y="283"/>
                  </a:lnTo>
                  <a:lnTo>
                    <a:pt x="25" y="279"/>
                  </a:lnTo>
                  <a:lnTo>
                    <a:pt x="25" y="276"/>
                  </a:lnTo>
                  <a:lnTo>
                    <a:pt x="25" y="272"/>
                  </a:lnTo>
                  <a:lnTo>
                    <a:pt x="27" y="266"/>
                  </a:lnTo>
                  <a:lnTo>
                    <a:pt x="27" y="262"/>
                  </a:lnTo>
                  <a:lnTo>
                    <a:pt x="28" y="257"/>
                  </a:lnTo>
                  <a:lnTo>
                    <a:pt x="30" y="253"/>
                  </a:lnTo>
                  <a:lnTo>
                    <a:pt x="34" y="247"/>
                  </a:lnTo>
                  <a:lnTo>
                    <a:pt x="38" y="241"/>
                  </a:lnTo>
                  <a:lnTo>
                    <a:pt x="42" y="236"/>
                  </a:lnTo>
                  <a:lnTo>
                    <a:pt x="46" y="230"/>
                  </a:lnTo>
                  <a:lnTo>
                    <a:pt x="49" y="224"/>
                  </a:lnTo>
                  <a:lnTo>
                    <a:pt x="53" y="219"/>
                  </a:lnTo>
                  <a:lnTo>
                    <a:pt x="57" y="213"/>
                  </a:lnTo>
                  <a:lnTo>
                    <a:pt x="61" y="209"/>
                  </a:lnTo>
                  <a:lnTo>
                    <a:pt x="66" y="205"/>
                  </a:lnTo>
                  <a:lnTo>
                    <a:pt x="70" y="200"/>
                  </a:lnTo>
                  <a:lnTo>
                    <a:pt x="74" y="198"/>
                  </a:lnTo>
                  <a:lnTo>
                    <a:pt x="80" y="190"/>
                  </a:lnTo>
                  <a:lnTo>
                    <a:pt x="86" y="186"/>
                  </a:lnTo>
                  <a:lnTo>
                    <a:pt x="89" y="182"/>
                  </a:lnTo>
                  <a:lnTo>
                    <a:pt x="91" y="182"/>
                  </a:lnTo>
                  <a:lnTo>
                    <a:pt x="93" y="184"/>
                  </a:lnTo>
                  <a:lnTo>
                    <a:pt x="97" y="186"/>
                  </a:lnTo>
                  <a:lnTo>
                    <a:pt x="101" y="188"/>
                  </a:lnTo>
                  <a:lnTo>
                    <a:pt x="105" y="188"/>
                  </a:lnTo>
                  <a:lnTo>
                    <a:pt x="108" y="190"/>
                  </a:lnTo>
                  <a:lnTo>
                    <a:pt x="112" y="188"/>
                  </a:lnTo>
                  <a:lnTo>
                    <a:pt x="116" y="186"/>
                  </a:lnTo>
                  <a:lnTo>
                    <a:pt x="116" y="184"/>
                  </a:lnTo>
                  <a:lnTo>
                    <a:pt x="116" y="181"/>
                  </a:lnTo>
                  <a:lnTo>
                    <a:pt x="116" y="175"/>
                  </a:lnTo>
                  <a:lnTo>
                    <a:pt x="116" y="171"/>
                  </a:lnTo>
                  <a:lnTo>
                    <a:pt x="114" y="165"/>
                  </a:lnTo>
                  <a:lnTo>
                    <a:pt x="114" y="162"/>
                  </a:lnTo>
                  <a:lnTo>
                    <a:pt x="112" y="154"/>
                  </a:lnTo>
                  <a:lnTo>
                    <a:pt x="110" y="148"/>
                  </a:lnTo>
                  <a:lnTo>
                    <a:pt x="108" y="143"/>
                  </a:lnTo>
                  <a:lnTo>
                    <a:pt x="106" y="135"/>
                  </a:lnTo>
                  <a:lnTo>
                    <a:pt x="105" y="129"/>
                  </a:lnTo>
                  <a:lnTo>
                    <a:pt x="103" y="124"/>
                  </a:lnTo>
                  <a:lnTo>
                    <a:pt x="99" y="118"/>
                  </a:lnTo>
                  <a:lnTo>
                    <a:pt x="97" y="112"/>
                  </a:lnTo>
                  <a:lnTo>
                    <a:pt x="95" y="108"/>
                  </a:lnTo>
                  <a:lnTo>
                    <a:pt x="93" y="105"/>
                  </a:lnTo>
                  <a:lnTo>
                    <a:pt x="91" y="101"/>
                  </a:lnTo>
                  <a:lnTo>
                    <a:pt x="89" y="95"/>
                  </a:lnTo>
                  <a:lnTo>
                    <a:pt x="87" y="91"/>
                  </a:lnTo>
                  <a:lnTo>
                    <a:pt x="86" y="87"/>
                  </a:lnTo>
                  <a:lnTo>
                    <a:pt x="84" y="82"/>
                  </a:lnTo>
                  <a:lnTo>
                    <a:pt x="82" y="76"/>
                  </a:lnTo>
                  <a:lnTo>
                    <a:pt x="82" y="72"/>
                  </a:lnTo>
                  <a:lnTo>
                    <a:pt x="82" y="68"/>
                  </a:lnTo>
                  <a:lnTo>
                    <a:pt x="80" y="63"/>
                  </a:lnTo>
                  <a:lnTo>
                    <a:pt x="80" y="57"/>
                  </a:lnTo>
                  <a:lnTo>
                    <a:pt x="80" y="53"/>
                  </a:lnTo>
                  <a:lnTo>
                    <a:pt x="82" y="49"/>
                  </a:lnTo>
                  <a:lnTo>
                    <a:pt x="84" y="44"/>
                  </a:lnTo>
                  <a:lnTo>
                    <a:pt x="89" y="40"/>
                  </a:lnTo>
                  <a:lnTo>
                    <a:pt x="93" y="38"/>
                  </a:lnTo>
                  <a:lnTo>
                    <a:pt x="97" y="38"/>
                  </a:lnTo>
                  <a:lnTo>
                    <a:pt x="101" y="40"/>
                  </a:lnTo>
                  <a:lnTo>
                    <a:pt x="105" y="44"/>
                  </a:lnTo>
                  <a:lnTo>
                    <a:pt x="110" y="48"/>
                  </a:lnTo>
                  <a:lnTo>
                    <a:pt x="114" y="53"/>
                  </a:lnTo>
                  <a:lnTo>
                    <a:pt x="118" y="59"/>
                  </a:lnTo>
                  <a:lnTo>
                    <a:pt x="124" y="67"/>
                  </a:lnTo>
                  <a:lnTo>
                    <a:pt x="127" y="74"/>
                  </a:lnTo>
                  <a:lnTo>
                    <a:pt x="131" y="80"/>
                  </a:lnTo>
                  <a:lnTo>
                    <a:pt x="137" y="87"/>
                  </a:lnTo>
                  <a:lnTo>
                    <a:pt x="141" y="93"/>
                  </a:lnTo>
                  <a:lnTo>
                    <a:pt x="143" y="99"/>
                  </a:lnTo>
                  <a:lnTo>
                    <a:pt x="146" y="105"/>
                  </a:lnTo>
                  <a:lnTo>
                    <a:pt x="146" y="108"/>
                  </a:lnTo>
                  <a:lnTo>
                    <a:pt x="148" y="112"/>
                  </a:lnTo>
                  <a:lnTo>
                    <a:pt x="148" y="118"/>
                  </a:lnTo>
                  <a:lnTo>
                    <a:pt x="150" y="122"/>
                  </a:lnTo>
                  <a:lnTo>
                    <a:pt x="150" y="127"/>
                  </a:lnTo>
                  <a:lnTo>
                    <a:pt x="152" y="131"/>
                  </a:lnTo>
                  <a:lnTo>
                    <a:pt x="152" y="135"/>
                  </a:lnTo>
                  <a:lnTo>
                    <a:pt x="154" y="137"/>
                  </a:lnTo>
                  <a:lnTo>
                    <a:pt x="156" y="139"/>
                  </a:lnTo>
                  <a:lnTo>
                    <a:pt x="160" y="141"/>
                  </a:lnTo>
                  <a:lnTo>
                    <a:pt x="160" y="139"/>
                  </a:lnTo>
                  <a:lnTo>
                    <a:pt x="162" y="137"/>
                  </a:lnTo>
                  <a:lnTo>
                    <a:pt x="163" y="133"/>
                  </a:lnTo>
                  <a:lnTo>
                    <a:pt x="165" y="129"/>
                  </a:lnTo>
                  <a:lnTo>
                    <a:pt x="167" y="124"/>
                  </a:lnTo>
                  <a:lnTo>
                    <a:pt x="167" y="120"/>
                  </a:lnTo>
                  <a:lnTo>
                    <a:pt x="167" y="112"/>
                  </a:lnTo>
                  <a:lnTo>
                    <a:pt x="167" y="106"/>
                  </a:lnTo>
                  <a:lnTo>
                    <a:pt x="165" y="103"/>
                  </a:lnTo>
                  <a:lnTo>
                    <a:pt x="165" y="99"/>
                  </a:lnTo>
                  <a:lnTo>
                    <a:pt x="162" y="93"/>
                  </a:lnTo>
                  <a:lnTo>
                    <a:pt x="160" y="89"/>
                  </a:lnTo>
                  <a:lnTo>
                    <a:pt x="158" y="84"/>
                  </a:lnTo>
                  <a:lnTo>
                    <a:pt x="156" y="78"/>
                  </a:lnTo>
                  <a:lnTo>
                    <a:pt x="152" y="74"/>
                  </a:lnTo>
                  <a:lnTo>
                    <a:pt x="150" y="68"/>
                  </a:lnTo>
                  <a:lnTo>
                    <a:pt x="146" y="63"/>
                  </a:lnTo>
                  <a:lnTo>
                    <a:pt x="144" y="59"/>
                  </a:lnTo>
                  <a:lnTo>
                    <a:pt x="141" y="55"/>
                  </a:lnTo>
                  <a:lnTo>
                    <a:pt x="139" y="51"/>
                  </a:lnTo>
                  <a:lnTo>
                    <a:pt x="137" y="46"/>
                  </a:lnTo>
                  <a:lnTo>
                    <a:pt x="135" y="44"/>
                  </a:lnTo>
                  <a:lnTo>
                    <a:pt x="137" y="42"/>
                  </a:lnTo>
                  <a:lnTo>
                    <a:pt x="139" y="38"/>
                  </a:lnTo>
                  <a:lnTo>
                    <a:pt x="143" y="34"/>
                  </a:lnTo>
                  <a:lnTo>
                    <a:pt x="148" y="30"/>
                  </a:lnTo>
                  <a:lnTo>
                    <a:pt x="152" y="25"/>
                  </a:lnTo>
                  <a:lnTo>
                    <a:pt x="160" y="19"/>
                  </a:lnTo>
                  <a:lnTo>
                    <a:pt x="165" y="15"/>
                  </a:lnTo>
                  <a:lnTo>
                    <a:pt x="171" y="13"/>
                  </a:lnTo>
                  <a:lnTo>
                    <a:pt x="175" y="13"/>
                  </a:lnTo>
                  <a:lnTo>
                    <a:pt x="181" y="15"/>
                  </a:lnTo>
                  <a:lnTo>
                    <a:pt x="184" y="17"/>
                  </a:lnTo>
                  <a:lnTo>
                    <a:pt x="192" y="21"/>
                  </a:lnTo>
                  <a:lnTo>
                    <a:pt x="196" y="25"/>
                  </a:lnTo>
                  <a:lnTo>
                    <a:pt x="201" y="28"/>
                  </a:lnTo>
                  <a:lnTo>
                    <a:pt x="205" y="32"/>
                  </a:lnTo>
                  <a:lnTo>
                    <a:pt x="211" y="38"/>
                  </a:lnTo>
                  <a:lnTo>
                    <a:pt x="211" y="38"/>
                  </a:lnTo>
                  <a:lnTo>
                    <a:pt x="213" y="42"/>
                  </a:lnTo>
                  <a:lnTo>
                    <a:pt x="213" y="46"/>
                  </a:lnTo>
                  <a:lnTo>
                    <a:pt x="215" y="51"/>
                  </a:lnTo>
                  <a:lnTo>
                    <a:pt x="215" y="55"/>
                  </a:lnTo>
                  <a:lnTo>
                    <a:pt x="215" y="61"/>
                  </a:lnTo>
                  <a:lnTo>
                    <a:pt x="217" y="67"/>
                  </a:lnTo>
                  <a:lnTo>
                    <a:pt x="217" y="74"/>
                  </a:lnTo>
                  <a:lnTo>
                    <a:pt x="217" y="78"/>
                  </a:lnTo>
                  <a:lnTo>
                    <a:pt x="217" y="84"/>
                  </a:lnTo>
                  <a:lnTo>
                    <a:pt x="217" y="89"/>
                  </a:lnTo>
                  <a:lnTo>
                    <a:pt x="219" y="93"/>
                  </a:lnTo>
                  <a:lnTo>
                    <a:pt x="219" y="99"/>
                  </a:lnTo>
                  <a:lnTo>
                    <a:pt x="219" y="103"/>
                  </a:lnTo>
                  <a:lnTo>
                    <a:pt x="220" y="106"/>
                  </a:lnTo>
                  <a:lnTo>
                    <a:pt x="222" y="108"/>
                  </a:lnTo>
                  <a:lnTo>
                    <a:pt x="228" y="112"/>
                  </a:lnTo>
                  <a:lnTo>
                    <a:pt x="232" y="112"/>
                  </a:lnTo>
                  <a:lnTo>
                    <a:pt x="234" y="108"/>
                  </a:lnTo>
                  <a:lnTo>
                    <a:pt x="236" y="106"/>
                  </a:lnTo>
                  <a:lnTo>
                    <a:pt x="238" y="103"/>
                  </a:lnTo>
                  <a:lnTo>
                    <a:pt x="240" y="99"/>
                  </a:lnTo>
                  <a:lnTo>
                    <a:pt x="240" y="95"/>
                  </a:lnTo>
                  <a:lnTo>
                    <a:pt x="240" y="91"/>
                  </a:lnTo>
                  <a:lnTo>
                    <a:pt x="240" y="86"/>
                  </a:lnTo>
                  <a:lnTo>
                    <a:pt x="238" y="82"/>
                  </a:lnTo>
                  <a:lnTo>
                    <a:pt x="238" y="76"/>
                  </a:lnTo>
                  <a:lnTo>
                    <a:pt x="236" y="68"/>
                  </a:lnTo>
                  <a:lnTo>
                    <a:pt x="234" y="63"/>
                  </a:lnTo>
                  <a:lnTo>
                    <a:pt x="234" y="57"/>
                  </a:lnTo>
                  <a:lnTo>
                    <a:pt x="232" y="51"/>
                  </a:lnTo>
                  <a:lnTo>
                    <a:pt x="230" y="46"/>
                  </a:lnTo>
                  <a:lnTo>
                    <a:pt x="228" y="40"/>
                  </a:lnTo>
                  <a:lnTo>
                    <a:pt x="228" y="36"/>
                  </a:lnTo>
                  <a:lnTo>
                    <a:pt x="226" y="32"/>
                  </a:lnTo>
                  <a:lnTo>
                    <a:pt x="226" y="30"/>
                  </a:lnTo>
                  <a:lnTo>
                    <a:pt x="226" y="27"/>
                  </a:lnTo>
                  <a:lnTo>
                    <a:pt x="226" y="27"/>
                  </a:lnTo>
                  <a:lnTo>
                    <a:pt x="230" y="27"/>
                  </a:lnTo>
                  <a:lnTo>
                    <a:pt x="234" y="25"/>
                  </a:lnTo>
                  <a:lnTo>
                    <a:pt x="241" y="25"/>
                  </a:lnTo>
                  <a:lnTo>
                    <a:pt x="243" y="25"/>
                  </a:lnTo>
                  <a:lnTo>
                    <a:pt x="247" y="25"/>
                  </a:lnTo>
                  <a:lnTo>
                    <a:pt x="251" y="25"/>
                  </a:lnTo>
                  <a:lnTo>
                    <a:pt x="255" y="27"/>
                  </a:lnTo>
                  <a:lnTo>
                    <a:pt x="259" y="27"/>
                  </a:lnTo>
                  <a:lnTo>
                    <a:pt x="262" y="27"/>
                  </a:lnTo>
                  <a:lnTo>
                    <a:pt x="266" y="30"/>
                  </a:lnTo>
                  <a:lnTo>
                    <a:pt x="270" y="32"/>
                  </a:lnTo>
                  <a:lnTo>
                    <a:pt x="272" y="34"/>
                  </a:lnTo>
                  <a:lnTo>
                    <a:pt x="276" y="38"/>
                  </a:lnTo>
                  <a:lnTo>
                    <a:pt x="279" y="44"/>
                  </a:lnTo>
                  <a:lnTo>
                    <a:pt x="283" y="49"/>
                  </a:lnTo>
                  <a:lnTo>
                    <a:pt x="285" y="53"/>
                  </a:lnTo>
                  <a:lnTo>
                    <a:pt x="287" y="57"/>
                  </a:lnTo>
                  <a:lnTo>
                    <a:pt x="289" y="63"/>
                  </a:lnTo>
                  <a:lnTo>
                    <a:pt x="291" y="67"/>
                  </a:lnTo>
                  <a:lnTo>
                    <a:pt x="291" y="70"/>
                  </a:lnTo>
                  <a:lnTo>
                    <a:pt x="293" y="76"/>
                  </a:lnTo>
                  <a:lnTo>
                    <a:pt x="295" y="82"/>
                  </a:lnTo>
                  <a:lnTo>
                    <a:pt x="297" y="87"/>
                  </a:lnTo>
                  <a:lnTo>
                    <a:pt x="297" y="91"/>
                  </a:lnTo>
                  <a:lnTo>
                    <a:pt x="298" y="97"/>
                  </a:lnTo>
                  <a:lnTo>
                    <a:pt x="300" y="103"/>
                  </a:lnTo>
                  <a:lnTo>
                    <a:pt x="300" y="108"/>
                  </a:lnTo>
                  <a:lnTo>
                    <a:pt x="302" y="114"/>
                  </a:lnTo>
                  <a:lnTo>
                    <a:pt x="302" y="120"/>
                  </a:lnTo>
                  <a:lnTo>
                    <a:pt x="304" y="125"/>
                  </a:lnTo>
                  <a:lnTo>
                    <a:pt x="304" y="131"/>
                  </a:lnTo>
                  <a:lnTo>
                    <a:pt x="304" y="135"/>
                  </a:lnTo>
                  <a:lnTo>
                    <a:pt x="306" y="141"/>
                  </a:lnTo>
                  <a:lnTo>
                    <a:pt x="306" y="146"/>
                  </a:lnTo>
                  <a:lnTo>
                    <a:pt x="306" y="152"/>
                  </a:lnTo>
                  <a:lnTo>
                    <a:pt x="306" y="156"/>
                  </a:lnTo>
                  <a:lnTo>
                    <a:pt x="306" y="162"/>
                  </a:lnTo>
                  <a:lnTo>
                    <a:pt x="306" y="165"/>
                  </a:lnTo>
                  <a:lnTo>
                    <a:pt x="306" y="171"/>
                  </a:lnTo>
                  <a:lnTo>
                    <a:pt x="304" y="175"/>
                  </a:lnTo>
                  <a:lnTo>
                    <a:pt x="302" y="179"/>
                  </a:lnTo>
                  <a:lnTo>
                    <a:pt x="302" y="182"/>
                  </a:lnTo>
                  <a:lnTo>
                    <a:pt x="300" y="188"/>
                  </a:lnTo>
                  <a:lnTo>
                    <a:pt x="298" y="192"/>
                  </a:lnTo>
                  <a:lnTo>
                    <a:pt x="297" y="196"/>
                  </a:lnTo>
                  <a:lnTo>
                    <a:pt x="295" y="200"/>
                  </a:lnTo>
                  <a:lnTo>
                    <a:pt x="293" y="205"/>
                  </a:lnTo>
                  <a:lnTo>
                    <a:pt x="289" y="209"/>
                  </a:lnTo>
                  <a:lnTo>
                    <a:pt x="285" y="213"/>
                  </a:lnTo>
                  <a:lnTo>
                    <a:pt x="283" y="219"/>
                  </a:lnTo>
                  <a:lnTo>
                    <a:pt x="279" y="222"/>
                  </a:lnTo>
                  <a:lnTo>
                    <a:pt x="276" y="226"/>
                  </a:lnTo>
                  <a:lnTo>
                    <a:pt x="274" y="230"/>
                  </a:lnTo>
                  <a:lnTo>
                    <a:pt x="270" y="234"/>
                  </a:lnTo>
                  <a:lnTo>
                    <a:pt x="266" y="239"/>
                  </a:lnTo>
                  <a:lnTo>
                    <a:pt x="262" y="243"/>
                  </a:lnTo>
                  <a:lnTo>
                    <a:pt x="259" y="247"/>
                  </a:lnTo>
                  <a:lnTo>
                    <a:pt x="255" y="251"/>
                  </a:lnTo>
                  <a:lnTo>
                    <a:pt x="251" y="255"/>
                  </a:lnTo>
                  <a:lnTo>
                    <a:pt x="247" y="257"/>
                  </a:lnTo>
                  <a:lnTo>
                    <a:pt x="243" y="260"/>
                  </a:lnTo>
                  <a:lnTo>
                    <a:pt x="240" y="264"/>
                  </a:lnTo>
                  <a:lnTo>
                    <a:pt x="236" y="268"/>
                  </a:lnTo>
                  <a:lnTo>
                    <a:pt x="232" y="270"/>
                  </a:lnTo>
                  <a:lnTo>
                    <a:pt x="228" y="274"/>
                  </a:lnTo>
                  <a:lnTo>
                    <a:pt x="224" y="276"/>
                  </a:lnTo>
                  <a:lnTo>
                    <a:pt x="220" y="277"/>
                  </a:lnTo>
                  <a:lnTo>
                    <a:pt x="215" y="281"/>
                  </a:lnTo>
                  <a:lnTo>
                    <a:pt x="209" y="285"/>
                  </a:lnTo>
                  <a:lnTo>
                    <a:pt x="203" y="287"/>
                  </a:lnTo>
                  <a:lnTo>
                    <a:pt x="198" y="291"/>
                  </a:lnTo>
                  <a:lnTo>
                    <a:pt x="192" y="295"/>
                  </a:lnTo>
                  <a:lnTo>
                    <a:pt x="190" y="298"/>
                  </a:lnTo>
                  <a:lnTo>
                    <a:pt x="184" y="302"/>
                  </a:lnTo>
                  <a:lnTo>
                    <a:pt x="182" y="308"/>
                  </a:lnTo>
                  <a:lnTo>
                    <a:pt x="181" y="312"/>
                  </a:lnTo>
                  <a:lnTo>
                    <a:pt x="179" y="317"/>
                  </a:lnTo>
                  <a:lnTo>
                    <a:pt x="177" y="321"/>
                  </a:lnTo>
                  <a:lnTo>
                    <a:pt x="175" y="325"/>
                  </a:lnTo>
                  <a:lnTo>
                    <a:pt x="175" y="329"/>
                  </a:lnTo>
                  <a:lnTo>
                    <a:pt x="175" y="334"/>
                  </a:lnTo>
                  <a:lnTo>
                    <a:pt x="175" y="338"/>
                  </a:lnTo>
                  <a:lnTo>
                    <a:pt x="177" y="340"/>
                  </a:lnTo>
                  <a:lnTo>
                    <a:pt x="182" y="342"/>
                  </a:lnTo>
                  <a:lnTo>
                    <a:pt x="186" y="342"/>
                  </a:lnTo>
                  <a:lnTo>
                    <a:pt x="190" y="342"/>
                  </a:lnTo>
                  <a:lnTo>
                    <a:pt x="190" y="342"/>
                  </a:lnTo>
                  <a:lnTo>
                    <a:pt x="192" y="344"/>
                  </a:lnTo>
                  <a:lnTo>
                    <a:pt x="196" y="350"/>
                  </a:lnTo>
                  <a:lnTo>
                    <a:pt x="198" y="353"/>
                  </a:lnTo>
                  <a:lnTo>
                    <a:pt x="201" y="359"/>
                  </a:lnTo>
                  <a:lnTo>
                    <a:pt x="205" y="365"/>
                  </a:lnTo>
                  <a:lnTo>
                    <a:pt x="211" y="371"/>
                  </a:lnTo>
                  <a:lnTo>
                    <a:pt x="215" y="376"/>
                  </a:lnTo>
                  <a:lnTo>
                    <a:pt x="222" y="384"/>
                  </a:lnTo>
                  <a:lnTo>
                    <a:pt x="224" y="390"/>
                  </a:lnTo>
                  <a:lnTo>
                    <a:pt x="228" y="393"/>
                  </a:lnTo>
                  <a:lnTo>
                    <a:pt x="232" y="397"/>
                  </a:lnTo>
                  <a:lnTo>
                    <a:pt x="236" y="401"/>
                  </a:lnTo>
                  <a:lnTo>
                    <a:pt x="240" y="405"/>
                  </a:lnTo>
                  <a:lnTo>
                    <a:pt x="243" y="409"/>
                  </a:lnTo>
                  <a:lnTo>
                    <a:pt x="249" y="412"/>
                  </a:lnTo>
                  <a:lnTo>
                    <a:pt x="253" y="418"/>
                  </a:lnTo>
                  <a:lnTo>
                    <a:pt x="257" y="422"/>
                  </a:lnTo>
                  <a:lnTo>
                    <a:pt x="262" y="426"/>
                  </a:lnTo>
                  <a:lnTo>
                    <a:pt x="268" y="431"/>
                  </a:lnTo>
                  <a:lnTo>
                    <a:pt x="274" y="435"/>
                  </a:lnTo>
                  <a:lnTo>
                    <a:pt x="278" y="439"/>
                  </a:lnTo>
                  <a:lnTo>
                    <a:pt x="283" y="445"/>
                  </a:lnTo>
                  <a:lnTo>
                    <a:pt x="289" y="449"/>
                  </a:lnTo>
                  <a:lnTo>
                    <a:pt x="295" y="452"/>
                  </a:lnTo>
                  <a:lnTo>
                    <a:pt x="300" y="458"/>
                  </a:lnTo>
                  <a:lnTo>
                    <a:pt x="306" y="462"/>
                  </a:lnTo>
                  <a:lnTo>
                    <a:pt x="314" y="466"/>
                  </a:lnTo>
                  <a:lnTo>
                    <a:pt x="319" y="471"/>
                  </a:lnTo>
                  <a:lnTo>
                    <a:pt x="327" y="475"/>
                  </a:lnTo>
                  <a:lnTo>
                    <a:pt x="335" y="479"/>
                  </a:lnTo>
                  <a:lnTo>
                    <a:pt x="340" y="483"/>
                  </a:lnTo>
                  <a:lnTo>
                    <a:pt x="348" y="487"/>
                  </a:lnTo>
                  <a:lnTo>
                    <a:pt x="355" y="490"/>
                  </a:lnTo>
                  <a:lnTo>
                    <a:pt x="363" y="494"/>
                  </a:lnTo>
                  <a:lnTo>
                    <a:pt x="371" y="498"/>
                  </a:lnTo>
                  <a:lnTo>
                    <a:pt x="380" y="502"/>
                  </a:lnTo>
                  <a:lnTo>
                    <a:pt x="388" y="506"/>
                  </a:lnTo>
                  <a:lnTo>
                    <a:pt x="395" y="507"/>
                  </a:lnTo>
                  <a:lnTo>
                    <a:pt x="405" y="511"/>
                  </a:lnTo>
                  <a:lnTo>
                    <a:pt x="414" y="515"/>
                  </a:lnTo>
                  <a:lnTo>
                    <a:pt x="422" y="517"/>
                  </a:lnTo>
                  <a:lnTo>
                    <a:pt x="432" y="521"/>
                  </a:lnTo>
                  <a:lnTo>
                    <a:pt x="441" y="523"/>
                  </a:lnTo>
                  <a:lnTo>
                    <a:pt x="451" y="526"/>
                  </a:lnTo>
                  <a:lnTo>
                    <a:pt x="460" y="526"/>
                  </a:lnTo>
                  <a:lnTo>
                    <a:pt x="470" y="528"/>
                  </a:lnTo>
                  <a:lnTo>
                    <a:pt x="479" y="532"/>
                  </a:lnTo>
                  <a:lnTo>
                    <a:pt x="490" y="534"/>
                  </a:lnTo>
                  <a:lnTo>
                    <a:pt x="500" y="534"/>
                  </a:lnTo>
                  <a:lnTo>
                    <a:pt x="511" y="536"/>
                  </a:lnTo>
                  <a:lnTo>
                    <a:pt x="523" y="536"/>
                  </a:lnTo>
                  <a:lnTo>
                    <a:pt x="534" y="538"/>
                  </a:lnTo>
                  <a:lnTo>
                    <a:pt x="528" y="515"/>
                  </a:lnTo>
                  <a:lnTo>
                    <a:pt x="528" y="515"/>
                  </a:lnTo>
                  <a:close/>
                </a:path>
              </a:pathLst>
            </a:custGeom>
            <a:solidFill>
              <a:srgbClr val="000000"/>
            </a:solidFill>
            <a:ln w="9525">
              <a:noFill/>
              <a:round/>
              <a:headEnd/>
              <a:tailEnd/>
            </a:ln>
          </p:spPr>
          <p:txBody>
            <a:bodyPr/>
            <a:lstStyle/>
            <a:p>
              <a:endParaRPr lang="en-US"/>
            </a:p>
          </p:txBody>
        </p:sp>
        <p:sp>
          <p:nvSpPr>
            <p:cNvPr id="6203" name="Freeform 59"/>
            <p:cNvSpPr>
              <a:spLocks/>
            </p:cNvSpPr>
            <p:nvPr/>
          </p:nvSpPr>
          <p:spPr bwMode="auto">
            <a:xfrm>
              <a:off x="2570" y="2532"/>
              <a:ext cx="274" cy="124"/>
            </a:xfrm>
            <a:custGeom>
              <a:avLst/>
              <a:gdLst/>
              <a:ahLst/>
              <a:cxnLst>
                <a:cxn ang="0">
                  <a:pos x="57" y="40"/>
                </a:cxn>
                <a:cxn ang="0">
                  <a:pos x="94" y="6"/>
                </a:cxn>
                <a:cxn ang="0">
                  <a:pos x="92" y="19"/>
                </a:cxn>
                <a:cxn ang="0">
                  <a:pos x="94" y="38"/>
                </a:cxn>
                <a:cxn ang="0">
                  <a:pos x="95" y="49"/>
                </a:cxn>
                <a:cxn ang="0">
                  <a:pos x="99" y="61"/>
                </a:cxn>
                <a:cxn ang="0">
                  <a:pos x="105" y="72"/>
                </a:cxn>
                <a:cxn ang="0">
                  <a:pos x="114" y="86"/>
                </a:cxn>
                <a:cxn ang="0">
                  <a:pos x="122" y="99"/>
                </a:cxn>
                <a:cxn ang="0">
                  <a:pos x="133" y="112"/>
                </a:cxn>
                <a:cxn ang="0">
                  <a:pos x="149" y="124"/>
                </a:cxn>
                <a:cxn ang="0">
                  <a:pos x="166" y="137"/>
                </a:cxn>
                <a:cxn ang="0">
                  <a:pos x="185" y="148"/>
                </a:cxn>
                <a:cxn ang="0">
                  <a:pos x="210" y="162"/>
                </a:cxn>
                <a:cxn ang="0">
                  <a:pos x="236" y="171"/>
                </a:cxn>
                <a:cxn ang="0">
                  <a:pos x="267" y="181"/>
                </a:cxn>
                <a:cxn ang="0">
                  <a:pos x="301" y="190"/>
                </a:cxn>
                <a:cxn ang="0">
                  <a:pos x="341" y="198"/>
                </a:cxn>
                <a:cxn ang="0">
                  <a:pos x="371" y="202"/>
                </a:cxn>
                <a:cxn ang="0">
                  <a:pos x="383" y="203"/>
                </a:cxn>
                <a:cxn ang="0">
                  <a:pos x="398" y="205"/>
                </a:cxn>
                <a:cxn ang="0">
                  <a:pos x="417" y="207"/>
                </a:cxn>
                <a:cxn ang="0">
                  <a:pos x="436" y="207"/>
                </a:cxn>
                <a:cxn ang="0">
                  <a:pos x="447" y="209"/>
                </a:cxn>
                <a:cxn ang="0">
                  <a:pos x="459" y="209"/>
                </a:cxn>
                <a:cxn ang="0">
                  <a:pos x="470" y="211"/>
                </a:cxn>
                <a:cxn ang="0">
                  <a:pos x="481" y="211"/>
                </a:cxn>
                <a:cxn ang="0">
                  <a:pos x="493" y="211"/>
                </a:cxn>
                <a:cxn ang="0">
                  <a:pos x="502" y="213"/>
                </a:cxn>
                <a:cxn ang="0">
                  <a:pos x="519" y="213"/>
                </a:cxn>
                <a:cxn ang="0">
                  <a:pos x="537" y="215"/>
                </a:cxn>
                <a:cxn ang="0">
                  <a:pos x="548" y="217"/>
                </a:cxn>
                <a:cxn ang="0">
                  <a:pos x="510" y="247"/>
                </a:cxn>
                <a:cxn ang="0">
                  <a:pos x="495" y="247"/>
                </a:cxn>
                <a:cxn ang="0">
                  <a:pos x="481" y="245"/>
                </a:cxn>
                <a:cxn ang="0">
                  <a:pos x="466" y="245"/>
                </a:cxn>
                <a:cxn ang="0">
                  <a:pos x="447" y="243"/>
                </a:cxn>
                <a:cxn ang="0">
                  <a:pos x="426" y="241"/>
                </a:cxn>
                <a:cxn ang="0">
                  <a:pos x="405" y="240"/>
                </a:cxn>
                <a:cxn ang="0">
                  <a:pos x="381" y="236"/>
                </a:cxn>
                <a:cxn ang="0">
                  <a:pos x="356" y="232"/>
                </a:cxn>
                <a:cxn ang="0">
                  <a:pos x="331" y="228"/>
                </a:cxn>
                <a:cxn ang="0">
                  <a:pos x="305" y="221"/>
                </a:cxn>
                <a:cxn ang="0">
                  <a:pos x="278" y="213"/>
                </a:cxn>
                <a:cxn ang="0">
                  <a:pos x="251" y="205"/>
                </a:cxn>
                <a:cxn ang="0">
                  <a:pos x="225" y="198"/>
                </a:cxn>
                <a:cxn ang="0">
                  <a:pos x="200" y="186"/>
                </a:cxn>
                <a:cxn ang="0">
                  <a:pos x="175" y="175"/>
                </a:cxn>
                <a:cxn ang="0">
                  <a:pos x="154" y="162"/>
                </a:cxn>
                <a:cxn ang="0">
                  <a:pos x="133" y="146"/>
                </a:cxn>
                <a:cxn ang="0">
                  <a:pos x="114" y="131"/>
                </a:cxn>
                <a:cxn ang="0">
                  <a:pos x="99" y="112"/>
                </a:cxn>
                <a:cxn ang="0">
                  <a:pos x="0" y="105"/>
                </a:cxn>
              </a:cxnLst>
              <a:rect l="0" t="0" r="r" b="b"/>
              <a:pathLst>
                <a:path w="548" h="249">
                  <a:moveTo>
                    <a:pt x="0" y="105"/>
                  </a:moveTo>
                  <a:lnTo>
                    <a:pt x="75" y="78"/>
                  </a:lnTo>
                  <a:lnTo>
                    <a:pt x="57" y="40"/>
                  </a:lnTo>
                  <a:lnTo>
                    <a:pt x="94" y="0"/>
                  </a:lnTo>
                  <a:lnTo>
                    <a:pt x="94" y="2"/>
                  </a:lnTo>
                  <a:lnTo>
                    <a:pt x="94" y="6"/>
                  </a:lnTo>
                  <a:lnTo>
                    <a:pt x="92" y="10"/>
                  </a:lnTo>
                  <a:lnTo>
                    <a:pt x="92" y="15"/>
                  </a:lnTo>
                  <a:lnTo>
                    <a:pt x="92" y="19"/>
                  </a:lnTo>
                  <a:lnTo>
                    <a:pt x="94" y="25"/>
                  </a:lnTo>
                  <a:lnTo>
                    <a:pt x="94" y="32"/>
                  </a:lnTo>
                  <a:lnTo>
                    <a:pt x="94" y="38"/>
                  </a:lnTo>
                  <a:lnTo>
                    <a:pt x="94" y="42"/>
                  </a:lnTo>
                  <a:lnTo>
                    <a:pt x="95" y="46"/>
                  </a:lnTo>
                  <a:lnTo>
                    <a:pt x="95" y="49"/>
                  </a:lnTo>
                  <a:lnTo>
                    <a:pt x="97" y="53"/>
                  </a:lnTo>
                  <a:lnTo>
                    <a:pt x="99" y="57"/>
                  </a:lnTo>
                  <a:lnTo>
                    <a:pt x="99" y="61"/>
                  </a:lnTo>
                  <a:lnTo>
                    <a:pt x="101" y="65"/>
                  </a:lnTo>
                  <a:lnTo>
                    <a:pt x="103" y="68"/>
                  </a:lnTo>
                  <a:lnTo>
                    <a:pt x="105" y="72"/>
                  </a:lnTo>
                  <a:lnTo>
                    <a:pt x="109" y="78"/>
                  </a:lnTo>
                  <a:lnTo>
                    <a:pt x="111" y="82"/>
                  </a:lnTo>
                  <a:lnTo>
                    <a:pt x="114" y="86"/>
                  </a:lnTo>
                  <a:lnTo>
                    <a:pt x="116" y="89"/>
                  </a:lnTo>
                  <a:lnTo>
                    <a:pt x="118" y="93"/>
                  </a:lnTo>
                  <a:lnTo>
                    <a:pt x="122" y="99"/>
                  </a:lnTo>
                  <a:lnTo>
                    <a:pt x="126" y="103"/>
                  </a:lnTo>
                  <a:lnTo>
                    <a:pt x="130" y="106"/>
                  </a:lnTo>
                  <a:lnTo>
                    <a:pt x="133" y="112"/>
                  </a:lnTo>
                  <a:lnTo>
                    <a:pt x="137" y="116"/>
                  </a:lnTo>
                  <a:lnTo>
                    <a:pt x="143" y="120"/>
                  </a:lnTo>
                  <a:lnTo>
                    <a:pt x="149" y="124"/>
                  </a:lnTo>
                  <a:lnTo>
                    <a:pt x="154" y="129"/>
                  </a:lnTo>
                  <a:lnTo>
                    <a:pt x="160" y="133"/>
                  </a:lnTo>
                  <a:lnTo>
                    <a:pt x="166" y="137"/>
                  </a:lnTo>
                  <a:lnTo>
                    <a:pt x="171" y="141"/>
                  </a:lnTo>
                  <a:lnTo>
                    <a:pt x="179" y="144"/>
                  </a:lnTo>
                  <a:lnTo>
                    <a:pt x="185" y="148"/>
                  </a:lnTo>
                  <a:lnTo>
                    <a:pt x="192" y="154"/>
                  </a:lnTo>
                  <a:lnTo>
                    <a:pt x="200" y="156"/>
                  </a:lnTo>
                  <a:lnTo>
                    <a:pt x="210" y="162"/>
                  </a:lnTo>
                  <a:lnTo>
                    <a:pt x="217" y="163"/>
                  </a:lnTo>
                  <a:lnTo>
                    <a:pt x="227" y="167"/>
                  </a:lnTo>
                  <a:lnTo>
                    <a:pt x="236" y="171"/>
                  </a:lnTo>
                  <a:lnTo>
                    <a:pt x="246" y="175"/>
                  </a:lnTo>
                  <a:lnTo>
                    <a:pt x="255" y="179"/>
                  </a:lnTo>
                  <a:lnTo>
                    <a:pt x="267" y="181"/>
                  </a:lnTo>
                  <a:lnTo>
                    <a:pt x="278" y="184"/>
                  </a:lnTo>
                  <a:lnTo>
                    <a:pt x="289" y="186"/>
                  </a:lnTo>
                  <a:lnTo>
                    <a:pt x="301" y="190"/>
                  </a:lnTo>
                  <a:lnTo>
                    <a:pt x="314" y="192"/>
                  </a:lnTo>
                  <a:lnTo>
                    <a:pt x="327" y="196"/>
                  </a:lnTo>
                  <a:lnTo>
                    <a:pt x="341" y="198"/>
                  </a:lnTo>
                  <a:lnTo>
                    <a:pt x="354" y="200"/>
                  </a:lnTo>
                  <a:lnTo>
                    <a:pt x="369" y="202"/>
                  </a:lnTo>
                  <a:lnTo>
                    <a:pt x="371" y="202"/>
                  </a:lnTo>
                  <a:lnTo>
                    <a:pt x="377" y="202"/>
                  </a:lnTo>
                  <a:lnTo>
                    <a:pt x="379" y="202"/>
                  </a:lnTo>
                  <a:lnTo>
                    <a:pt x="383" y="203"/>
                  </a:lnTo>
                  <a:lnTo>
                    <a:pt x="386" y="203"/>
                  </a:lnTo>
                  <a:lnTo>
                    <a:pt x="392" y="205"/>
                  </a:lnTo>
                  <a:lnTo>
                    <a:pt x="398" y="205"/>
                  </a:lnTo>
                  <a:lnTo>
                    <a:pt x="403" y="205"/>
                  </a:lnTo>
                  <a:lnTo>
                    <a:pt x="411" y="205"/>
                  </a:lnTo>
                  <a:lnTo>
                    <a:pt x="417" y="207"/>
                  </a:lnTo>
                  <a:lnTo>
                    <a:pt x="424" y="207"/>
                  </a:lnTo>
                  <a:lnTo>
                    <a:pt x="432" y="207"/>
                  </a:lnTo>
                  <a:lnTo>
                    <a:pt x="436" y="207"/>
                  </a:lnTo>
                  <a:lnTo>
                    <a:pt x="440" y="207"/>
                  </a:lnTo>
                  <a:lnTo>
                    <a:pt x="443" y="209"/>
                  </a:lnTo>
                  <a:lnTo>
                    <a:pt x="447" y="209"/>
                  </a:lnTo>
                  <a:lnTo>
                    <a:pt x="451" y="209"/>
                  </a:lnTo>
                  <a:lnTo>
                    <a:pt x="455" y="209"/>
                  </a:lnTo>
                  <a:lnTo>
                    <a:pt x="459" y="209"/>
                  </a:lnTo>
                  <a:lnTo>
                    <a:pt x="462" y="209"/>
                  </a:lnTo>
                  <a:lnTo>
                    <a:pt x="466" y="209"/>
                  </a:lnTo>
                  <a:lnTo>
                    <a:pt x="470" y="211"/>
                  </a:lnTo>
                  <a:lnTo>
                    <a:pt x="474" y="211"/>
                  </a:lnTo>
                  <a:lnTo>
                    <a:pt x="478" y="211"/>
                  </a:lnTo>
                  <a:lnTo>
                    <a:pt x="481" y="211"/>
                  </a:lnTo>
                  <a:lnTo>
                    <a:pt x="485" y="211"/>
                  </a:lnTo>
                  <a:lnTo>
                    <a:pt x="489" y="211"/>
                  </a:lnTo>
                  <a:lnTo>
                    <a:pt x="493" y="211"/>
                  </a:lnTo>
                  <a:lnTo>
                    <a:pt x="497" y="211"/>
                  </a:lnTo>
                  <a:lnTo>
                    <a:pt x="500" y="213"/>
                  </a:lnTo>
                  <a:lnTo>
                    <a:pt x="502" y="213"/>
                  </a:lnTo>
                  <a:lnTo>
                    <a:pt x="506" y="213"/>
                  </a:lnTo>
                  <a:lnTo>
                    <a:pt x="514" y="213"/>
                  </a:lnTo>
                  <a:lnTo>
                    <a:pt x="519" y="213"/>
                  </a:lnTo>
                  <a:lnTo>
                    <a:pt x="525" y="213"/>
                  </a:lnTo>
                  <a:lnTo>
                    <a:pt x="531" y="215"/>
                  </a:lnTo>
                  <a:lnTo>
                    <a:pt x="537" y="215"/>
                  </a:lnTo>
                  <a:lnTo>
                    <a:pt x="540" y="215"/>
                  </a:lnTo>
                  <a:lnTo>
                    <a:pt x="544" y="215"/>
                  </a:lnTo>
                  <a:lnTo>
                    <a:pt x="548" y="217"/>
                  </a:lnTo>
                  <a:lnTo>
                    <a:pt x="514" y="249"/>
                  </a:lnTo>
                  <a:lnTo>
                    <a:pt x="512" y="247"/>
                  </a:lnTo>
                  <a:lnTo>
                    <a:pt x="510" y="247"/>
                  </a:lnTo>
                  <a:lnTo>
                    <a:pt x="504" y="247"/>
                  </a:lnTo>
                  <a:lnTo>
                    <a:pt x="499" y="247"/>
                  </a:lnTo>
                  <a:lnTo>
                    <a:pt x="495" y="247"/>
                  </a:lnTo>
                  <a:lnTo>
                    <a:pt x="491" y="247"/>
                  </a:lnTo>
                  <a:lnTo>
                    <a:pt x="487" y="245"/>
                  </a:lnTo>
                  <a:lnTo>
                    <a:pt x="481" y="245"/>
                  </a:lnTo>
                  <a:lnTo>
                    <a:pt x="478" y="245"/>
                  </a:lnTo>
                  <a:lnTo>
                    <a:pt x="472" y="245"/>
                  </a:lnTo>
                  <a:lnTo>
                    <a:pt x="466" y="245"/>
                  </a:lnTo>
                  <a:lnTo>
                    <a:pt x="460" y="245"/>
                  </a:lnTo>
                  <a:lnTo>
                    <a:pt x="455" y="243"/>
                  </a:lnTo>
                  <a:lnTo>
                    <a:pt x="447" y="243"/>
                  </a:lnTo>
                  <a:lnTo>
                    <a:pt x="441" y="243"/>
                  </a:lnTo>
                  <a:lnTo>
                    <a:pt x="434" y="243"/>
                  </a:lnTo>
                  <a:lnTo>
                    <a:pt x="426" y="241"/>
                  </a:lnTo>
                  <a:lnTo>
                    <a:pt x="421" y="241"/>
                  </a:lnTo>
                  <a:lnTo>
                    <a:pt x="413" y="240"/>
                  </a:lnTo>
                  <a:lnTo>
                    <a:pt x="405" y="240"/>
                  </a:lnTo>
                  <a:lnTo>
                    <a:pt x="398" y="238"/>
                  </a:lnTo>
                  <a:lnTo>
                    <a:pt x="390" y="236"/>
                  </a:lnTo>
                  <a:lnTo>
                    <a:pt x="381" y="236"/>
                  </a:lnTo>
                  <a:lnTo>
                    <a:pt x="373" y="234"/>
                  </a:lnTo>
                  <a:lnTo>
                    <a:pt x="365" y="232"/>
                  </a:lnTo>
                  <a:lnTo>
                    <a:pt x="356" y="232"/>
                  </a:lnTo>
                  <a:lnTo>
                    <a:pt x="348" y="230"/>
                  </a:lnTo>
                  <a:lnTo>
                    <a:pt x="339" y="230"/>
                  </a:lnTo>
                  <a:lnTo>
                    <a:pt x="331" y="228"/>
                  </a:lnTo>
                  <a:lnTo>
                    <a:pt x="322" y="224"/>
                  </a:lnTo>
                  <a:lnTo>
                    <a:pt x="312" y="222"/>
                  </a:lnTo>
                  <a:lnTo>
                    <a:pt x="305" y="221"/>
                  </a:lnTo>
                  <a:lnTo>
                    <a:pt x="295" y="219"/>
                  </a:lnTo>
                  <a:lnTo>
                    <a:pt x="287" y="217"/>
                  </a:lnTo>
                  <a:lnTo>
                    <a:pt x="278" y="213"/>
                  </a:lnTo>
                  <a:lnTo>
                    <a:pt x="268" y="211"/>
                  </a:lnTo>
                  <a:lnTo>
                    <a:pt x="259" y="209"/>
                  </a:lnTo>
                  <a:lnTo>
                    <a:pt x="251" y="205"/>
                  </a:lnTo>
                  <a:lnTo>
                    <a:pt x="242" y="203"/>
                  </a:lnTo>
                  <a:lnTo>
                    <a:pt x="234" y="200"/>
                  </a:lnTo>
                  <a:lnTo>
                    <a:pt x="225" y="198"/>
                  </a:lnTo>
                  <a:lnTo>
                    <a:pt x="217" y="194"/>
                  </a:lnTo>
                  <a:lnTo>
                    <a:pt x="210" y="190"/>
                  </a:lnTo>
                  <a:lnTo>
                    <a:pt x="200" y="186"/>
                  </a:lnTo>
                  <a:lnTo>
                    <a:pt x="192" y="183"/>
                  </a:lnTo>
                  <a:lnTo>
                    <a:pt x="183" y="179"/>
                  </a:lnTo>
                  <a:lnTo>
                    <a:pt x="175" y="175"/>
                  </a:lnTo>
                  <a:lnTo>
                    <a:pt x="168" y="169"/>
                  </a:lnTo>
                  <a:lnTo>
                    <a:pt x="160" y="165"/>
                  </a:lnTo>
                  <a:lnTo>
                    <a:pt x="154" y="162"/>
                  </a:lnTo>
                  <a:lnTo>
                    <a:pt x="147" y="156"/>
                  </a:lnTo>
                  <a:lnTo>
                    <a:pt x="141" y="152"/>
                  </a:lnTo>
                  <a:lnTo>
                    <a:pt x="133" y="146"/>
                  </a:lnTo>
                  <a:lnTo>
                    <a:pt x="126" y="141"/>
                  </a:lnTo>
                  <a:lnTo>
                    <a:pt x="120" y="135"/>
                  </a:lnTo>
                  <a:lnTo>
                    <a:pt x="114" y="131"/>
                  </a:lnTo>
                  <a:lnTo>
                    <a:pt x="109" y="124"/>
                  </a:lnTo>
                  <a:lnTo>
                    <a:pt x="103" y="118"/>
                  </a:lnTo>
                  <a:lnTo>
                    <a:pt x="99" y="112"/>
                  </a:lnTo>
                  <a:lnTo>
                    <a:pt x="94" y="106"/>
                  </a:lnTo>
                  <a:lnTo>
                    <a:pt x="12" y="125"/>
                  </a:lnTo>
                  <a:lnTo>
                    <a:pt x="0" y="105"/>
                  </a:lnTo>
                  <a:lnTo>
                    <a:pt x="0" y="105"/>
                  </a:lnTo>
                  <a:close/>
                </a:path>
              </a:pathLst>
            </a:custGeom>
            <a:solidFill>
              <a:srgbClr val="000000"/>
            </a:solidFill>
            <a:ln w="9525">
              <a:noFill/>
              <a:round/>
              <a:headEnd/>
              <a:tailEnd/>
            </a:ln>
          </p:spPr>
          <p:txBody>
            <a:bodyPr/>
            <a:lstStyle/>
            <a:p>
              <a:endParaRPr lang="en-US"/>
            </a:p>
          </p:txBody>
        </p:sp>
        <p:sp>
          <p:nvSpPr>
            <p:cNvPr id="6204" name="Freeform 60"/>
            <p:cNvSpPr>
              <a:spLocks/>
            </p:cNvSpPr>
            <p:nvPr/>
          </p:nvSpPr>
          <p:spPr bwMode="auto">
            <a:xfrm>
              <a:off x="2870" y="2473"/>
              <a:ext cx="94" cy="161"/>
            </a:xfrm>
            <a:custGeom>
              <a:avLst/>
              <a:gdLst/>
              <a:ahLst/>
              <a:cxnLst>
                <a:cxn ang="0">
                  <a:pos x="162" y="6"/>
                </a:cxn>
                <a:cxn ang="0">
                  <a:pos x="164" y="19"/>
                </a:cxn>
                <a:cxn ang="0">
                  <a:pos x="166" y="33"/>
                </a:cxn>
                <a:cxn ang="0">
                  <a:pos x="166" y="48"/>
                </a:cxn>
                <a:cxn ang="0">
                  <a:pos x="166" y="65"/>
                </a:cxn>
                <a:cxn ang="0">
                  <a:pos x="166" y="84"/>
                </a:cxn>
                <a:cxn ang="0">
                  <a:pos x="164" y="105"/>
                </a:cxn>
                <a:cxn ang="0">
                  <a:pos x="160" y="122"/>
                </a:cxn>
                <a:cxn ang="0">
                  <a:pos x="158" y="135"/>
                </a:cxn>
                <a:cxn ang="0">
                  <a:pos x="154" y="145"/>
                </a:cxn>
                <a:cxn ang="0">
                  <a:pos x="152" y="158"/>
                </a:cxn>
                <a:cxn ang="0">
                  <a:pos x="149" y="169"/>
                </a:cxn>
                <a:cxn ang="0">
                  <a:pos x="143" y="181"/>
                </a:cxn>
                <a:cxn ang="0">
                  <a:pos x="135" y="192"/>
                </a:cxn>
                <a:cxn ang="0">
                  <a:pos x="124" y="209"/>
                </a:cxn>
                <a:cxn ang="0">
                  <a:pos x="107" y="230"/>
                </a:cxn>
                <a:cxn ang="0">
                  <a:pos x="88" y="249"/>
                </a:cxn>
                <a:cxn ang="0">
                  <a:pos x="69" y="266"/>
                </a:cxn>
                <a:cxn ang="0">
                  <a:pos x="50" y="281"/>
                </a:cxn>
                <a:cxn ang="0">
                  <a:pos x="33" y="295"/>
                </a:cxn>
                <a:cxn ang="0">
                  <a:pos x="17" y="306"/>
                </a:cxn>
                <a:cxn ang="0">
                  <a:pos x="6" y="312"/>
                </a:cxn>
                <a:cxn ang="0">
                  <a:pos x="0" y="318"/>
                </a:cxn>
                <a:cxn ang="0">
                  <a:pos x="40" y="320"/>
                </a:cxn>
                <a:cxn ang="0">
                  <a:pos x="55" y="308"/>
                </a:cxn>
                <a:cxn ang="0">
                  <a:pos x="69" y="297"/>
                </a:cxn>
                <a:cxn ang="0">
                  <a:pos x="84" y="285"/>
                </a:cxn>
                <a:cxn ang="0">
                  <a:pos x="99" y="270"/>
                </a:cxn>
                <a:cxn ang="0">
                  <a:pos x="116" y="253"/>
                </a:cxn>
                <a:cxn ang="0">
                  <a:pos x="133" y="236"/>
                </a:cxn>
                <a:cxn ang="0">
                  <a:pos x="147" y="213"/>
                </a:cxn>
                <a:cxn ang="0">
                  <a:pos x="156" y="200"/>
                </a:cxn>
                <a:cxn ang="0">
                  <a:pos x="164" y="188"/>
                </a:cxn>
                <a:cxn ang="0">
                  <a:pos x="169" y="177"/>
                </a:cxn>
                <a:cxn ang="0">
                  <a:pos x="173" y="166"/>
                </a:cxn>
                <a:cxn ang="0">
                  <a:pos x="177" y="154"/>
                </a:cxn>
                <a:cxn ang="0">
                  <a:pos x="181" y="143"/>
                </a:cxn>
                <a:cxn ang="0">
                  <a:pos x="183" y="129"/>
                </a:cxn>
                <a:cxn ang="0">
                  <a:pos x="185" y="118"/>
                </a:cxn>
                <a:cxn ang="0">
                  <a:pos x="187" y="107"/>
                </a:cxn>
                <a:cxn ang="0">
                  <a:pos x="188" y="91"/>
                </a:cxn>
                <a:cxn ang="0">
                  <a:pos x="188" y="71"/>
                </a:cxn>
                <a:cxn ang="0">
                  <a:pos x="187" y="52"/>
                </a:cxn>
                <a:cxn ang="0">
                  <a:pos x="187" y="34"/>
                </a:cxn>
                <a:cxn ang="0">
                  <a:pos x="183" y="19"/>
                </a:cxn>
                <a:cxn ang="0">
                  <a:pos x="181" y="10"/>
                </a:cxn>
                <a:cxn ang="0">
                  <a:pos x="179" y="2"/>
                </a:cxn>
                <a:cxn ang="0">
                  <a:pos x="162" y="2"/>
                </a:cxn>
              </a:cxnLst>
              <a:rect l="0" t="0" r="r" b="b"/>
              <a:pathLst>
                <a:path w="188" h="323">
                  <a:moveTo>
                    <a:pt x="162" y="2"/>
                  </a:moveTo>
                  <a:lnTo>
                    <a:pt x="162" y="4"/>
                  </a:lnTo>
                  <a:lnTo>
                    <a:pt x="162" y="6"/>
                  </a:lnTo>
                  <a:lnTo>
                    <a:pt x="162" y="10"/>
                  </a:lnTo>
                  <a:lnTo>
                    <a:pt x="164" y="15"/>
                  </a:lnTo>
                  <a:lnTo>
                    <a:pt x="164" y="19"/>
                  </a:lnTo>
                  <a:lnTo>
                    <a:pt x="164" y="23"/>
                  </a:lnTo>
                  <a:lnTo>
                    <a:pt x="164" y="27"/>
                  </a:lnTo>
                  <a:lnTo>
                    <a:pt x="166" y="33"/>
                  </a:lnTo>
                  <a:lnTo>
                    <a:pt x="166" y="36"/>
                  </a:lnTo>
                  <a:lnTo>
                    <a:pt x="166" y="42"/>
                  </a:lnTo>
                  <a:lnTo>
                    <a:pt x="166" y="48"/>
                  </a:lnTo>
                  <a:lnTo>
                    <a:pt x="168" y="53"/>
                  </a:lnTo>
                  <a:lnTo>
                    <a:pt x="166" y="59"/>
                  </a:lnTo>
                  <a:lnTo>
                    <a:pt x="166" y="65"/>
                  </a:lnTo>
                  <a:lnTo>
                    <a:pt x="166" y="71"/>
                  </a:lnTo>
                  <a:lnTo>
                    <a:pt x="166" y="78"/>
                  </a:lnTo>
                  <a:lnTo>
                    <a:pt x="166" y="84"/>
                  </a:lnTo>
                  <a:lnTo>
                    <a:pt x="166" y="91"/>
                  </a:lnTo>
                  <a:lnTo>
                    <a:pt x="164" y="97"/>
                  </a:lnTo>
                  <a:lnTo>
                    <a:pt x="164" y="105"/>
                  </a:lnTo>
                  <a:lnTo>
                    <a:pt x="162" y="112"/>
                  </a:lnTo>
                  <a:lnTo>
                    <a:pt x="162" y="120"/>
                  </a:lnTo>
                  <a:lnTo>
                    <a:pt x="160" y="122"/>
                  </a:lnTo>
                  <a:lnTo>
                    <a:pt x="160" y="126"/>
                  </a:lnTo>
                  <a:lnTo>
                    <a:pt x="158" y="131"/>
                  </a:lnTo>
                  <a:lnTo>
                    <a:pt x="158" y="135"/>
                  </a:lnTo>
                  <a:lnTo>
                    <a:pt x="158" y="139"/>
                  </a:lnTo>
                  <a:lnTo>
                    <a:pt x="156" y="143"/>
                  </a:lnTo>
                  <a:lnTo>
                    <a:pt x="154" y="145"/>
                  </a:lnTo>
                  <a:lnTo>
                    <a:pt x="154" y="150"/>
                  </a:lnTo>
                  <a:lnTo>
                    <a:pt x="152" y="154"/>
                  </a:lnTo>
                  <a:lnTo>
                    <a:pt x="152" y="158"/>
                  </a:lnTo>
                  <a:lnTo>
                    <a:pt x="150" y="162"/>
                  </a:lnTo>
                  <a:lnTo>
                    <a:pt x="150" y="166"/>
                  </a:lnTo>
                  <a:lnTo>
                    <a:pt x="149" y="169"/>
                  </a:lnTo>
                  <a:lnTo>
                    <a:pt x="147" y="173"/>
                  </a:lnTo>
                  <a:lnTo>
                    <a:pt x="145" y="177"/>
                  </a:lnTo>
                  <a:lnTo>
                    <a:pt x="143" y="181"/>
                  </a:lnTo>
                  <a:lnTo>
                    <a:pt x="139" y="185"/>
                  </a:lnTo>
                  <a:lnTo>
                    <a:pt x="137" y="186"/>
                  </a:lnTo>
                  <a:lnTo>
                    <a:pt x="135" y="192"/>
                  </a:lnTo>
                  <a:lnTo>
                    <a:pt x="133" y="196"/>
                  </a:lnTo>
                  <a:lnTo>
                    <a:pt x="128" y="202"/>
                  </a:lnTo>
                  <a:lnTo>
                    <a:pt x="124" y="209"/>
                  </a:lnTo>
                  <a:lnTo>
                    <a:pt x="118" y="217"/>
                  </a:lnTo>
                  <a:lnTo>
                    <a:pt x="112" y="224"/>
                  </a:lnTo>
                  <a:lnTo>
                    <a:pt x="107" y="230"/>
                  </a:lnTo>
                  <a:lnTo>
                    <a:pt x="101" y="236"/>
                  </a:lnTo>
                  <a:lnTo>
                    <a:pt x="93" y="242"/>
                  </a:lnTo>
                  <a:lnTo>
                    <a:pt x="88" y="249"/>
                  </a:lnTo>
                  <a:lnTo>
                    <a:pt x="82" y="255"/>
                  </a:lnTo>
                  <a:lnTo>
                    <a:pt x="76" y="261"/>
                  </a:lnTo>
                  <a:lnTo>
                    <a:pt x="69" y="266"/>
                  </a:lnTo>
                  <a:lnTo>
                    <a:pt x="63" y="272"/>
                  </a:lnTo>
                  <a:lnTo>
                    <a:pt x="57" y="276"/>
                  </a:lnTo>
                  <a:lnTo>
                    <a:pt x="50" y="281"/>
                  </a:lnTo>
                  <a:lnTo>
                    <a:pt x="44" y="285"/>
                  </a:lnTo>
                  <a:lnTo>
                    <a:pt x="38" y="291"/>
                  </a:lnTo>
                  <a:lnTo>
                    <a:pt x="33" y="295"/>
                  </a:lnTo>
                  <a:lnTo>
                    <a:pt x="27" y="299"/>
                  </a:lnTo>
                  <a:lnTo>
                    <a:pt x="23" y="301"/>
                  </a:lnTo>
                  <a:lnTo>
                    <a:pt x="17" y="306"/>
                  </a:lnTo>
                  <a:lnTo>
                    <a:pt x="14" y="308"/>
                  </a:lnTo>
                  <a:lnTo>
                    <a:pt x="10" y="310"/>
                  </a:lnTo>
                  <a:lnTo>
                    <a:pt x="6" y="312"/>
                  </a:lnTo>
                  <a:lnTo>
                    <a:pt x="4" y="316"/>
                  </a:lnTo>
                  <a:lnTo>
                    <a:pt x="0" y="318"/>
                  </a:lnTo>
                  <a:lnTo>
                    <a:pt x="0" y="318"/>
                  </a:lnTo>
                  <a:lnTo>
                    <a:pt x="36" y="323"/>
                  </a:lnTo>
                  <a:lnTo>
                    <a:pt x="38" y="321"/>
                  </a:lnTo>
                  <a:lnTo>
                    <a:pt x="40" y="320"/>
                  </a:lnTo>
                  <a:lnTo>
                    <a:pt x="46" y="316"/>
                  </a:lnTo>
                  <a:lnTo>
                    <a:pt x="52" y="310"/>
                  </a:lnTo>
                  <a:lnTo>
                    <a:pt x="55" y="308"/>
                  </a:lnTo>
                  <a:lnTo>
                    <a:pt x="59" y="304"/>
                  </a:lnTo>
                  <a:lnTo>
                    <a:pt x="65" y="301"/>
                  </a:lnTo>
                  <a:lnTo>
                    <a:pt x="69" y="297"/>
                  </a:lnTo>
                  <a:lnTo>
                    <a:pt x="73" y="293"/>
                  </a:lnTo>
                  <a:lnTo>
                    <a:pt x="78" y="289"/>
                  </a:lnTo>
                  <a:lnTo>
                    <a:pt x="84" y="285"/>
                  </a:lnTo>
                  <a:lnTo>
                    <a:pt x="90" y="281"/>
                  </a:lnTo>
                  <a:lnTo>
                    <a:pt x="93" y="276"/>
                  </a:lnTo>
                  <a:lnTo>
                    <a:pt x="99" y="270"/>
                  </a:lnTo>
                  <a:lnTo>
                    <a:pt x="105" y="264"/>
                  </a:lnTo>
                  <a:lnTo>
                    <a:pt x="111" y="259"/>
                  </a:lnTo>
                  <a:lnTo>
                    <a:pt x="116" y="253"/>
                  </a:lnTo>
                  <a:lnTo>
                    <a:pt x="122" y="247"/>
                  </a:lnTo>
                  <a:lnTo>
                    <a:pt x="128" y="242"/>
                  </a:lnTo>
                  <a:lnTo>
                    <a:pt x="133" y="236"/>
                  </a:lnTo>
                  <a:lnTo>
                    <a:pt x="137" y="228"/>
                  </a:lnTo>
                  <a:lnTo>
                    <a:pt x="143" y="221"/>
                  </a:lnTo>
                  <a:lnTo>
                    <a:pt x="147" y="213"/>
                  </a:lnTo>
                  <a:lnTo>
                    <a:pt x="152" y="207"/>
                  </a:lnTo>
                  <a:lnTo>
                    <a:pt x="154" y="204"/>
                  </a:lnTo>
                  <a:lnTo>
                    <a:pt x="156" y="200"/>
                  </a:lnTo>
                  <a:lnTo>
                    <a:pt x="158" y="196"/>
                  </a:lnTo>
                  <a:lnTo>
                    <a:pt x="162" y="192"/>
                  </a:lnTo>
                  <a:lnTo>
                    <a:pt x="164" y="188"/>
                  </a:lnTo>
                  <a:lnTo>
                    <a:pt x="166" y="185"/>
                  </a:lnTo>
                  <a:lnTo>
                    <a:pt x="168" y="181"/>
                  </a:lnTo>
                  <a:lnTo>
                    <a:pt x="169" y="177"/>
                  </a:lnTo>
                  <a:lnTo>
                    <a:pt x="171" y="173"/>
                  </a:lnTo>
                  <a:lnTo>
                    <a:pt x="171" y="169"/>
                  </a:lnTo>
                  <a:lnTo>
                    <a:pt x="173" y="166"/>
                  </a:lnTo>
                  <a:lnTo>
                    <a:pt x="175" y="162"/>
                  </a:lnTo>
                  <a:lnTo>
                    <a:pt x="177" y="158"/>
                  </a:lnTo>
                  <a:lnTo>
                    <a:pt x="177" y="154"/>
                  </a:lnTo>
                  <a:lnTo>
                    <a:pt x="179" y="150"/>
                  </a:lnTo>
                  <a:lnTo>
                    <a:pt x="181" y="147"/>
                  </a:lnTo>
                  <a:lnTo>
                    <a:pt x="181" y="143"/>
                  </a:lnTo>
                  <a:lnTo>
                    <a:pt x="181" y="139"/>
                  </a:lnTo>
                  <a:lnTo>
                    <a:pt x="183" y="133"/>
                  </a:lnTo>
                  <a:lnTo>
                    <a:pt x="183" y="129"/>
                  </a:lnTo>
                  <a:lnTo>
                    <a:pt x="183" y="126"/>
                  </a:lnTo>
                  <a:lnTo>
                    <a:pt x="185" y="122"/>
                  </a:lnTo>
                  <a:lnTo>
                    <a:pt x="185" y="118"/>
                  </a:lnTo>
                  <a:lnTo>
                    <a:pt x="187" y="114"/>
                  </a:lnTo>
                  <a:lnTo>
                    <a:pt x="187" y="110"/>
                  </a:lnTo>
                  <a:lnTo>
                    <a:pt x="187" y="107"/>
                  </a:lnTo>
                  <a:lnTo>
                    <a:pt x="187" y="103"/>
                  </a:lnTo>
                  <a:lnTo>
                    <a:pt x="188" y="99"/>
                  </a:lnTo>
                  <a:lnTo>
                    <a:pt x="188" y="91"/>
                  </a:lnTo>
                  <a:lnTo>
                    <a:pt x="188" y="86"/>
                  </a:lnTo>
                  <a:lnTo>
                    <a:pt x="188" y="78"/>
                  </a:lnTo>
                  <a:lnTo>
                    <a:pt x="188" y="71"/>
                  </a:lnTo>
                  <a:lnTo>
                    <a:pt x="188" y="65"/>
                  </a:lnTo>
                  <a:lnTo>
                    <a:pt x="188" y="57"/>
                  </a:lnTo>
                  <a:lnTo>
                    <a:pt x="187" y="52"/>
                  </a:lnTo>
                  <a:lnTo>
                    <a:pt x="187" y="46"/>
                  </a:lnTo>
                  <a:lnTo>
                    <a:pt x="187" y="38"/>
                  </a:lnTo>
                  <a:lnTo>
                    <a:pt x="187" y="34"/>
                  </a:lnTo>
                  <a:lnTo>
                    <a:pt x="185" y="29"/>
                  </a:lnTo>
                  <a:lnTo>
                    <a:pt x="185" y="23"/>
                  </a:lnTo>
                  <a:lnTo>
                    <a:pt x="183" y="19"/>
                  </a:lnTo>
                  <a:lnTo>
                    <a:pt x="183" y="15"/>
                  </a:lnTo>
                  <a:lnTo>
                    <a:pt x="181" y="12"/>
                  </a:lnTo>
                  <a:lnTo>
                    <a:pt x="181" y="10"/>
                  </a:lnTo>
                  <a:lnTo>
                    <a:pt x="181" y="6"/>
                  </a:lnTo>
                  <a:lnTo>
                    <a:pt x="181" y="4"/>
                  </a:lnTo>
                  <a:lnTo>
                    <a:pt x="179" y="2"/>
                  </a:lnTo>
                  <a:lnTo>
                    <a:pt x="179" y="0"/>
                  </a:lnTo>
                  <a:lnTo>
                    <a:pt x="162" y="2"/>
                  </a:lnTo>
                  <a:lnTo>
                    <a:pt x="162" y="2"/>
                  </a:lnTo>
                  <a:close/>
                </a:path>
              </a:pathLst>
            </a:custGeom>
            <a:solidFill>
              <a:srgbClr val="000000"/>
            </a:solidFill>
            <a:ln w="9525">
              <a:noFill/>
              <a:round/>
              <a:headEnd/>
              <a:tailEnd/>
            </a:ln>
          </p:spPr>
          <p:txBody>
            <a:bodyPr/>
            <a:lstStyle/>
            <a:p>
              <a:endParaRPr lang="en-US"/>
            </a:p>
          </p:txBody>
        </p:sp>
        <p:sp>
          <p:nvSpPr>
            <p:cNvPr id="6205" name="Freeform 61"/>
            <p:cNvSpPr>
              <a:spLocks/>
            </p:cNvSpPr>
            <p:nvPr/>
          </p:nvSpPr>
          <p:spPr bwMode="auto">
            <a:xfrm>
              <a:off x="2700" y="2528"/>
              <a:ext cx="167" cy="57"/>
            </a:xfrm>
            <a:custGeom>
              <a:avLst/>
              <a:gdLst/>
              <a:ahLst/>
              <a:cxnLst>
                <a:cxn ang="0">
                  <a:pos x="84" y="14"/>
                </a:cxn>
                <a:cxn ang="0">
                  <a:pos x="76" y="0"/>
                </a:cxn>
                <a:cxn ang="0">
                  <a:pos x="64" y="0"/>
                </a:cxn>
                <a:cxn ang="0">
                  <a:pos x="49" y="8"/>
                </a:cxn>
                <a:cxn ang="0">
                  <a:pos x="30" y="19"/>
                </a:cxn>
                <a:cxn ang="0">
                  <a:pos x="11" y="31"/>
                </a:cxn>
                <a:cxn ang="0">
                  <a:pos x="0" y="44"/>
                </a:cxn>
                <a:cxn ang="0">
                  <a:pos x="2" y="56"/>
                </a:cxn>
                <a:cxn ang="0">
                  <a:pos x="13" y="63"/>
                </a:cxn>
                <a:cxn ang="0">
                  <a:pos x="21" y="63"/>
                </a:cxn>
                <a:cxn ang="0">
                  <a:pos x="53" y="46"/>
                </a:cxn>
                <a:cxn ang="0">
                  <a:pos x="64" y="59"/>
                </a:cxn>
                <a:cxn ang="0">
                  <a:pos x="78" y="75"/>
                </a:cxn>
                <a:cxn ang="0">
                  <a:pos x="89" y="84"/>
                </a:cxn>
                <a:cxn ang="0">
                  <a:pos x="106" y="95"/>
                </a:cxn>
                <a:cxn ang="0">
                  <a:pos x="123" y="103"/>
                </a:cxn>
                <a:cxn ang="0">
                  <a:pos x="142" y="109"/>
                </a:cxn>
                <a:cxn ang="0">
                  <a:pos x="154" y="111"/>
                </a:cxn>
                <a:cxn ang="0">
                  <a:pos x="165" y="114"/>
                </a:cxn>
                <a:cxn ang="0">
                  <a:pos x="179" y="114"/>
                </a:cxn>
                <a:cxn ang="0">
                  <a:pos x="192" y="114"/>
                </a:cxn>
                <a:cxn ang="0">
                  <a:pos x="205" y="113"/>
                </a:cxn>
                <a:cxn ang="0">
                  <a:pos x="217" y="113"/>
                </a:cxn>
                <a:cxn ang="0">
                  <a:pos x="228" y="111"/>
                </a:cxn>
                <a:cxn ang="0">
                  <a:pos x="239" y="109"/>
                </a:cxn>
                <a:cxn ang="0">
                  <a:pos x="260" y="105"/>
                </a:cxn>
                <a:cxn ang="0">
                  <a:pos x="277" y="101"/>
                </a:cxn>
                <a:cxn ang="0">
                  <a:pos x="293" y="97"/>
                </a:cxn>
                <a:cxn ang="0">
                  <a:pos x="306" y="92"/>
                </a:cxn>
                <a:cxn ang="0">
                  <a:pos x="319" y="88"/>
                </a:cxn>
                <a:cxn ang="0">
                  <a:pos x="331" y="82"/>
                </a:cxn>
                <a:cxn ang="0">
                  <a:pos x="327" y="69"/>
                </a:cxn>
                <a:cxn ang="0">
                  <a:pos x="317" y="71"/>
                </a:cxn>
                <a:cxn ang="0">
                  <a:pos x="304" y="75"/>
                </a:cxn>
                <a:cxn ang="0">
                  <a:pos x="291" y="78"/>
                </a:cxn>
                <a:cxn ang="0">
                  <a:pos x="276" y="82"/>
                </a:cxn>
                <a:cxn ang="0">
                  <a:pos x="257" y="84"/>
                </a:cxn>
                <a:cxn ang="0">
                  <a:pos x="238" y="86"/>
                </a:cxn>
                <a:cxn ang="0">
                  <a:pos x="217" y="88"/>
                </a:cxn>
                <a:cxn ang="0">
                  <a:pos x="196" y="88"/>
                </a:cxn>
                <a:cxn ang="0">
                  <a:pos x="177" y="86"/>
                </a:cxn>
                <a:cxn ang="0">
                  <a:pos x="158" y="82"/>
                </a:cxn>
                <a:cxn ang="0">
                  <a:pos x="141" y="76"/>
                </a:cxn>
                <a:cxn ang="0">
                  <a:pos x="125" y="73"/>
                </a:cxn>
                <a:cxn ang="0">
                  <a:pos x="112" y="65"/>
                </a:cxn>
                <a:cxn ang="0">
                  <a:pos x="101" y="57"/>
                </a:cxn>
                <a:cxn ang="0">
                  <a:pos x="89" y="50"/>
                </a:cxn>
                <a:cxn ang="0">
                  <a:pos x="76" y="40"/>
                </a:cxn>
                <a:cxn ang="0">
                  <a:pos x="85" y="18"/>
                </a:cxn>
              </a:cxnLst>
              <a:rect l="0" t="0" r="r" b="b"/>
              <a:pathLst>
                <a:path w="333" h="114">
                  <a:moveTo>
                    <a:pt x="85" y="18"/>
                  </a:moveTo>
                  <a:lnTo>
                    <a:pt x="85" y="16"/>
                  </a:lnTo>
                  <a:lnTo>
                    <a:pt x="84" y="14"/>
                  </a:lnTo>
                  <a:lnTo>
                    <a:pt x="84" y="12"/>
                  </a:lnTo>
                  <a:lnTo>
                    <a:pt x="82" y="8"/>
                  </a:lnTo>
                  <a:lnTo>
                    <a:pt x="76" y="0"/>
                  </a:lnTo>
                  <a:lnTo>
                    <a:pt x="72" y="0"/>
                  </a:lnTo>
                  <a:lnTo>
                    <a:pt x="68" y="0"/>
                  </a:lnTo>
                  <a:lnTo>
                    <a:pt x="64" y="0"/>
                  </a:lnTo>
                  <a:lnTo>
                    <a:pt x="61" y="2"/>
                  </a:lnTo>
                  <a:lnTo>
                    <a:pt x="55" y="6"/>
                  </a:lnTo>
                  <a:lnTo>
                    <a:pt x="49" y="8"/>
                  </a:lnTo>
                  <a:lnTo>
                    <a:pt x="44" y="12"/>
                  </a:lnTo>
                  <a:lnTo>
                    <a:pt x="38" y="16"/>
                  </a:lnTo>
                  <a:lnTo>
                    <a:pt x="30" y="19"/>
                  </a:lnTo>
                  <a:lnTo>
                    <a:pt x="23" y="23"/>
                  </a:lnTo>
                  <a:lnTo>
                    <a:pt x="17" y="27"/>
                  </a:lnTo>
                  <a:lnTo>
                    <a:pt x="11" y="31"/>
                  </a:lnTo>
                  <a:lnTo>
                    <a:pt x="7" y="35"/>
                  </a:lnTo>
                  <a:lnTo>
                    <a:pt x="4" y="40"/>
                  </a:lnTo>
                  <a:lnTo>
                    <a:pt x="0" y="44"/>
                  </a:lnTo>
                  <a:lnTo>
                    <a:pt x="0" y="48"/>
                  </a:lnTo>
                  <a:lnTo>
                    <a:pt x="0" y="52"/>
                  </a:lnTo>
                  <a:lnTo>
                    <a:pt x="2" y="56"/>
                  </a:lnTo>
                  <a:lnTo>
                    <a:pt x="6" y="59"/>
                  </a:lnTo>
                  <a:lnTo>
                    <a:pt x="9" y="63"/>
                  </a:lnTo>
                  <a:lnTo>
                    <a:pt x="13" y="63"/>
                  </a:lnTo>
                  <a:lnTo>
                    <a:pt x="17" y="63"/>
                  </a:lnTo>
                  <a:lnTo>
                    <a:pt x="19" y="63"/>
                  </a:lnTo>
                  <a:lnTo>
                    <a:pt x="21" y="63"/>
                  </a:lnTo>
                  <a:lnTo>
                    <a:pt x="23" y="63"/>
                  </a:lnTo>
                  <a:lnTo>
                    <a:pt x="51" y="44"/>
                  </a:lnTo>
                  <a:lnTo>
                    <a:pt x="53" y="46"/>
                  </a:lnTo>
                  <a:lnTo>
                    <a:pt x="55" y="50"/>
                  </a:lnTo>
                  <a:lnTo>
                    <a:pt x="61" y="56"/>
                  </a:lnTo>
                  <a:lnTo>
                    <a:pt x="64" y="59"/>
                  </a:lnTo>
                  <a:lnTo>
                    <a:pt x="70" y="67"/>
                  </a:lnTo>
                  <a:lnTo>
                    <a:pt x="74" y="71"/>
                  </a:lnTo>
                  <a:lnTo>
                    <a:pt x="78" y="75"/>
                  </a:lnTo>
                  <a:lnTo>
                    <a:pt x="82" y="76"/>
                  </a:lnTo>
                  <a:lnTo>
                    <a:pt x="85" y="82"/>
                  </a:lnTo>
                  <a:lnTo>
                    <a:pt x="89" y="84"/>
                  </a:lnTo>
                  <a:lnTo>
                    <a:pt x="95" y="88"/>
                  </a:lnTo>
                  <a:lnTo>
                    <a:pt x="99" y="90"/>
                  </a:lnTo>
                  <a:lnTo>
                    <a:pt x="106" y="95"/>
                  </a:lnTo>
                  <a:lnTo>
                    <a:pt x="110" y="97"/>
                  </a:lnTo>
                  <a:lnTo>
                    <a:pt x="118" y="99"/>
                  </a:lnTo>
                  <a:lnTo>
                    <a:pt x="123" y="103"/>
                  </a:lnTo>
                  <a:lnTo>
                    <a:pt x="129" y="107"/>
                  </a:lnTo>
                  <a:lnTo>
                    <a:pt x="137" y="107"/>
                  </a:lnTo>
                  <a:lnTo>
                    <a:pt x="142" y="109"/>
                  </a:lnTo>
                  <a:lnTo>
                    <a:pt x="146" y="111"/>
                  </a:lnTo>
                  <a:lnTo>
                    <a:pt x="150" y="111"/>
                  </a:lnTo>
                  <a:lnTo>
                    <a:pt x="154" y="111"/>
                  </a:lnTo>
                  <a:lnTo>
                    <a:pt x="158" y="113"/>
                  </a:lnTo>
                  <a:lnTo>
                    <a:pt x="161" y="113"/>
                  </a:lnTo>
                  <a:lnTo>
                    <a:pt x="165" y="114"/>
                  </a:lnTo>
                  <a:lnTo>
                    <a:pt x="171" y="114"/>
                  </a:lnTo>
                  <a:lnTo>
                    <a:pt x="175" y="114"/>
                  </a:lnTo>
                  <a:lnTo>
                    <a:pt x="179" y="114"/>
                  </a:lnTo>
                  <a:lnTo>
                    <a:pt x="182" y="114"/>
                  </a:lnTo>
                  <a:lnTo>
                    <a:pt x="188" y="114"/>
                  </a:lnTo>
                  <a:lnTo>
                    <a:pt x="192" y="114"/>
                  </a:lnTo>
                  <a:lnTo>
                    <a:pt x="196" y="114"/>
                  </a:lnTo>
                  <a:lnTo>
                    <a:pt x="199" y="114"/>
                  </a:lnTo>
                  <a:lnTo>
                    <a:pt x="205" y="113"/>
                  </a:lnTo>
                  <a:lnTo>
                    <a:pt x="209" y="113"/>
                  </a:lnTo>
                  <a:lnTo>
                    <a:pt x="213" y="113"/>
                  </a:lnTo>
                  <a:lnTo>
                    <a:pt x="217" y="113"/>
                  </a:lnTo>
                  <a:lnTo>
                    <a:pt x="220" y="111"/>
                  </a:lnTo>
                  <a:lnTo>
                    <a:pt x="224" y="111"/>
                  </a:lnTo>
                  <a:lnTo>
                    <a:pt x="228" y="111"/>
                  </a:lnTo>
                  <a:lnTo>
                    <a:pt x="232" y="111"/>
                  </a:lnTo>
                  <a:lnTo>
                    <a:pt x="236" y="109"/>
                  </a:lnTo>
                  <a:lnTo>
                    <a:pt x="239" y="109"/>
                  </a:lnTo>
                  <a:lnTo>
                    <a:pt x="245" y="109"/>
                  </a:lnTo>
                  <a:lnTo>
                    <a:pt x="253" y="107"/>
                  </a:lnTo>
                  <a:lnTo>
                    <a:pt x="260" y="105"/>
                  </a:lnTo>
                  <a:lnTo>
                    <a:pt x="266" y="103"/>
                  </a:lnTo>
                  <a:lnTo>
                    <a:pt x="272" y="103"/>
                  </a:lnTo>
                  <a:lnTo>
                    <a:pt x="277" y="101"/>
                  </a:lnTo>
                  <a:lnTo>
                    <a:pt x="283" y="99"/>
                  </a:lnTo>
                  <a:lnTo>
                    <a:pt x="287" y="99"/>
                  </a:lnTo>
                  <a:lnTo>
                    <a:pt x="293" y="97"/>
                  </a:lnTo>
                  <a:lnTo>
                    <a:pt x="298" y="95"/>
                  </a:lnTo>
                  <a:lnTo>
                    <a:pt x="300" y="94"/>
                  </a:lnTo>
                  <a:lnTo>
                    <a:pt x="306" y="92"/>
                  </a:lnTo>
                  <a:lnTo>
                    <a:pt x="308" y="92"/>
                  </a:lnTo>
                  <a:lnTo>
                    <a:pt x="312" y="90"/>
                  </a:lnTo>
                  <a:lnTo>
                    <a:pt x="319" y="88"/>
                  </a:lnTo>
                  <a:lnTo>
                    <a:pt x="323" y="86"/>
                  </a:lnTo>
                  <a:lnTo>
                    <a:pt x="327" y="84"/>
                  </a:lnTo>
                  <a:lnTo>
                    <a:pt x="331" y="82"/>
                  </a:lnTo>
                  <a:lnTo>
                    <a:pt x="333" y="82"/>
                  </a:lnTo>
                  <a:lnTo>
                    <a:pt x="333" y="82"/>
                  </a:lnTo>
                  <a:lnTo>
                    <a:pt x="327" y="69"/>
                  </a:lnTo>
                  <a:lnTo>
                    <a:pt x="327" y="69"/>
                  </a:lnTo>
                  <a:lnTo>
                    <a:pt x="323" y="71"/>
                  </a:lnTo>
                  <a:lnTo>
                    <a:pt x="317" y="71"/>
                  </a:lnTo>
                  <a:lnTo>
                    <a:pt x="312" y="73"/>
                  </a:lnTo>
                  <a:lnTo>
                    <a:pt x="308" y="75"/>
                  </a:lnTo>
                  <a:lnTo>
                    <a:pt x="304" y="75"/>
                  </a:lnTo>
                  <a:lnTo>
                    <a:pt x="298" y="76"/>
                  </a:lnTo>
                  <a:lnTo>
                    <a:pt x="295" y="76"/>
                  </a:lnTo>
                  <a:lnTo>
                    <a:pt x="291" y="78"/>
                  </a:lnTo>
                  <a:lnTo>
                    <a:pt x="285" y="78"/>
                  </a:lnTo>
                  <a:lnTo>
                    <a:pt x="279" y="80"/>
                  </a:lnTo>
                  <a:lnTo>
                    <a:pt x="276" y="82"/>
                  </a:lnTo>
                  <a:lnTo>
                    <a:pt x="268" y="82"/>
                  </a:lnTo>
                  <a:lnTo>
                    <a:pt x="262" y="84"/>
                  </a:lnTo>
                  <a:lnTo>
                    <a:pt x="257" y="84"/>
                  </a:lnTo>
                  <a:lnTo>
                    <a:pt x="251" y="86"/>
                  </a:lnTo>
                  <a:lnTo>
                    <a:pt x="243" y="86"/>
                  </a:lnTo>
                  <a:lnTo>
                    <a:pt x="238" y="86"/>
                  </a:lnTo>
                  <a:lnTo>
                    <a:pt x="230" y="88"/>
                  </a:lnTo>
                  <a:lnTo>
                    <a:pt x="224" y="88"/>
                  </a:lnTo>
                  <a:lnTo>
                    <a:pt x="217" y="88"/>
                  </a:lnTo>
                  <a:lnTo>
                    <a:pt x="209" y="88"/>
                  </a:lnTo>
                  <a:lnTo>
                    <a:pt x="203" y="88"/>
                  </a:lnTo>
                  <a:lnTo>
                    <a:pt x="196" y="88"/>
                  </a:lnTo>
                  <a:lnTo>
                    <a:pt x="190" y="88"/>
                  </a:lnTo>
                  <a:lnTo>
                    <a:pt x="182" y="86"/>
                  </a:lnTo>
                  <a:lnTo>
                    <a:pt x="177" y="86"/>
                  </a:lnTo>
                  <a:lnTo>
                    <a:pt x="171" y="86"/>
                  </a:lnTo>
                  <a:lnTo>
                    <a:pt x="163" y="84"/>
                  </a:lnTo>
                  <a:lnTo>
                    <a:pt x="158" y="82"/>
                  </a:lnTo>
                  <a:lnTo>
                    <a:pt x="152" y="80"/>
                  </a:lnTo>
                  <a:lnTo>
                    <a:pt x="146" y="78"/>
                  </a:lnTo>
                  <a:lnTo>
                    <a:pt x="141" y="76"/>
                  </a:lnTo>
                  <a:lnTo>
                    <a:pt x="135" y="75"/>
                  </a:lnTo>
                  <a:lnTo>
                    <a:pt x="129" y="73"/>
                  </a:lnTo>
                  <a:lnTo>
                    <a:pt x="125" y="73"/>
                  </a:lnTo>
                  <a:lnTo>
                    <a:pt x="120" y="69"/>
                  </a:lnTo>
                  <a:lnTo>
                    <a:pt x="116" y="67"/>
                  </a:lnTo>
                  <a:lnTo>
                    <a:pt x="112" y="65"/>
                  </a:lnTo>
                  <a:lnTo>
                    <a:pt x="108" y="63"/>
                  </a:lnTo>
                  <a:lnTo>
                    <a:pt x="104" y="59"/>
                  </a:lnTo>
                  <a:lnTo>
                    <a:pt x="101" y="57"/>
                  </a:lnTo>
                  <a:lnTo>
                    <a:pt x="97" y="56"/>
                  </a:lnTo>
                  <a:lnTo>
                    <a:pt x="95" y="54"/>
                  </a:lnTo>
                  <a:lnTo>
                    <a:pt x="89" y="50"/>
                  </a:lnTo>
                  <a:lnTo>
                    <a:pt x="84" y="46"/>
                  </a:lnTo>
                  <a:lnTo>
                    <a:pt x="80" y="42"/>
                  </a:lnTo>
                  <a:lnTo>
                    <a:pt x="76" y="40"/>
                  </a:lnTo>
                  <a:lnTo>
                    <a:pt x="72" y="35"/>
                  </a:lnTo>
                  <a:lnTo>
                    <a:pt x="72" y="33"/>
                  </a:lnTo>
                  <a:lnTo>
                    <a:pt x="85" y="18"/>
                  </a:lnTo>
                  <a:lnTo>
                    <a:pt x="85" y="18"/>
                  </a:lnTo>
                  <a:close/>
                </a:path>
              </a:pathLst>
            </a:custGeom>
            <a:solidFill>
              <a:srgbClr val="000000"/>
            </a:solidFill>
            <a:ln w="9525">
              <a:noFill/>
              <a:round/>
              <a:headEnd/>
              <a:tailEnd/>
            </a:ln>
          </p:spPr>
          <p:txBody>
            <a:bodyPr/>
            <a:lstStyle/>
            <a:p>
              <a:endParaRPr lang="en-US"/>
            </a:p>
          </p:txBody>
        </p:sp>
        <p:sp>
          <p:nvSpPr>
            <p:cNvPr id="6206" name="Freeform 62"/>
            <p:cNvSpPr>
              <a:spLocks/>
            </p:cNvSpPr>
            <p:nvPr/>
          </p:nvSpPr>
          <p:spPr bwMode="auto">
            <a:xfrm>
              <a:off x="2830" y="2488"/>
              <a:ext cx="45" cy="45"/>
            </a:xfrm>
            <a:custGeom>
              <a:avLst/>
              <a:gdLst/>
              <a:ahLst/>
              <a:cxnLst>
                <a:cxn ang="0">
                  <a:pos x="2" y="62"/>
                </a:cxn>
                <a:cxn ang="0">
                  <a:pos x="12" y="64"/>
                </a:cxn>
                <a:cxn ang="0">
                  <a:pos x="18" y="64"/>
                </a:cxn>
                <a:cxn ang="0">
                  <a:pos x="27" y="64"/>
                </a:cxn>
                <a:cxn ang="0">
                  <a:pos x="38" y="60"/>
                </a:cxn>
                <a:cxn ang="0">
                  <a:pos x="52" y="55"/>
                </a:cxn>
                <a:cxn ang="0">
                  <a:pos x="63" y="47"/>
                </a:cxn>
                <a:cxn ang="0">
                  <a:pos x="71" y="38"/>
                </a:cxn>
                <a:cxn ang="0">
                  <a:pos x="75" y="28"/>
                </a:cxn>
                <a:cxn ang="0">
                  <a:pos x="78" y="21"/>
                </a:cxn>
                <a:cxn ang="0">
                  <a:pos x="78" y="11"/>
                </a:cxn>
                <a:cxn ang="0">
                  <a:pos x="76" y="5"/>
                </a:cxn>
                <a:cxn ang="0">
                  <a:pos x="75" y="0"/>
                </a:cxn>
                <a:cxn ang="0">
                  <a:pos x="82" y="3"/>
                </a:cxn>
                <a:cxn ang="0">
                  <a:pos x="86" y="7"/>
                </a:cxn>
                <a:cxn ang="0">
                  <a:pos x="92" y="15"/>
                </a:cxn>
                <a:cxn ang="0">
                  <a:pos x="92" y="26"/>
                </a:cxn>
                <a:cxn ang="0">
                  <a:pos x="92" y="34"/>
                </a:cxn>
                <a:cxn ang="0">
                  <a:pos x="90" y="43"/>
                </a:cxn>
                <a:cxn ang="0">
                  <a:pos x="88" y="53"/>
                </a:cxn>
                <a:cxn ang="0">
                  <a:pos x="84" y="62"/>
                </a:cxn>
                <a:cxn ang="0">
                  <a:pos x="78" y="72"/>
                </a:cxn>
                <a:cxn ang="0">
                  <a:pos x="71" y="81"/>
                </a:cxn>
                <a:cxn ang="0">
                  <a:pos x="61" y="87"/>
                </a:cxn>
                <a:cxn ang="0">
                  <a:pos x="52" y="91"/>
                </a:cxn>
                <a:cxn ang="0">
                  <a:pos x="44" y="91"/>
                </a:cxn>
                <a:cxn ang="0">
                  <a:pos x="37" y="91"/>
                </a:cxn>
                <a:cxn ang="0">
                  <a:pos x="29" y="89"/>
                </a:cxn>
                <a:cxn ang="0">
                  <a:pos x="23" y="85"/>
                </a:cxn>
                <a:cxn ang="0">
                  <a:pos x="14" y="81"/>
                </a:cxn>
                <a:cxn ang="0">
                  <a:pos x="8" y="76"/>
                </a:cxn>
                <a:cxn ang="0">
                  <a:pos x="4" y="70"/>
                </a:cxn>
                <a:cxn ang="0">
                  <a:pos x="0" y="62"/>
                </a:cxn>
              </a:cxnLst>
              <a:rect l="0" t="0" r="r" b="b"/>
              <a:pathLst>
                <a:path w="92" h="91">
                  <a:moveTo>
                    <a:pt x="0" y="62"/>
                  </a:moveTo>
                  <a:lnTo>
                    <a:pt x="2" y="62"/>
                  </a:lnTo>
                  <a:lnTo>
                    <a:pt x="6" y="64"/>
                  </a:lnTo>
                  <a:lnTo>
                    <a:pt x="12" y="64"/>
                  </a:lnTo>
                  <a:lnTo>
                    <a:pt x="14" y="64"/>
                  </a:lnTo>
                  <a:lnTo>
                    <a:pt x="18" y="64"/>
                  </a:lnTo>
                  <a:lnTo>
                    <a:pt x="21" y="64"/>
                  </a:lnTo>
                  <a:lnTo>
                    <a:pt x="27" y="64"/>
                  </a:lnTo>
                  <a:lnTo>
                    <a:pt x="33" y="62"/>
                  </a:lnTo>
                  <a:lnTo>
                    <a:pt x="38" y="60"/>
                  </a:lnTo>
                  <a:lnTo>
                    <a:pt x="44" y="57"/>
                  </a:lnTo>
                  <a:lnTo>
                    <a:pt x="52" y="55"/>
                  </a:lnTo>
                  <a:lnTo>
                    <a:pt x="57" y="51"/>
                  </a:lnTo>
                  <a:lnTo>
                    <a:pt x="63" y="47"/>
                  </a:lnTo>
                  <a:lnTo>
                    <a:pt x="67" y="41"/>
                  </a:lnTo>
                  <a:lnTo>
                    <a:pt x="71" y="38"/>
                  </a:lnTo>
                  <a:lnTo>
                    <a:pt x="73" y="32"/>
                  </a:lnTo>
                  <a:lnTo>
                    <a:pt x="75" y="28"/>
                  </a:lnTo>
                  <a:lnTo>
                    <a:pt x="76" y="24"/>
                  </a:lnTo>
                  <a:lnTo>
                    <a:pt x="78" y="21"/>
                  </a:lnTo>
                  <a:lnTo>
                    <a:pt x="78" y="15"/>
                  </a:lnTo>
                  <a:lnTo>
                    <a:pt x="78" y="11"/>
                  </a:lnTo>
                  <a:lnTo>
                    <a:pt x="76" y="7"/>
                  </a:lnTo>
                  <a:lnTo>
                    <a:pt x="76" y="5"/>
                  </a:lnTo>
                  <a:lnTo>
                    <a:pt x="75" y="2"/>
                  </a:lnTo>
                  <a:lnTo>
                    <a:pt x="75" y="0"/>
                  </a:lnTo>
                  <a:lnTo>
                    <a:pt x="76" y="0"/>
                  </a:lnTo>
                  <a:lnTo>
                    <a:pt x="82" y="3"/>
                  </a:lnTo>
                  <a:lnTo>
                    <a:pt x="84" y="5"/>
                  </a:lnTo>
                  <a:lnTo>
                    <a:pt x="86" y="7"/>
                  </a:lnTo>
                  <a:lnTo>
                    <a:pt x="88" y="11"/>
                  </a:lnTo>
                  <a:lnTo>
                    <a:pt x="92" y="15"/>
                  </a:lnTo>
                  <a:lnTo>
                    <a:pt x="92" y="21"/>
                  </a:lnTo>
                  <a:lnTo>
                    <a:pt x="92" y="26"/>
                  </a:lnTo>
                  <a:lnTo>
                    <a:pt x="92" y="28"/>
                  </a:lnTo>
                  <a:lnTo>
                    <a:pt x="92" y="34"/>
                  </a:lnTo>
                  <a:lnTo>
                    <a:pt x="90" y="38"/>
                  </a:lnTo>
                  <a:lnTo>
                    <a:pt x="90" y="43"/>
                  </a:lnTo>
                  <a:lnTo>
                    <a:pt x="90" y="47"/>
                  </a:lnTo>
                  <a:lnTo>
                    <a:pt x="88" y="53"/>
                  </a:lnTo>
                  <a:lnTo>
                    <a:pt x="86" y="57"/>
                  </a:lnTo>
                  <a:lnTo>
                    <a:pt x="84" y="62"/>
                  </a:lnTo>
                  <a:lnTo>
                    <a:pt x="80" y="66"/>
                  </a:lnTo>
                  <a:lnTo>
                    <a:pt x="78" y="72"/>
                  </a:lnTo>
                  <a:lnTo>
                    <a:pt x="75" y="76"/>
                  </a:lnTo>
                  <a:lnTo>
                    <a:pt x="71" y="81"/>
                  </a:lnTo>
                  <a:lnTo>
                    <a:pt x="65" y="83"/>
                  </a:lnTo>
                  <a:lnTo>
                    <a:pt x="61" y="87"/>
                  </a:lnTo>
                  <a:lnTo>
                    <a:pt x="57" y="89"/>
                  </a:lnTo>
                  <a:lnTo>
                    <a:pt x="52" y="91"/>
                  </a:lnTo>
                  <a:lnTo>
                    <a:pt x="48" y="91"/>
                  </a:lnTo>
                  <a:lnTo>
                    <a:pt x="44" y="91"/>
                  </a:lnTo>
                  <a:lnTo>
                    <a:pt x="40" y="91"/>
                  </a:lnTo>
                  <a:lnTo>
                    <a:pt x="37" y="91"/>
                  </a:lnTo>
                  <a:lnTo>
                    <a:pt x="33" y="89"/>
                  </a:lnTo>
                  <a:lnTo>
                    <a:pt x="29" y="89"/>
                  </a:lnTo>
                  <a:lnTo>
                    <a:pt x="25" y="87"/>
                  </a:lnTo>
                  <a:lnTo>
                    <a:pt x="23" y="85"/>
                  </a:lnTo>
                  <a:lnTo>
                    <a:pt x="18" y="83"/>
                  </a:lnTo>
                  <a:lnTo>
                    <a:pt x="14" y="81"/>
                  </a:lnTo>
                  <a:lnTo>
                    <a:pt x="10" y="78"/>
                  </a:lnTo>
                  <a:lnTo>
                    <a:pt x="8" y="76"/>
                  </a:lnTo>
                  <a:lnTo>
                    <a:pt x="6" y="72"/>
                  </a:lnTo>
                  <a:lnTo>
                    <a:pt x="4" y="70"/>
                  </a:lnTo>
                  <a:lnTo>
                    <a:pt x="0" y="64"/>
                  </a:lnTo>
                  <a:lnTo>
                    <a:pt x="0" y="62"/>
                  </a:lnTo>
                  <a:lnTo>
                    <a:pt x="0" y="62"/>
                  </a:lnTo>
                  <a:close/>
                </a:path>
              </a:pathLst>
            </a:custGeom>
            <a:solidFill>
              <a:srgbClr val="000000"/>
            </a:solidFill>
            <a:ln w="9525">
              <a:noFill/>
              <a:round/>
              <a:headEnd/>
              <a:tailEnd/>
            </a:ln>
          </p:spPr>
          <p:txBody>
            <a:bodyPr/>
            <a:lstStyle/>
            <a:p>
              <a:endParaRPr lang="en-US"/>
            </a:p>
          </p:txBody>
        </p:sp>
        <p:sp>
          <p:nvSpPr>
            <p:cNvPr id="6207" name="Freeform 63"/>
            <p:cNvSpPr>
              <a:spLocks/>
            </p:cNvSpPr>
            <p:nvPr/>
          </p:nvSpPr>
          <p:spPr bwMode="auto">
            <a:xfrm>
              <a:off x="2630" y="2370"/>
              <a:ext cx="451" cy="188"/>
            </a:xfrm>
            <a:custGeom>
              <a:avLst/>
              <a:gdLst/>
              <a:ahLst/>
              <a:cxnLst>
                <a:cxn ang="0">
                  <a:pos x="29" y="224"/>
                </a:cxn>
                <a:cxn ang="0">
                  <a:pos x="80" y="213"/>
                </a:cxn>
                <a:cxn ang="0">
                  <a:pos x="131" y="203"/>
                </a:cxn>
                <a:cxn ang="0">
                  <a:pos x="162" y="209"/>
                </a:cxn>
                <a:cxn ang="0">
                  <a:pos x="179" y="239"/>
                </a:cxn>
                <a:cxn ang="0">
                  <a:pos x="209" y="270"/>
                </a:cxn>
                <a:cxn ang="0">
                  <a:pos x="249" y="287"/>
                </a:cxn>
                <a:cxn ang="0">
                  <a:pos x="289" y="289"/>
                </a:cxn>
                <a:cxn ang="0">
                  <a:pos x="323" y="281"/>
                </a:cxn>
                <a:cxn ang="0">
                  <a:pos x="367" y="260"/>
                </a:cxn>
                <a:cxn ang="0">
                  <a:pos x="392" y="228"/>
                </a:cxn>
                <a:cxn ang="0">
                  <a:pos x="399" y="188"/>
                </a:cxn>
                <a:cxn ang="0">
                  <a:pos x="407" y="154"/>
                </a:cxn>
                <a:cxn ang="0">
                  <a:pos x="449" y="144"/>
                </a:cxn>
                <a:cxn ang="0">
                  <a:pos x="458" y="171"/>
                </a:cxn>
                <a:cxn ang="0">
                  <a:pos x="479" y="203"/>
                </a:cxn>
                <a:cxn ang="0">
                  <a:pos x="517" y="224"/>
                </a:cxn>
                <a:cxn ang="0">
                  <a:pos x="550" y="228"/>
                </a:cxn>
                <a:cxn ang="0">
                  <a:pos x="584" y="222"/>
                </a:cxn>
                <a:cxn ang="0">
                  <a:pos x="628" y="203"/>
                </a:cxn>
                <a:cxn ang="0">
                  <a:pos x="658" y="169"/>
                </a:cxn>
                <a:cxn ang="0">
                  <a:pos x="671" y="133"/>
                </a:cxn>
                <a:cxn ang="0">
                  <a:pos x="673" y="99"/>
                </a:cxn>
                <a:cxn ang="0">
                  <a:pos x="643" y="46"/>
                </a:cxn>
                <a:cxn ang="0">
                  <a:pos x="601" y="9"/>
                </a:cxn>
                <a:cxn ang="0">
                  <a:pos x="633" y="0"/>
                </a:cxn>
                <a:cxn ang="0">
                  <a:pos x="679" y="8"/>
                </a:cxn>
                <a:cxn ang="0">
                  <a:pos x="713" y="32"/>
                </a:cxn>
                <a:cxn ang="0">
                  <a:pos x="740" y="70"/>
                </a:cxn>
                <a:cxn ang="0">
                  <a:pos x="757" y="108"/>
                </a:cxn>
                <a:cxn ang="0">
                  <a:pos x="772" y="154"/>
                </a:cxn>
                <a:cxn ang="0">
                  <a:pos x="795" y="184"/>
                </a:cxn>
                <a:cxn ang="0">
                  <a:pos x="831" y="163"/>
                </a:cxn>
                <a:cxn ang="0">
                  <a:pos x="846" y="127"/>
                </a:cxn>
                <a:cxn ang="0">
                  <a:pos x="835" y="82"/>
                </a:cxn>
                <a:cxn ang="0">
                  <a:pos x="858" y="85"/>
                </a:cxn>
                <a:cxn ang="0">
                  <a:pos x="882" y="116"/>
                </a:cxn>
                <a:cxn ang="0">
                  <a:pos x="898" y="162"/>
                </a:cxn>
                <a:cxn ang="0">
                  <a:pos x="899" y="203"/>
                </a:cxn>
                <a:cxn ang="0">
                  <a:pos x="892" y="238"/>
                </a:cxn>
                <a:cxn ang="0">
                  <a:pos x="877" y="272"/>
                </a:cxn>
                <a:cxn ang="0">
                  <a:pos x="856" y="306"/>
                </a:cxn>
                <a:cxn ang="0">
                  <a:pos x="825" y="336"/>
                </a:cxn>
                <a:cxn ang="0">
                  <a:pos x="789" y="359"/>
                </a:cxn>
                <a:cxn ang="0">
                  <a:pos x="747" y="372"/>
                </a:cxn>
                <a:cxn ang="0">
                  <a:pos x="698" y="376"/>
                </a:cxn>
                <a:cxn ang="0">
                  <a:pos x="648" y="262"/>
                </a:cxn>
                <a:cxn ang="0">
                  <a:pos x="628" y="220"/>
                </a:cxn>
                <a:cxn ang="0">
                  <a:pos x="591" y="238"/>
                </a:cxn>
                <a:cxn ang="0">
                  <a:pos x="550" y="245"/>
                </a:cxn>
                <a:cxn ang="0">
                  <a:pos x="510" y="239"/>
                </a:cxn>
                <a:cxn ang="0">
                  <a:pos x="477" y="222"/>
                </a:cxn>
                <a:cxn ang="0">
                  <a:pos x="445" y="184"/>
                </a:cxn>
                <a:cxn ang="0">
                  <a:pos x="417" y="184"/>
                </a:cxn>
                <a:cxn ang="0">
                  <a:pos x="409" y="224"/>
                </a:cxn>
                <a:cxn ang="0">
                  <a:pos x="382" y="272"/>
                </a:cxn>
                <a:cxn ang="0">
                  <a:pos x="348" y="295"/>
                </a:cxn>
                <a:cxn ang="0">
                  <a:pos x="312" y="306"/>
                </a:cxn>
                <a:cxn ang="0">
                  <a:pos x="268" y="304"/>
                </a:cxn>
                <a:cxn ang="0">
                  <a:pos x="232" y="298"/>
                </a:cxn>
                <a:cxn ang="0">
                  <a:pos x="198" y="281"/>
                </a:cxn>
                <a:cxn ang="0">
                  <a:pos x="164" y="249"/>
                </a:cxn>
                <a:cxn ang="0">
                  <a:pos x="148" y="222"/>
                </a:cxn>
              </a:cxnLst>
              <a:rect l="0" t="0" r="r" b="b"/>
              <a:pathLst>
                <a:path w="901" h="376">
                  <a:moveTo>
                    <a:pt x="0" y="232"/>
                  </a:moveTo>
                  <a:lnTo>
                    <a:pt x="2" y="230"/>
                  </a:lnTo>
                  <a:lnTo>
                    <a:pt x="6" y="230"/>
                  </a:lnTo>
                  <a:lnTo>
                    <a:pt x="10" y="228"/>
                  </a:lnTo>
                  <a:lnTo>
                    <a:pt x="13" y="228"/>
                  </a:lnTo>
                  <a:lnTo>
                    <a:pt x="17" y="226"/>
                  </a:lnTo>
                  <a:lnTo>
                    <a:pt x="23" y="226"/>
                  </a:lnTo>
                  <a:lnTo>
                    <a:pt x="29" y="224"/>
                  </a:lnTo>
                  <a:lnTo>
                    <a:pt x="34" y="224"/>
                  </a:lnTo>
                  <a:lnTo>
                    <a:pt x="40" y="222"/>
                  </a:lnTo>
                  <a:lnTo>
                    <a:pt x="48" y="220"/>
                  </a:lnTo>
                  <a:lnTo>
                    <a:pt x="53" y="219"/>
                  </a:lnTo>
                  <a:lnTo>
                    <a:pt x="61" y="219"/>
                  </a:lnTo>
                  <a:lnTo>
                    <a:pt x="67" y="217"/>
                  </a:lnTo>
                  <a:lnTo>
                    <a:pt x="74" y="215"/>
                  </a:lnTo>
                  <a:lnTo>
                    <a:pt x="80" y="213"/>
                  </a:lnTo>
                  <a:lnTo>
                    <a:pt x="88" y="213"/>
                  </a:lnTo>
                  <a:lnTo>
                    <a:pt x="93" y="211"/>
                  </a:lnTo>
                  <a:lnTo>
                    <a:pt x="101" y="209"/>
                  </a:lnTo>
                  <a:lnTo>
                    <a:pt x="107" y="207"/>
                  </a:lnTo>
                  <a:lnTo>
                    <a:pt x="114" y="207"/>
                  </a:lnTo>
                  <a:lnTo>
                    <a:pt x="120" y="205"/>
                  </a:lnTo>
                  <a:lnTo>
                    <a:pt x="126" y="205"/>
                  </a:lnTo>
                  <a:lnTo>
                    <a:pt x="131" y="203"/>
                  </a:lnTo>
                  <a:lnTo>
                    <a:pt x="137" y="203"/>
                  </a:lnTo>
                  <a:lnTo>
                    <a:pt x="141" y="201"/>
                  </a:lnTo>
                  <a:lnTo>
                    <a:pt x="145" y="201"/>
                  </a:lnTo>
                  <a:lnTo>
                    <a:pt x="150" y="201"/>
                  </a:lnTo>
                  <a:lnTo>
                    <a:pt x="152" y="201"/>
                  </a:lnTo>
                  <a:lnTo>
                    <a:pt x="156" y="203"/>
                  </a:lnTo>
                  <a:lnTo>
                    <a:pt x="158" y="205"/>
                  </a:lnTo>
                  <a:lnTo>
                    <a:pt x="162" y="209"/>
                  </a:lnTo>
                  <a:lnTo>
                    <a:pt x="166" y="213"/>
                  </a:lnTo>
                  <a:lnTo>
                    <a:pt x="167" y="217"/>
                  </a:lnTo>
                  <a:lnTo>
                    <a:pt x="171" y="220"/>
                  </a:lnTo>
                  <a:lnTo>
                    <a:pt x="173" y="224"/>
                  </a:lnTo>
                  <a:lnTo>
                    <a:pt x="175" y="230"/>
                  </a:lnTo>
                  <a:lnTo>
                    <a:pt x="175" y="232"/>
                  </a:lnTo>
                  <a:lnTo>
                    <a:pt x="177" y="236"/>
                  </a:lnTo>
                  <a:lnTo>
                    <a:pt x="179" y="239"/>
                  </a:lnTo>
                  <a:lnTo>
                    <a:pt x="183" y="245"/>
                  </a:lnTo>
                  <a:lnTo>
                    <a:pt x="186" y="251"/>
                  </a:lnTo>
                  <a:lnTo>
                    <a:pt x="192" y="257"/>
                  </a:lnTo>
                  <a:lnTo>
                    <a:pt x="194" y="258"/>
                  </a:lnTo>
                  <a:lnTo>
                    <a:pt x="198" y="262"/>
                  </a:lnTo>
                  <a:lnTo>
                    <a:pt x="202" y="264"/>
                  </a:lnTo>
                  <a:lnTo>
                    <a:pt x="205" y="268"/>
                  </a:lnTo>
                  <a:lnTo>
                    <a:pt x="209" y="270"/>
                  </a:lnTo>
                  <a:lnTo>
                    <a:pt x="213" y="274"/>
                  </a:lnTo>
                  <a:lnTo>
                    <a:pt x="217" y="276"/>
                  </a:lnTo>
                  <a:lnTo>
                    <a:pt x="223" y="279"/>
                  </a:lnTo>
                  <a:lnTo>
                    <a:pt x="226" y="281"/>
                  </a:lnTo>
                  <a:lnTo>
                    <a:pt x="232" y="283"/>
                  </a:lnTo>
                  <a:lnTo>
                    <a:pt x="238" y="285"/>
                  </a:lnTo>
                  <a:lnTo>
                    <a:pt x="244" y="287"/>
                  </a:lnTo>
                  <a:lnTo>
                    <a:pt x="249" y="287"/>
                  </a:lnTo>
                  <a:lnTo>
                    <a:pt x="257" y="287"/>
                  </a:lnTo>
                  <a:lnTo>
                    <a:pt x="263" y="289"/>
                  </a:lnTo>
                  <a:lnTo>
                    <a:pt x="270" y="289"/>
                  </a:lnTo>
                  <a:lnTo>
                    <a:pt x="274" y="289"/>
                  </a:lnTo>
                  <a:lnTo>
                    <a:pt x="278" y="289"/>
                  </a:lnTo>
                  <a:lnTo>
                    <a:pt x="282" y="289"/>
                  </a:lnTo>
                  <a:lnTo>
                    <a:pt x="285" y="289"/>
                  </a:lnTo>
                  <a:lnTo>
                    <a:pt x="289" y="289"/>
                  </a:lnTo>
                  <a:lnTo>
                    <a:pt x="293" y="287"/>
                  </a:lnTo>
                  <a:lnTo>
                    <a:pt x="297" y="287"/>
                  </a:lnTo>
                  <a:lnTo>
                    <a:pt x="302" y="287"/>
                  </a:lnTo>
                  <a:lnTo>
                    <a:pt x="304" y="285"/>
                  </a:lnTo>
                  <a:lnTo>
                    <a:pt x="310" y="285"/>
                  </a:lnTo>
                  <a:lnTo>
                    <a:pt x="314" y="283"/>
                  </a:lnTo>
                  <a:lnTo>
                    <a:pt x="318" y="283"/>
                  </a:lnTo>
                  <a:lnTo>
                    <a:pt x="323" y="281"/>
                  </a:lnTo>
                  <a:lnTo>
                    <a:pt x="331" y="279"/>
                  </a:lnTo>
                  <a:lnTo>
                    <a:pt x="337" y="276"/>
                  </a:lnTo>
                  <a:lnTo>
                    <a:pt x="342" y="274"/>
                  </a:lnTo>
                  <a:lnTo>
                    <a:pt x="348" y="272"/>
                  </a:lnTo>
                  <a:lnTo>
                    <a:pt x="356" y="270"/>
                  </a:lnTo>
                  <a:lnTo>
                    <a:pt x="359" y="266"/>
                  </a:lnTo>
                  <a:lnTo>
                    <a:pt x="363" y="262"/>
                  </a:lnTo>
                  <a:lnTo>
                    <a:pt x="367" y="260"/>
                  </a:lnTo>
                  <a:lnTo>
                    <a:pt x="373" y="257"/>
                  </a:lnTo>
                  <a:lnTo>
                    <a:pt x="377" y="253"/>
                  </a:lnTo>
                  <a:lnTo>
                    <a:pt x="379" y="249"/>
                  </a:lnTo>
                  <a:lnTo>
                    <a:pt x="382" y="245"/>
                  </a:lnTo>
                  <a:lnTo>
                    <a:pt x="386" y="241"/>
                  </a:lnTo>
                  <a:lnTo>
                    <a:pt x="388" y="238"/>
                  </a:lnTo>
                  <a:lnTo>
                    <a:pt x="390" y="234"/>
                  </a:lnTo>
                  <a:lnTo>
                    <a:pt x="392" y="228"/>
                  </a:lnTo>
                  <a:lnTo>
                    <a:pt x="394" y="224"/>
                  </a:lnTo>
                  <a:lnTo>
                    <a:pt x="396" y="219"/>
                  </a:lnTo>
                  <a:lnTo>
                    <a:pt x="396" y="215"/>
                  </a:lnTo>
                  <a:lnTo>
                    <a:pt x="398" y="209"/>
                  </a:lnTo>
                  <a:lnTo>
                    <a:pt x="399" y="205"/>
                  </a:lnTo>
                  <a:lnTo>
                    <a:pt x="399" y="200"/>
                  </a:lnTo>
                  <a:lnTo>
                    <a:pt x="399" y="194"/>
                  </a:lnTo>
                  <a:lnTo>
                    <a:pt x="399" y="188"/>
                  </a:lnTo>
                  <a:lnTo>
                    <a:pt x="401" y="184"/>
                  </a:lnTo>
                  <a:lnTo>
                    <a:pt x="401" y="177"/>
                  </a:lnTo>
                  <a:lnTo>
                    <a:pt x="401" y="171"/>
                  </a:lnTo>
                  <a:lnTo>
                    <a:pt x="401" y="165"/>
                  </a:lnTo>
                  <a:lnTo>
                    <a:pt x="401" y="160"/>
                  </a:lnTo>
                  <a:lnTo>
                    <a:pt x="401" y="160"/>
                  </a:lnTo>
                  <a:lnTo>
                    <a:pt x="403" y="158"/>
                  </a:lnTo>
                  <a:lnTo>
                    <a:pt x="407" y="154"/>
                  </a:lnTo>
                  <a:lnTo>
                    <a:pt x="413" y="152"/>
                  </a:lnTo>
                  <a:lnTo>
                    <a:pt x="417" y="148"/>
                  </a:lnTo>
                  <a:lnTo>
                    <a:pt x="422" y="146"/>
                  </a:lnTo>
                  <a:lnTo>
                    <a:pt x="428" y="143"/>
                  </a:lnTo>
                  <a:lnTo>
                    <a:pt x="434" y="143"/>
                  </a:lnTo>
                  <a:lnTo>
                    <a:pt x="437" y="143"/>
                  </a:lnTo>
                  <a:lnTo>
                    <a:pt x="445" y="143"/>
                  </a:lnTo>
                  <a:lnTo>
                    <a:pt x="449" y="144"/>
                  </a:lnTo>
                  <a:lnTo>
                    <a:pt x="453" y="144"/>
                  </a:lnTo>
                  <a:lnTo>
                    <a:pt x="453" y="144"/>
                  </a:lnTo>
                  <a:lnTo>
                    <a:pt x="453" y="148"/>
                  </a:lnTo>
                  <a:lnTo>
                    <a:pt x="453" y="152"/>
                  </a:lnTo>
                  <a:lnTo>
                    <a:pt x="455" y="160"/>
                  </a:lnTo>
                  <a:lnTo>
                    <a:pt x="456" y="162"/>
                  </a:lnTo>
                  <a:lnTo>
                    <a:pt x="456" y="165"/>
                  </a:lnTo>
                  <a:lnTo>
                    <a:pt x="458" y="171"/>
                  </a:lnTo>
                  <a:lnTo>
                    <a:pt x="460" y="175"/>
                  </a:lnTo>
                  <a:lnTo>
                    <a:pt x="462" y="179"/>
                  </a:lnTo>
                  <a:lnTo>
                    <a:pt x="464" y="182"/>
                  </a:lnTo>
                  <a:lnTo>
                    <a:pt x="466" y="186"/>
                  </a:lnTo>
                  <a:lnTo>
                    <a:pt x="470" y="192"/>
                  </a:lnTo>
                  <a:lnTo>
                    <a:pt x="472" y="194"/>
                  </a:lnTo>
                  <a:lnTo>
                    <a:pt x="475" y="198"/>
                  </a:lnTo>
                  <a:lnTo>
                    <a:pt x="479" y="203"/>
                  </a:lnTo>
                  <a:lnTo>
                    <a:pt x="483" y="207"/>
                  </a:lnTo>
                  <a:lnTo>
                    <a:pt x="487" y="209"/>
                  </a:lnTo>
                  <a:lnTo>
                    <a:pt x="493" y="213"/>
                  </a:lnTo>
                  <a:lnTo>
                    <a:pt x="496" y="217"/>
                  </a:lnTo>
                  <a:lnTo>
                    <a:pt x="502" y="220"/>
                  </a:lnTo>
                  <a:lnTo>
                    <a:pt x="508" y="222"/>
                  </a:lnTo>
                  <a:lnTo>
                    <a:pt x="515" y="224"/>
                  </a:lnTo>
                  <a:lnTo>
                    <a:pt x="517" y="224"/>
                  </a:lnTo>
                  <a:lnTo>
                    <a:pt x="521" y="226"/>
                  </a:lnTo>
                  <a:lnTo>
                    <a:pt x="525" y="226"/>
                  </a:lnTo>
                  <a:lnTo>
                    <a:pt x="529" y="228"/>
                  </a:lnTo>
                  <a:lnTo>
                    <a:pt x="532" y="228"/>
                  </a:lnTo>
                  <a:lnTo>
                    <a:pt x="536" y="228"/>
                  </a:lnTo>
                  <a:lnTo>
                    <a:pt x="540" y="228"/>
                  </a:lnTo>
                  <a:lnTo>
                    <a:pt x="546" y="228"/>
                  </a:lnTo>
                  <a:lnTo>
                    <a:pt x="550" y="228"/>
                  </a:lnTo>
                  <a:lnTo>
                    <a:pt x="553" y="228"/>
                  </a:lnTo>
                  <a:lnTo>
                    <a:pt x="557" y="228"/>
                  </a:lnTo>
                  <a:lnTo>
                    <a:pt x="563" y="228"/>
                  </a:lnTo>
                  <a:lnTo>
                    <a:pt x="567" y="226"/>
                  </a:lnTo>
                  <a:lnTo>
                    <a:pt x="572" y="226"/>
                  </a:lnTo>
                  <a:lnTo>
                    <a:pt x="576" y="224"/>
                  </a:lnTo>
                  <a:lnTo>
                    <a:pt x="580" y="224"/>
                  </a:lnTo>
                  <a:lnTo>
                    <a:pt x="584" y="222"/>
                  </a:lnTo>
                  <a:lnTo>
                    <a:pt x="588" y="220"/>
                  </a:lnTo>
                  <a:lnTo>
                    <a:pt x="591" y="220"/>
                  </a:lnTo>
                  <a:lnTo>
                    <a:pt x="595" y="219"/>
                  </a:lnTo>
                  <a:lnTo>
                    <a:pt x="603" y="217"/>
                  </a:lnTo>
                  <a:lnTo>
                    <a:pt x="610" y="213"/>
                  </a:lnTo>
                  <a:lnTo>
                    <a:pt x="616" y="209"/>
                  </a:lnTo>
                  <a:lnTo>
                    <a:pt x="624" y="207"/>
                  </a:lnTo>
                  <a:lnTo>
                    <a:pt x="628" y="203"/>
                  </a:lnTo>
                  <a:lnTo>
                    <a:pt x="633" y="200"/>
                  </a:lnTo>
                  <a:lnTo>
                    <a:pt x="637" y="196"/>
                  </a:lnTo>
                  <a:lnTo>
                    <a:pt x="641" y="192"/>
                  </a:lnTo>
                  <a:lnTo>
                    <a:pt x="647" y="186"/>
                  </a:lnTo>
                  <a:lnTo>
                    <a:pt x="650" y="182"/>
                  </a:lnTo>
                  <a:lnTo>
                    <a:pt x="654" y="179"/>
                  </a:lnTo>
                  <a:lnTo>
                    <a:pt x="656" y="175"/>
                  </a:lnTo>
                  <a:lnTo>
                    <a:pt x="658" y="169"/>
                  </a:lnTo>
                  <a:lnTo>
                    <a:pt x="660" y="165"/>
                  </a:lnTo>
                  <a:lnTo>
                    <a:pt x="662" y="160"/>
                  </a:lnTo>
                  <a:lnTo>
                    <a:pt x="666" y="156"/>
                  </a:lnTo>
                  <a:lnTo>
                    <a:pt x="667" y="152"/>
                  </a:lnTo>
                  <a:lnTo>
                    <a:pt x="667" y="146"/>
                  </a:lnTo>
                  <a:lnTo>
                    <a:pt x="669" y="143"/>
                  </a:lnTo>
                  <a:lnTo>
                    <a:pt x="671" y="139"/>
                  </a:lnTo>
                  <a:lnTo>
                    <a:pt x="671" y="133"/>
                  </a:lnTo>
                  <a:lnTo>
                    <a:pt x="671" y="129"/>
                  </a:lnTo>
                  <a:lnTo>
                    <a:pt x="673" y="125"/>
                  </a:lnTo>
                  <a:lnTo>
                    <a:pt x="673" y="122"/>
                  </a:lnTo>
                  <a:lnTo>
                    <a:pt x="673" y="118"/>
                  </a:lnTo>
                  <a:lnTo>
                    <a:pt x="673" y="114"/>
                  </a:lnTo>
                  <a:lnTo>
                    <a:pt x="673" y="110"/>
                  </a:lnTo>
                  <a:lnTo>
                    <a:pt x="673" y="106"/>
                  </a:lnTo>
                  <a:lnTo>
                    <a:pt x="673" y="99"/>
                  </a:lnTo>
                  <a:lnTo>
                    <a:pt x="671" y="93"/>
                  </a:lnTo>
                  <a:lnTo>
                    <a:pt x="669" y="85"/>
                  </a:lnTo>
                  <a:lnTo>
                    <a:pt x="667" y="78"/>
                  </a:lnTo>
                  <a:lnTo>
                    <a:pt x="662" y="72"/>
                  </a:lnTo>
                  <a:lnTo>
                    <a:pt x="658" y="65"/>
                  </a:lnTo>
                  <a:lnTo>
                    <a:pt x="654" y="57"/>
                  </a:lnTo>
                  <a:lnTo>
                    <a:pt x="648" y="51"/>
                  </a:lnTo>
                  <a:lnTo>
                    <a:pt x="643" y="46"/>
                  </a:lnTo>
                  <a:lnTo>
                    <a:pt x="637" y="40"/>
                  </a:lnTo>
                  <a:lnTo>
                    <a:pt x="631" y="32"/>
                  </a:lnTo>
                  <a:lnTo>
                    <a:pt x="626" y="28"/>
                  </a:lnTo>
                  <a:lnTo>
                    <a:pt x="618" y="23"/>
                  </a:lnTo>
                  <a:lnTo>
                    <a:pt x="612" y="19"/>
                  </a:lnTo>
                  <a:lnTo>
                    <a:pt x="607" y="13"/>
                  </a:lnTo>
                  <a:lnTo>
                    <a:pt x="601" y="11"/>
                  </a:lnTo>
                  <a:lnTo>
                    <a:pt x="601" y="9"/>
                  </a:lnTo>
                  <a:lnTo>
                    <a:pt x="605" y="9"/>
                  </a:lnTo>
                  <a:lnTo>
                    <a:pt x="609" y="8"/>
                  </a:lnTo>
                  <a:lnTo>
                    <a:pt x="614" y="6"/>
                  </a:lnTo>
                  <a:lnTo>
                    <a:pt x="618" y="4"/>
                  </a:lnTo>
                  <a:lnTo>
                    <a:pt x="622" y="2"/>
                  </a:lnTo>
                  <a:lnTo>
                    <a:pt x="626" y="2"/>
                  </a:lnTo>
                  <a:lnTo>
                    <a:pt x="629" y="0"/>
                  </a:lnTo>
                  <a:lnTo>
                    <a:pt x="633" y="0"/>
                  </a:lnTo>
                  <a:lnTo>
                    <a:pt x="639" y="0"/>
                  </a:lnTo>
                  <a:lnTo>
                    <a:pt x="643" y="0"/>
                  </a:lnTo>
                  <a:lnTo>
                    <a:pt x="648" y="0"/>
                  </a:lnTo>
                  <a:lnTo>
                    <a:pt x="652" y="0"/>
                  </a:lnTo>
                  <a:lnTo>
                    <a:pt x="658" y="0"/>
                  </a:lnTo>
                  <a:lnTo>
                    <a:pt x="666" y="2"/>
                  </a:lnTo>
                  <a:lnTo>
                    <a:pt x="671" y="4"/>
                  </a:lnTo>
                  <a:lnTo>
                    <a:pt x="679" y="8"/>
                  </a:lnTo>
                  <a:lnTo>
                    <a:pt x="686" y="11"/>
                  </a:lnTo>
                  <a:lnTo>
                    <a:pt x="690" y="13"/>
                  </a:lnTo>
                  <a:lnTo>
                    <a:pt x="694" y="15"/>
                  </a:lnTo>
                  <a:lnTo>
                    <a:pt x="698" y="19"/>
                  </a:lnTo>
                  <a:lnTo>
                    <a:pt x="702" y="21"/>
                  </a:lnTo>
                  <a:lnTo>
                    <a:pt x="706" y="25"/>
                  </a:lnTo>
                  <a:lnTo>
                    <a:pt x="709" y="28"/>
                  </a:lnTo>
                  <a:lnTo>
                    <a:pt x="713" y="32"/>
                  </a:lnTo>
                  <a:lnTo>
                    <a:pt x="717" y="36"/>
                  </a:lnTo>
                  <a:lnTo>
                    <a:pt x="721" y="40"/>
                  </a:lnTo>
                  <a:lnTo>
                    <a:pt x="725" y="44"/>
                  </a:lnTo>
                  <a:lnTo>
                    <a:pt x="726" y="47"/>
                  </a:lnTo>
                  <a:lnTo>
                    <a:pt x="730" y="53"/>
                  </a:lnTo>
                  <a:lnTo>
                    <a:pt x="734" y="59"/>
                  </a:lnTo>
                  <a:lnTo>
                    <a:pt x="738" y="65"/>
                  </a:lnTo>
                  <a:lnTo>
                    <a:pt x="740" y="70"/>
                  </a:lnTo>
                  <a:lnTo>
                    <a:pt x="744" y="76"/>
                  </a:lnTo>
                  <a:lnTo>
                    <a:pt x="747" y="82"/>
                  </a:lnTo>
                  <a:lnTo>
                    <a:pt x="749" y="87"/>
                  </a:lnTo>
                  <a:lnTo>
                    <a:pt x="751" y="91"/>
                  </a:lnTo>
                  <a:lnTo>
                    <a:pt x="751" y="95"/>
                  </a:lnTo>
                  <a:lnTo>
                    <a:pt x="753" y="99"/>
                  </a:lnTo>
                  <a:lnTo>
                    <a:pt x="755" y="103"/>
                  </a:lnTo>
                  <a:lnTo>
                    <a:pt x="757" y="108"/>
                  </a:lnTo>
                  <a:lnTo>
                    <a:pt x="759" y="116"/>
                  </a:lnTo>
                  <a:lnTo>
                    <a:pt x="761" y="122"/>
                  </a:lnTo>
                  <a:lnTo>
                    <a:pt x="763" y="129"/>
                  </a:lnTo>
                  <a:lnTo>
                    <a:pt x="766" y="133"/>
                  </a:lnTo>
                  <a:lnTo>
                    <a:pt x="768" y="139"/>
                  </a:lnTo>
                  <a:lnTo>
                    <a:pt x="770" y="144"/>
                  </a:lnTo>
                  <a:lnTo>
                    <a:pt x="772" y="150"/>
                  </a:lnTo>
                  <a:lnTo>
                    <a:pt x="772" y="154"/>
                  </a:lnTo>
                  <a:lnTo>
                    <a:pt x="774" y="158"/>
                  </a:lnTo>
                  <a:lnTo>
                    <a:pt x="776" y="162"/>
                  </a:lnTo>
                  <a:lnTo>
                    <a:pt x="778" y="165"/>
                  </a:lnTo>
                  <a:lnTo>
                    <a:pt x="782" y="171"/>
                  </a:lnTo>
                  <a:lnTo>
                    <a:pt x="785" y="177"/>
                  </a:lnTo>
                  <a:lnTo>
                    <a:pt x="787" y="181"/>
                  </a:lnTo>
                  <a:lnTo>
                    <a:pt x="791" y="182"/>
                  </a:lnTo>
                  <a:lnTo>
                    <a:pt x="795" y="184"/>
                  </a:lnTo>
                  <a:lnTo>
                    <a:pt x="799" y="186"/>
                  </a:lnTo>
                  <a:lnTo>
                    <a:pt x="802" y="184"/>
                  </a:lnTo>
                  <a:lnTo>
                    <a:pt x="806" y="184"/>
                  </a:lnTo>
                  <a:lnTo>
                    <a:pt x="812" y="182"/>
                  </a:lnTo>
                  <a:lnTo>
                    <a:pt x="818" y="179"/>
                  </a:lnTo>
                  <a:lnTo>
                    <a:pt x="821" y="173"/>
                  </a:lnTo>
                  <a:lnTo>
                    <a:pt x="827" y="169"/>
                  </a:lnTo>
                  <a:lnTo>
                    <a:pt x="831" y="163"/>
                  </a:lnTo>
                  <a:lnTo>
                    <a:pt x="835" y="160"/>
                  </a:lnTo>
                  <a:lnTo>
                    <a:pt x="839" y="154"/>
                  </a:lnTo>
                  <a:lnTo>
                    <a:pt x="840" y="150"/>
                  </a:lnTo>
                  <a:lnTo>
                    <a:pt x="842" y="144"/>
                  </a:lnTo>
                  <a:lnTo>
                    <a:pt x="844" y="141"/>
                  </a:lnTo>
                  <a:lnTo>
                    <a:pt x="846" y="135"/>
                  </a:lnTo>
                  <a:lnTo>
                    <a:pt x="846" y="131"/>
                  </a:lnTo>
                  <a:lnTo>
                    <a:pt x="846" y="127"/>
                  </a:lnTo>
                  <a:lnTo>
                    <a:pt x="848" y="122"/>
                  </a:lnTo>
                  <a:lnTo>
                    <a:pt x="848" y="116"/>
                  </a:lnTo>
                  <a:lnTo>
                    <a:pt x="846" y="110"/>
                  </a:lnTo>
                  <a:lnTo>
                    <a:pt x="844" y="104"/>
                  </a:lnTo>
                  <a:lnTo>
                    <a:pt x="840" y="99"/>
                  </a:lnTo>
                  <a:lnTo>
                    <a:pt x="839" y="93"/>
                  </a:lnTo>
                  <a:lnTo>
                    <a:pt x="837" y="87"/>
                  </a:lnTo>
                  <a:lnTo>
                    <a:pt x="835" y="82"/>
                  </a:lnTo>
                  <a:lnTo>
                    <a:pt x="833" y="78"/>
                  </a:lnTo>
                  <a:lnTo>
                    <a:pt x="835" y="76"/>
                  </a:lnTo>
                  <a:lnTo>
                    <a:pt x="837" y="74"/>
                  </a:lnTo>
                  <a:lnTo>
                    <a:pt x="839" y="74"/>
                  </a:lnTo>
                  <a:lnTo>
                    <a:pt x="842" y="76"/>
                  </a:lnTo>
                  <a:lnTo>
                    <a:pt x="846" y="78"/>
                  </a:lnTo>
                  <a:lnTo>
                    <a:pt x="852" y="82"/>
                  </a:lnTo>
                  <a:lnTo>
                    <a:pt x="858" y="85"/>
                  </a:lnTo>
                  <a:lnTo>
                    <a:pt x="863" y="89"/>
                  </a:lnTo>
                  <a:lnTo>
                    <a:pt x="865" y="93"/>
                  </a:lnTo>
                  <a:lnTo>
                    <a:pt x="869" y="97"/>
                  </a:lnTo>
                  <a:lnTo>
                    <a:pt x="871" y="101"/>
                  </a:lnTo>
                  <a:lnTo>
                    <a:pt x="875" y="104"/>
                  </a:lnTo>
                  <a:lnTo>
                    <a:pt x="877" y="108"/>
                  </a:lnTo>
                  <a:lnTo>
                    <a:pt x="880" y="112"/>
                  </a:lnTo>
                  <a:lnTo>
                    <a:pt x="882" y="116"/>
                  </a:lnTo>
                  <a:lnTo>
                    <a:pt x="886" y="122"/>
                  </a:lnTo>
                  <a:lnTo>
                    <a:pt x="888" y="125"/>
                  </a:lnTo>
                  <a:lnTo>
                    <a:pt x="890" y="131"/>
                  </a:lnTo>
                  <a:lnTo>
                    <a:pt x="892" y="137"/>
                  </a:lnTo>
                  <a:lnTo>
                    <a:pt x="894" y="143"/>
                  </a:lnTo>
                  <a:lnTo>
                    <a:pt x="896" y="150"/>
                  </a:lnTo>
                  <a:lnTo>
                    <a:pt x="898" y="156"/>
                  </a:lnTo>
                  <a:lnTo>
                    <a:pt x="898" y="162"/>
                  </a:lnTo>
                  <a:lnTo>
                    <a:pt x="899" y="169"/>
                  </a:lnTo>
                  <a:lnTo>
                    <a:pt x="899" y="177"/>
                  </a:lnTo>
                  <a:lnTo>
                    <a:pt x="901" y="184"/>
                  </a:lnTo>
                  <a:lnTo>
                    <a:pt x="901" y="188"/>
                  </a:lnTo>
                  <a:lnTo>
                    <a:pt x="901" y="192"/>
                  </a:lnTo>
                  <a:lnTo>
                    <a:pt x="901" y="196"/>
                  </a:lnTo>
                  <a:lnTo>
                    <a:pt x="901" y="200"/>
                  </a:lnTo>
                  <a:lnTo>
                    <a:pt x="899" y="203"/>
                  </a:lnTo>
                  <a:lnTo>
                    <a:pt x="899" y="207"/>
                  </a:lnTo>
                  <a:lnTo>
                    <a:pt x="898" y="211"/>
                  </a:lnTo>
                  <a:lnTo>
                    <a:pt x="898" y="215"/>
                  </a:lnTo>
                  <a:lnTo>
                    <a:pt x="896" y="219"/>
                  </a:lnTo>
                  <a:lnTo>
                    <a:pt x="896" y="224"/>
                  </a:lnTo>
                  <a:lnTo>
                    <a:pt x="894" y="228"/>
                  </a:lnTo>
                  <a:lnTo>
                    <a:pt x="894" y="232"/>
                  </a:lnTo>
                  <a:lnTo>
                    <a:pt x="892" y="238"/>
                  </a:lnTo>
                  <a:lnTo>
                    <a:pt x="890" y="241"/>
                  </a:lnTo>
                  <a:lnTo>
                    <a:pt x="890" y="245"/>
                  </a:lnTo>
                  <a:lnTo>
                    <a:pt x="888" y="249"/>
                  </a:lnTo>
                  <a:lnTo>
                    <a:pt x="886" y="253"/>
                  </a:lnTo>
                  <a:lnTo>
                    <a:pt x="884" y="258"/>
                  </a:lnTo>
                  <a:lnTo>
                    <a:pt x="882" y="262"/>
                  </a:lnTo>
                  <a:lnTo>
                    <a:pt x="880" y="268"/>
                  </a:lnTo>
                  <a:lnTo>
                    <a:pt x="877" y="272"/>
                  </a:lnTo>
                  <a:lnTo>
                    <a:pt x="875" y="276"/>
                  </a:lnTo>
                  <a:lnTo>
                    <a:pt x="871" y="279"/>
                  </a:lnTo>
                  <a:lnTo>
                    <a:pt x="869" y="285"/>
                  </a:lnTo>
                  <a:lnTo>
                    <a:pt x="867" y="289"/>
                  </a:lnTo>
                  <a:lnTo>
                    <a:pt x="863" y="293"/>
                  </a:lnTo>
                  <a:lnTo>
                    <a:pt x="861" y="298"/>
                  </a:lnTo>
                  <a:lnTo>
                    <a:pt x="858" y="302"/>
                  </a:lnTo>
                  <a:lnTo>
                    <a:pt x="856" y="306"/>
                  </a:lnTo>
                  <a:lnTo>
                    <a:pt x="852" y="310"/>
                  </a:lnTo>
                  <a:lnTo>
                    <a:pt x="848" y="314"/>
                  </a:lnTo>
                  <a:lnTo>
                    <a:pt x="844" y="317"/>
                  </a:lnTo>
                  <a:lnTo>
                    <a:pt x="840" y="321"/>
                  </a:lnTo>
                  <a:lnTo>
                    <a:pt x="837" y="325"/>
                  </a:lnTo>
                  <a:lnTo>
                    <a:pt x="835" y="329"/>
                  </a:lnTo>
                  <a:lnTo>
                    <a:pt x="831" y="333"/>
                  </a:lnTo>
                  <a:lnTo>
                    <a:pt x="825" y="336"/>
                  </a:lnTo>
                  <a:lnTo>
                    <a:pt x="821" y="338"/>
                  </a:lnTo>
                  <a:lnTo>
                    <a:pt x="818" y="342"/>
                  </a:lnTo>
                  <a:lnTo>
                    <a:pt x="814" y="346"/>
                  </a:lnTo>
                  <a:lnTo>
                    <a:pt x="808" y="348"/>
                  </a:lnTo>
                  <a:lnTo>
                    <a:pt x="804" y="352"/>
                  </a:lnTo>
                  <a:lnTo>
                    <a:pt x="799" y="353"/>
                  </a:lnTo>
                  <a:lnTo>
                    <a:pt x="795" y="357"/>
                  </a:lnTo>
                  <a:lnTo>
                    <a:pt x="789" y="359"/>
                  </a:lnTo>
                  <a:lnTo>
                    <a:pt x="785" y="361"/>
                  </a:lnTo>
                  <a:lnTo>
                    <a:pt x="780" y="363"/>
                  </a:lnTo>
                  <a:lnTo>
                    <a:pt x="776" y="367"/>
                  </a:lnTo>
                  <a:lnTo>
                    <a:pt x="768" y="367"/>
                  </a:lnTo>
                  <a:lnTo>
                    <a:pt x="764" y="369"/>
                  </a:lnTo>
                  <a:lnTo>
                    <a:pt x="759" y="371"/>
                  </a:lnTo>
                  <a:lnTo>
                    <a:pt x="753" y="372"/>
                  </a:lnTo>
                  <a:lnTo>
                    <a:pt x="747" y="372"/>
                  </a:lnTo>
                  <a:lnTo>
                    <a:pt x="742" y="374"/>
                  </a:lnTo>
                  <a:lnTo>
                    <a:pt x="736" y="374"/>
                  </a:lnTo>
                  <a:lnTo>
                    <a:pt x="730" y="376"/>
                  </a:lnTo>
                  <a:lnTo>
                    <a:pt x="725" y="376"/>
                  </a:lnTo>
                  <a:lnTo>
                    <a:pt x="717" y="376"/>
                  </a:lnTo>
                  <a:lnTo>
                    <a:pt x="711" y="376"/>
                  </a:lnTo>
                  <a:lnTo>
                    <a:pt x="706" y="376"/>
                  </a:lnTo>
                  <a:lnTo>
                    <a:pt x="698" y="376"/>
                  </a:lnTo>
                  <a:lnTo>
                    <a:pt x="692" y="374"/>
                  </a:lnTo>
                  <a:lnTo>
                    <a:pt x="685" y="374"/>
                  </a:lnTo>
                  <a:lnTo>
                    <a:pt x="679" y="372"/>
                  </a:lnTo>
                  <a:lnTo>
                    <a:pt x="673" y="371"/>
                  </a:lnTo>
                  <a:lnTo>
                    <a:pt x="666" y="371"/>
                  </a:lnTo>
                  <a:lnTo>
                    <a:pt x="660" y="369"/>
                  </a:lnTo>
                  <a:lnTo>
                    <a:pt x="652" y="367"/>
                  </a:lnTo>
                  <a:lnTo>
                    <a:pt x="648" y="262"/>
                  </a:lnTo>
                  <a:lnTo>
                    <a:pt x="654" y="203"/>
                  </a:lnTo>
                  <a:lnTo>
                    <a:pt x="654" y="203"/>
                  </a:lnTo>
                  <a:lnTo>
                    <a:pt x="652" y="205"/>
                  </a:lnTo>
                  <a:lnTo>
                    <a:pt x="648" y="207"/>
                  </a:lnTo>
                  <a:lnTo>
                    <a:pt x="645" y="211"/>
                  </a:lnTo>
                  <a:lnTo>
                    <a:pt x="641" y="213"/>
                  </a:lnTo>
                  <a:lnTo>
                    <a:pt x="635" y="217"/>
                  </a:lnTo>
                  <a:lnTo>
                    <a:pt x="628" y="220"/>
                  </a:lnTo>
                  <a:lnTo>
                    <a:pt x="622" y="226"/>
                  </a:lnTo>
                  <a:lnTo>
                    <a:pt x="618" y="226"/>
                  </a:lnTo>
                  <a:lnTo>
                    <a:pt x="614" y="228"/>
                  </a:lnTo>
                  <a:lnTo>
                    <a:pt x="610" y="230"/>
                  </a:lnTo>
                  <a:lnTo>
                    <a:pt x="605" y="232"/>
                  </a:lnTo>
                  <a:lnTo>
                    <a:pt x="601" y="234"/>
                  </a:lnTo>
                  <a:lnTo>
                    <a:pt x="595" y="236"/>
                  </a:lnTo>
                  <a:lnTo>
                    <a:pt x="591" y="238"/>
                  </a:lnTo>
                  <a:lnTo>
                    <a:pt x="588" y="239"/>
                  </a:lnTo>
                  <a:lnTo>
                    <a:pt x="582" y="239"/>
                  </a:lnTo>
                  <a:lnTo>
                    <a:pt x="578" y="241"/>
                  </a:lnTo>
                  <a:lnTo>
                    <a:pt x="572" y="241"/>
                  </a:lnTo>
                  <a:lnTo>
                    <a:pt x="567" y="243"/>
                  </a:lnTo>
                  <a:lnTo>
                    <a:pt x="561" y="243"/>
                  </a:lnTo>
                  <a:lnTo>
                    <a:pt x="557" y="245"/>
                  </a:lnTo>
                  <a:lnTo>
                    <a:pt x="550" y="245"/>
                  </a:lnTo>
                  <a:lnTo>
                    <a:pt x="546" y="245"/>
                  </a:lnTo>
                  <a:lnTo>
                    <a:pt x="540" y="245"/>
                  </a:lnTo>
                  <a:lnTo>
                    <a:pt x="534" y="245"/>
                  </a:lnTo>
                  <a:lnTo>
                    <a:pt x="529" y="243"/>
                  </a:lnTo>
                  <a:lnTo>
                    <a:pt x="525" y="243"/>
                  </a:lnTo>
                  <a:lnTo>
                    <a:pt x="519" y="241"/>
                  </a:lnTo>
                  <a:lnTo>
                    <a:pt x="513" y="241"/>
                  </a:lnTo>
                  <a:lnTo>
                    <a:pt x="510" y="239"/>
                  </a:lnTo>
                  <a:lnTo>
                    <a:pt x="506" y="238"/>
                  </a:lnTo>
                  <a:lnTo>
                    <a:pt x="502" y="236"/>
                  </a:lnTo>
                  <a:lnTo>
                    <a:pt x="496" y="234"/>
                  </a:lnTo>
                  <a:lnTo>
                    <a:pt x="493" y="232"/>
                  </a:lnTo>
                  <a:lnTo>
                    <a:pt x="489" y="230"/>
                  </a:lnTo>
                  <a:lnTo>
                    <a:pt x="485" y="228"/>
                  </a:lnTo>
                  <a:lnTo>
                    <a:pt x="481" y="226"/>
                  </a:lnTo>
                  <a:lnTo>
                    <a:pt x="477" y="222"/>
                  </a:lnTo>
                  <a:lnTo>
                    <a:pt x="474" y="220"/>
                  </a:lnTo>
                  <a:lnTo>
                    <a:pt x="468" y="215"/>
                  </a:lnTo>
                  <a:lnTo>
                    <a:pt x="462" y="209"/>
                  </a:lnTo>
                  <a:lnTo>
                    <a:pt x="456" y="201"/>
                  </a:lnTo>
                  <a:lnTo>
                    <a:pt x="453" y="196"/>
                  </a:lnTo>
                  <a:lnTo>
                    <a:pt x="449" y="192"/>
                  </a:lnTo>
                  <a:lnTo>
                    <a:pt x="447" y="188"/>
                  </a:lnTo>
                  <a:lnTo>
                    <a:pt x="445" y="184"/>
                  </a:lnTo>
                  <a:lnTo>
                    <a:pt x="445" y="181"/>
                  </a:lnTo>
                  <a:lnTo>
                    <a:pt x="441" y="173"/>
                  </a:lnTo>
                  <a:lnTo>
                    <a:pt x="439" y="165"/>
                  </a:lnTo>
                  <a:lnTo>
                    <a:pt x="417" y="173"/>
                  </a:lnTo>
                  <a:lnTo>
                    <a:pt x="417" y="173"/>
                  </a:lnTo>
                  <a:lnTo>
                    <a:pt x="417" y="177"/>
                  </a:lnTo>
                  <a:lnTo>
                    <a:pt x="417" y="181"/>
                  </a:lnTo>
                  <a:lnTo>
                    <a:pt x="417" y="184"/>
                  </a:lnTo>
                  <a:lnTo>
                    <a:pt x="417" y="188"/>
                  </a:lnTo>
                  <a:lnTo>
                    <a:pt x="417" y="192"/>
                  </a:lnTo>
                  <a:lnTo>
                    <a:pt x="415" y="196"/>
                  </a:lnTo>
                  <a:lnTo>
                    <a:pt x="415" y="201"/>
                  </a:lnTo>
                  <a:lnTo>
                    <a:pt x="413" y="207"/>
                  </a:lnTo>
                  <a:lnTo>
                    <a:pt x="413" y="213"/>
                  </a:lnTo>
                  <a:lnTo>
                    <a:pt x="411" y="219"/>
                  </a:lnTo>
                  <a:lnTo>
                    <a:pt x="409" y="224"/>
                  </a:lnTo>
                  <a:lnTo>
                    <a:pt x="407" y="230"/>
                  </a:lnTo>
                  <a:lnTo>
                    <a:pt x="405" y="238"/>
                  </a:lnTo>
                  <a:lnTo>
                    <a:pt x="401" y="243"/>
                  </a:lnTo>
                  <a:lnTo>
                    <a:pt x="399" y="249"/>
                  </a:lnTo>
                  <a:lnTo>
                    <a:pt x="396" y="255"/>
                  </a:lnTo>
                  <a:lnTo>
                    <a:pt x="392" y="260"/>
                  </a:lnTo>
                  <a:lnTo>
                    <a:pt x="386" y="266"/>
                  </a:lnTo>
                  <a:lnTo>
                    <a:pt x="382" y="272"/>
                  </a:lnTo>
                  <a:lnTo>
                    <a:pt x="377" y="277"/>
                  </a:lnTo>
                  <a:lnTo>
                    <a:pt x="371" y="283"/>
                  </a:lnTo>
                  <a:lnTo>
                    <a:pt x="367" y="285"/>
                  </a:lnTo>
                  <a:lnTo>
                    <a:pt x="365" y="287"/>
                  </a:lnTo>
                  <a:lnTo>
                    <a:pt x="359" y="289"/>
                  </a:lnTo>
                  <a:lnTo>
                    <a:pt x="358" y="291"/>
                  </a:lnTo>
                  <a:lnTo>
                    <a:pt x="352" y="293"/>
                  </a:lnTo>
                  <a:lnTo>
                    <a:pt x="348" y="295"/>
                  </a:lnTo>
                  <a:lnTo>
                    <a:pt x="344" y="296"/>
                  </a:lnTo>
                  <a:lnTo>
                    <a:pt x="340" y="298"/>
                  </a:lnTo>
                  <a:lnTo>
                    <a:pt x="337" y="300"/>
                  </a:lnTo>
                  <a:lnTo>
                    <a:pt x="333" y="302"/>
                  </a:lnTo>
                  <a:lnTo>
                    <a:pt x="327" y="302"/>
                  </a:lnTo>
                  <a:lnTo>
                    <a:pt x="323" y="304"/>
                  </a:lnTo>
                  <a:lnTo>
                    <a:pt x="318" y="304"/>
                  </a:lnTo>
                  <a:lnTo>
                    <a:pt x="312" y="306"/>
                  </a:lnTo>
                  <a:lnTo>
                    <a:pt x="306" y="306"/>
                  </a:lnTo>
                  <a:lnTo>
                    <a:pt x="302" y="306"/>
                  </a:lnTo>
                  <a:lnTo>
                    <a:pt x="295" y="306"/>
                  </a:lnTo>
                  <a:lnTo>
                    <a:pt x="289" y="306"/>
                  </a:lnTo>
                  <a:lnTo>
                    <a:pt x="283" y="306"/>
                  </a:lnTo>
                  <a:lnTo>
                    <a:pt x="280" y="306"/>
                  </a:lnTo>
                  <a:lnTo>
                    <a:pt x="274" y="306"/>
                  </a:lnTo>
                  <a:lnTo>
                    <a:pt x="268" y="304"/>
                  </a:lnTo>
                  <a:lnTo>
                    <a:pt x="263" y="304"/>
                  </a:lnTo>
                  <a:lnTo>
                    <a:pt x="259" y="304"/>
                  </a:lnTo>
                  <a:lnTo>
                    <a:pt x="255" y="302"/>
                  </a:lnTo>
                  <a:lnTo>
                    <a:pt x="249" y="302"/>
                  </a:lnTo>
                  <a:lnTo>
                    <a:pt x="245" y="300"/>
                  </a:lnTo>
                  <a:lnTo>
                    <a:pt x="242" y="300"/>
                  </a:lnTo>
                  <a:lnTo>
                    <a:pt x="236" y="298"/>
                  </a:lnTo>
                  <a:lnTo>
                    <a:pt x="232" y="298"/>
                  </a:lnTo>
                  <a:lnTo>
                    <a:pt x="228" y="296"/>
                  </a:lnTo>
                  <a:lnTo>
                    <a:pt x="225" y="295"/>
                  </a:lnTo>
                  <a:lnTo>
                    <a:pt x="221" y="293"/>
                  </a:lnTo>
                  <a:lnTo>
                    <a:pt x="217" y="293"/>
                  </a:lnTo>
                  <a:lnTo>
                    <a:pt x="213" y="291"/>
                  </a:lnTo>
                  <a:lnTo>
                    <a:pt x="211" y="289"/>
                  </a:lnTo>
                  <a:lnTo>
                    <a:pt x="204" y="285"/>
                  </a:lnTo>
                  <a:lnTo>
                    <a:pt x="198" y="281"/>
                  </a:lnTo>
                  <a:lnTo>
                    <a:pt x="192" y="277"/>
                  </a:lnTo>
                  <a:lnTo>
                    <a:pt x="188" y="274"/>
                  </a:lnTo>
                  <a:lnTo>
                    <a:pt x="183" y="270"/>
                  </a:lnTo>
                  <a:lnTo>
                    <a:pt x="179" y="266"/>
                  </a:lnTo>
                  <a:lnTo>
                    <a:pt x="173" y="262"/>
                  </a:lnTo>
                  <a:lnTo>
                    <a:pt x="169" y="258"/>
                  </a:lnTo>
                  <a:lnTo>
                    <a:pt x="167" y="253"/>
                  </a:lnTo>
                  <a:lnTo>
                    <a:pt x="164" y="249"/>
                  </a:lnTo>
                  <a:lnTo>
                    <a:pt x="162" y="245"/>
                  </a:lnTo>
                  <a:lnTo>
                    <a:pt x="158" y="241"/>
                  </a:lnTo>
                  <a:lnTo>
                    <a:pt x="156" y="238"/>
                  </a:lnTo>
                  <a:lnTo>
                    <a:pt x="156" y="236"/>
                  </a:lnTo>
                  <a:lnTo>
                    <a:pt x="152" y="230"/>
                  </a:lnTo>
                  <a:lnTo>
                    <a:pt x="150" y="226"/>
                  </a:lnTo>
                  <a:lnTo>
                    <a:pt x="148" y="222"/>
                  </a:lnTo>
                  <a:lnTo>
                    <a:pt x="148" y="222"/>
                  </a:lnTo>
                  <a:lnTo>
                    <a:pt x="0" y="251"/>
                  </a:lnTo>
                  <a:lnTo>
                    <a:pt x="0" y="232"/>
                  </a:lnTo>
                  <a:lnTo>
                    <a:pt x="0" y="232"/>
                  </a:lnTo>
                  <a:close/>
                </a:path>
              </a:pathLst>
            </a:custGeom>
            <a:solidFill>
              <a:srgbClr val="000000"/>
            </a:solidFill>
            <a:ln w="9525">
              <a:noFill/>
              <a:round/>
              <a:headEnd/>
              <a:tailEnd/>
            </a:ln>
          </p:spPr>
          <p:txBody>
            <a:bodyPr/>
            <a:lstStyle/>
            <a:p>
              <a:endParaRPr lang="en-US"/>
            </a:p>
          </p:txBody>
        </p:sp>
        <p:sp>
          <p:nvSpPr>
            <p:cNvPr id="6208" name="Freeform 64"/>
            <p:cNvSpPr>
              <a:spLocks/>
            </p:cNvSpPr>
            <p:nvPr/>
          </p:nvSpPr>
          <p:spPr bwMode="auto">
            <a:xfrm>
              <a:off x="2610" y="2228"/>
              <a:ext cx="353" cy="239"/>
            </a:xfrm>
            <a:custGeom>
              <a:avLst/>
              <a:gdLst/>
              <a:ahLst/>
              <a:cxnLst>
                <a:cxn ang="0">
                  <a:pos x="213" y="416"/>
                </a:cxn>
                <a:cxn ang="0">
                  <a:pos x="253" y="378"/>
                </a:cxn>
                <a:cxn ang="0">
                  <a:pos x="297" y="357"/>
                </a:cxn>
                <a:cxn ang="0">
                  <a:pos x="335" y="348"/>
                </a:cxn>
                <a:cxn ang="0">
                  <a:pos x="386" y="355"/>
                </a:cxn>
                <a:cxn ang="0">
                  <a:pos x="428" y="393"/>
                </a:cxn>
                <a:cxn ang="0">
                  <a:pos x="491" y="382"/>
                </a:cxn>
                <a:cxn ang="0">
                  <a:pos x="519" y="334"/>
                </a:cxn>
                <a:cxn ang="0">
                  <a:pos x="555" y="308"/>
                </a:cxn>
                <a:cxn ang="0">
                  <a:pos x="595" y="296"/>
                </a:cxn>
                <a:cxn ang="0">
                  <a:pos x="635" y="294"/>
                </a:cxn>
                <a:cxn ang="0">
                  <a:pos x="652" y="230"/>
                </a:cxn>
                <a:cxn ang="0">
                  <a:pos x="681" y="262"/>
                </a:cxn>
                <a:cxn ang="0">
                  <a:pos x="702" y="279"/>
                </a:cxn>
                <a:cxn ang="0">
                  <a:pos x="692" y="241"/>
                </a:cxn>
                <a:cxn ang="0">
                  <a:pos x="658" y="209"/>
                </a:cxn>
                <a:cxn ang="0">
                  <a:pos x="652" y="182"/>
                </a:cxn>
                <a:cxn ang="0">
                  <a:pos x="645" y="144"/>
                </a:cxn>
                <a:cxn ang="0">
                  <a:pos x="626" y="104"/>
                </a:cxn>
                <a:cxn ang="0">
                  <a:pos x="578" y="57"/>
                </a:cxn>
                <a:cxn ang="0">
                  <a:pos x="536" y="30"/>
                </a:cxn>
                <a:cxn ang="0">
                  <a:pos x="487" y="11"/>
                </a:cxn>
                <a:cxn ang="0">
                  <a:pos x="428" y="0"/>
                </a:cxn>
                <a:cxn ang="0">
                  <a:pos x="363" y="5"/>
                </a:cxn>
                <a:cxn ang="0">
                  <a:pos x="295" y="30"/>
                </a:cxn>
                <a:cxn ang="0">
                  <a:pos x="249" y="28"/>
                </a:cxn>
                <a:cxn ang="0">
                  <a:pos x="211" y="24"/>
                </a:cxn>
                <a:cxn ang="0">
                  <a:pos x="164" y="24"/>
                </a:cxn>
                <a:cxn ang="0">
                  <a:pos x="112" y="26"/>
                </a:cxn>
                <a:cxn ang="0">
                  <a:pos x="65" y="34"/>
                </a:cxn>
                <a:cxn ang="0">
                  <a:pos x="23" y="51"/>
                </a:cxn>
                <a:cxn ang="0">
                  <a:pos x="34" y="435"/>
                </a:cxn>
                <a:cxn ang="0">
                  <a:pos x="69" y="422"/>
                </a:cxn>
                <a:cxn ang="0">
                  <a:pos x="107" y="389"/>
                </a:cxn>
                <a:cxn ang="0">
                  <a:pos x="128" y="368"/>
                </a:cxn>
                <a:cxn ang="0">
                  <a:pos x="169" y="351"/>
                </a:cxn>
                <a:cxn ang="0">
                  <a:pos x="211" y="332"/>
                </a:cxn>
                <a:cxn ang="0">
                  <a:pos x="255" y="310"/>
                </a:cxn>
                <a:cxn ang="0">
                  <a:pos x="297" y="275"/>
                </a:cxn>
                <a:cxn ang="0">
                  <a:pos x="325" y="232"/>
                </a:cxn>
                <a:cxn ang="0">
                  <a:pos x="356" y="224"/>
                </a:cxn>
                <a:cxn ang="0">
                  <a:pos x="392" y="230"/>
                </a:cxn>
                <a:cxn ang="0">
                  <a:pos x="426" y="249"/>
                </a:cxn>
                <a:cxn ang="0">
                  <a:pos x="464" y="222"/>
                </a:cxn>
                <a:cxn ang="0">
                  <a:pos x="502" y="201"/>
                </a:cxn>
                <a:cxn ang="0">
                  <a:pos x="546" y="199"/>
                </a:cxn>
                <a:cxn ang="0">
                  <a:pos x="584" y="224"/>
                </a:cxn>
                <a:cxn ang="0">
                  <a:pos x="601" y="258"/>
                </a:cxn>
                <a:cxn ang="0">
                  <a:pos x="561" y="272"/>
                </a:cxn>
                <a:cxn ang="0">
                  <a:pos x="515" y="304"/>
                </a:cxn>
                <a:cxn ang="0">
                  <a:pos x="485" y="349"/>
                </a:cxn>
                <a:cxn ang="0">
                  <a:pos x="436" y="372"/>
                </a:cxn>
                <a:cxn ang="0">
                  <a:pos x="392" y="334"/>
                </a:cxn>
                <a:cxn ang="0">
                  <a:pos x="350" y="325"/>
                </a:cxn>
                <a:cxn ang="0">
                  <a:pos x="312" y="327"/>
                </a:cxn>
                <a:cxn ang="0">
                  <a:pos x="270" y="338"/>
                </a:cxn>
                <a:cxn ang="0">
                  <a:pos x="226" y="365"/>
                </a:cxn>
                <a:cxn ang="0">
                  <a:pos x="194" y="401"/>
                </a:cxn>
                <a:cxn ang="0">
                  <a:pos x="31" y="477"/>
                </a:cxn>
              </a:cxnLst>
              <a:rect l="0" t="0" r="r" b="b"/>
              <a:pathLst>
                <a:path w="706" h="477">
                  <a:moveTo>
                    <a:pt x="31" y="477"/>
                  </a:moveTo>
                  <a:lnTo>
                    <a:pt x="200" y="446"/>
                  </a:lnTo>
                  <a:lnTo>
                    <a:pt x="200" y="446"/>
                  </a:lnTo>
                  <a:lnTo>
                    <a:pt x="200" y="445"/>
                  </a:lnTo>
                  <a:lnTo>
                    <a:pt x="200" y="441"/>
                  </a:lnTo>
                  <a:lnTo>
                    <a:pt x="202" y="435"/>
                  </a:lnTo>
                  <a:lnTo>
                    <a:pt x="204" y="429"/>
                  </a:lnTo>
                  <a:lnTo>
                    <a:pt x="209" y="424"/>
                  </a:lnTo>
                  <a:lnTo>
                    <a:pt x="213" y="416"/>
                  </a:lnTo>
                  <a:lnTo>
                    <a:pt x="219" y="410"/>
                  </a:lnTo>
                  <a:lnTo>
                    <a:pt x="221" y="406"/>
                  </a:lnTo>
                  <a:lnTo>
                    <a:pt x="225" y="403"/>
                  </a:lnTo>
                  <a:lnTo>
                    <a:pt x="228" y="399"/>
                  </a:lnTo>
                  <a:lnTo>
                    <a:pt x="232" y="393"/>
                  </a:lnTo>
                  <a:lnTo>
                    <a:pt x="236" y="389"/>
                  </a:lnTo>
                  <a:lnTo>
                    <a:pt x="242" y="386"/>
                  </a:lnTo>
                  <a:lnTo>
                    <a:pt x="245" y="382"/>
                  </a:lnTo>
                  <a:lnTo>
                    <a:pt x="253" y="378"/>
                  </a:lnTo>
                  <a:lnTo>
                    <a:pt x="257" y="374"/>
                  </a:lnTo>
                  <a:lnTo>
                    <a:pt x="265" y="370"/>
                  </a:lnTo>
                  <a:lnTo>
                    <a:pt x="270" y="368"/>
                  </a:lnTo>
                  <a:lnTo>
                    <a:pt x="278" y="365"/>
                  </a:lnTo>
                  <a:lnTo>
                    <a:pt x="280" y="363"/>
                  </a:lnTo>
                  <a:lnTo>
                    <a:pt x="285" y="361"/>
                  </a:lnTo>
                  <a:lnTo>
                    <a:pt x="289" y="359"/>
                  </a:lnTo>
                  <a:lnTo>
                    <a:pt x="293" y="359"/>
                  </a:lnTo>
                  <a:lnTo>
                    <a:pt x="297" y="357"/>
                  </a:lnTo>
                  <a:lnTo>
                    <a:pt x="301" y="355"/>
                  </a:lnTo>
                  <a:lnTo>
                    <a:pt x="306" y="355"/>
                  </a:lnTo>
                  <a:lnTo>
                    <a:pt x="310" y="353"/>
                  </a:lnTo>
                  <a:lnTo>
                    <a:pt x="314" y="351"/>
                  </a:lnTo>
                  <a:lnTo>
                    <a:pt x="318" y="349"/>
                  </a:lnTo>
                  <a:lnTo>
                    <a:pt x="322" y="349"/>
                  </a:lnTo>
                  <a:lnTo>
                    <a:pt x="325" y="349"/>
                  </a:lnTo>
                  <a:lnTo>
                    <a:pt x="331" y="348"/>
                  </a:lnTo>
                  <a:lnTo>
                    <a:pt x="335" y="348"/>
                  </a:lnTo>
                  <a:lnTo>
                    <a:pt x="339" y="348"/>
                  </a:lnTo>
                  <a:lnTo>
                    <a:pt x="342" y="348"/>
                  </a:lnTo>
                  <a:lnTo>
                    <a:pt x="350" y="348"/>
                  </a:lnTo>
                  <a:lnTo>
                    <a:pt x="356" y="348"/>
                  </a:lnTo>
                  <a:lnTo>
                    <a:pt x="363" y="348"/>
                  </a:lnTo>
                  <a:lnTo>
                    <a:pt x="369" y="349"/>
                  </a:lnTo>
                  <a:lnTo>
                    <a:pt x="375" y="349"/>
                  </a:lnTo>
                  <a:lnTo>
                    <a:pt x="380" y="353"/>
                  </a:lnTo>
                  <a:lnTo>
                    <a:pt x="386" y="355"/>
                  </a:lnTo>
                  <a:lnTo>
                    <a:pt x="390" y="357"/>
                  </a:lnTo>
                  <a:lnTo>
                    <a:pt x="396" y="359"/>
                  </a:lnTo>
                  <a:lnTo>
                    <a:pt x="399" y="363"/>
                  </a:lnTo>
                  <a:lnTo>
                    <a:pt x="403" y="365"/>
                  </a:lnTo>
                  <a:lnTo>
                    <a:pt x="407" y="368"/>
                  </a:lnTo>
                  <a:lnTo>
                    <a:pt x="413" y="376"/>
                  </a:lnTo>
                  <a:lnTo>
                    <a:pt x="420" y="382"/>
                  </a:lnTo>
                  <a:lnTo>
                    <a:pt x="424" y="387"/>
                  </a:lnTo>
                  <a:lnTo>
                    <a:pt x="428" y="393"/>
                  </a:lnTo>
                  <a:lnTo>
                    <a:pt x="432" y="397"/>
                  </a:lnTo>
                  <a:lnTo>
                    <a:pt x="434" y="401"/>
                  </a:lnTo>
                  <a:lnTo>
                    <a:pt x="434" y="405"/>
                  </a:lnTo>
                  <a:lnTo>
                    <a:pt x="436" y="405"/>
                  </a:lnTo>
                  <a:lnTo>
                    <a:pt x="487" y="393"/>
                  </a:lnTo>
                  <a:lnTo>
                    <a:pt x="487" y="391"/>
                  </a:lnTo>
                  <a:lnTo>
                    <a:pt x="487" y="389"/>
                  </a:lnTo>
                  <a:lnTo>
                    <a:pt x="489" y="386"/>
                  </a:lnTo>
                  <a:lnTo>
                    <a:pt x="491" y="382"/>
                  </a:lnTo>
                  <a:lnTo>
                    <a:pt x="493" y="374"/>
                  </a:lnTo>
                  <a:lnTo>
                    <a:pt x="496" y="368"/>
                  </a:lnTo>
                  <a:lnTo>
                    <a:pt x="500" y="361"/>
                  </a:lnTo>
                  <a:lnTo>
                    <a:pt x="506" y="355"/>
                  </a:lnTo>
                  <a:lnTo>
                    <a:pt x="508" y="349"/>
                  </a:lnTo>
                  <a:lnTo>
                    <a:pt x="512" y="346"/>
                  </a:lnTo>
                  <a:lnTo>
                    <a:pt x="514" y="342"/>
                  </a:lnTo>
                  <a:lnTo>
                    <a:pt x="517" y="338"/>
                  </a:lnTo>
                  <a:lnTo>
                    <a:pt x="519" y="334"/>
                  </a:lnTo>
                  <a:lnTo>
                    <a:pt x="523" y="330"/>
                  </a:lnTo>
                  <a:lnTo>
                    <a:pt x="527" y="327"/>
                  </a:lnTo>
                  <a:lnTo>
                    <a:pt x="531" y="325"/>
                  </a:lnTo>
                  <a:lnTo>
                    <a:pt x="534" y="321"/>
                  </a:lnTo>
                  <a:lnTo>
                    <a:pt x="538" y="317"/>
                  </a:lnTo>
                  <a:lnTo>
                    <a:pt x="542" y="313"/>
                  </a:lnTo>
                  <a:lnTo>
                    <a:pt x="548" y="311"/>
                  </a:lnTo>
                  <a:lnTo>
                    <a:pt x="552" y="310"/>
                  </a:lnTo>
                  <a:lnTo>
                    <a:pt x="555" y="308"/>
                  </a:lnTo>
                  <a:lnTo>
                    <a:pt x="559" y="306"/>
                  </a:lnTo>
                  <a:lnTo>
                    <a:pt x="565" y="304"/>
                  </a:lnTo>
                  <a:lnTo>
                    <a:pt x="569" y="302"/>
                  </a:lnTo>
                  <a:lnTo>
                    <a:pt x="574" y="302"/>
                  </a:lnTo>
                  <a:lnTo>
                    <a:pt x="578" y="300"/>
                  </a:lnTo>
                  <a:lnTo>
                    <a:pt x="584" y="298"/>
                  </a:lnTo>
                  <a:lnTo>
                    <a:pt x="588" y="298"/>
                  </a:lnTo>
                  <a:lnTo>
                    <a:pt x="592" y="296"/>
                  </a:lnTo>
                  <a:lnTo>
                    <a:pt x="595" y="296"/>
                  </a:lnTo>
                  <a:lnTo>
                    <a:pt x="599" y="296"/>
                  </a:lnTo>
                  <a:lnTo>
                    <a:pt x="603" y="296"/>
                  </a:lnTo>
                  <a:lnTo>
                    <a:pt x="607" y="294"/>
                  </a:lnTo>
                  <a:lnTo>
                    <a:pt x="611" y="294"/>
                  </a:lnTo>
                  <a:lnTo>
                    <a:pt x="614" y="294"/>
                  </a:lnTo>
                  <a:lnTo>
                    <a:pt x="620" y="294"/>
                  </a:lnTo>
                  <a:lnTo>
                    <a:pt x="626" y="294"/>
                  </a:lnTo>
                  <a:lnTo>
                    <a:pt x="631" y="294"/>
                  </a:lnTo>
                  <a:lnTo>
                    <a:pt x="635" y="294"/>
                  </a:lnTo>
                  <a:lnTo>
                    <a:pt x="641" y="296"/>
                  </a:lnTo>
                  <a:lnTo>
                    <a:pt x="645" y="296"/>
                  </a:lnTo>
                  <a:lnTo>
                    <a:pt x="649" y="298"/>
                  </a:lnTo>
                  <a:lnTo>
                    <a:pt x="650" y="298"/>
                  </a:lnTo>
                  <a:lnTo>
                    <a:pt x="669" y="285"/>
                  </a:lnTo>
                  <a:lnTo>
                    <a:pt x="628" y="270"/>
                  </a:lnTo>
                  <a:lnTo>
                    <a:pt x="628" y="247"/>
                  </a:lnTo>
                  <a:lnTo>
                    <a:pt x="650" y="230"/>
                  </a:lnTo>
                  <a:lnTo>
                    <a:pt x="652" y="230"/>
                  </a:lnTo>
                  <a:lnTo>
                    <a:pt x="656" y="232"/>
                  </a:lnTo>
                  <a:lnTo>
                    <a:pt x="658" y="235"/>
                  </a:lnTo>
                  <a:lnTo>
                    <a:pt x="664" y="237"/>
                  </a:lnTo>
                  <a:lnTo>
                    <a:pt x="666" y="241"/>
                  </a:lnTo>
                  <a:lnTo>
                    <a:pt x="669" y="245"/>
                  </a:lnTo>
                  <a:lnTo>
                    <a:pt x="673" y="249"/>
                  </a:lnTo>
                  <a:lnTo>
                    <a:pt x="675" y="253"/>
                  </a:lnTo>
                  <a:lnTo>
                    <a:pt x="679" y="256"/>
                  </a:lnTo>
                  <a:lnTo>
                    <a:pt x="681" y="262"/>
                  </a:lnTo>
                  <a:lnTo>
                    <a:pt x="683" y="266"/>
                  </a:lnTo>
                  <a:lnTo>
                    <a:pt x="683" y="272"/>
                  </a:lnTo>
                  <a:lnTo>
                    <a:pt x="683" y="277"/>
                  </a:lnTo>
                  <a:lnTo>
                    <a:pt x="683" y="283"/>
                  </a:lnTo>
                  <a:lnTo>
                    <a:pt x="706" y="292"/>
                  </a:lnTo>
                  <a:lnTo>
                    <a:pt x="704" y="291"/>
                  </a:lnTo>
                  <a:lnTo>
                    <a:pt x="704" y="287"/>
                  </a:lnTo>
                  <a:lnTo>
                    <a:pt x="702" y="283"/>
                  </a:lnTo>
                  <a:lnTo>
                    <a:pt x="702" y="279"/>
                  </a:lnTo>
                  <a:lnTo>
                    <a:pt x="702" y="275"/>
                  </a:lnTo>
                  <a:lnTo>
                    <a:pt x="702" y="272"/>
                  </a:lnTo>
                  <a:lnTo>
                    <a:pt x="700" y="268"/>
                  </a:lnTo>
                  <a:lnTo>
                    <a:pt x="698" y="262"/>
                  </a:lnTo>
                  <a:lnTo>
                    <a:pt x="698" y="258"/>
                  </a:lnTo>
                  <a:lnTo>
                    <a:pt x="696" y="254"/>
                  </a:lnTo>
                  <a:lnTo>
                    <a:pt x="694" y="249"/>
                  </a:lnTo>
                  <a:lnTo>
                    <a:pt x="694" y="245"/>
                  </a:lnTo>
                  <a:lnTo>
                    <a:pt x="692" y="241"/>
                  </a:lnTo>
                  <a:lnTo>
                    <a:pt x="690" y="237"/>
                  </a:lnTo>
                  <a:lnTo>
                    <a:pt x="688" y="232"/>
                  </a:lnTo>
                  <a:lnTo>
                    <a:pt x="685" y="228"/>
                  </a:lnTo>
                  <a:lnTo>
                    <a:pt x="683" y="226"/>
                  </a:lnTo>
                  <a:lnTo>
                    <a:pt x="681" y="222"/>
                  </a:lnTo>
                  <a:lnTo>
                    <a:pt x="675" y="216"/>
                  </a:lnTo>
                  <a:lnTo>
                    <a:pt x="668" y="215"/>
                  </a:lnTo>
                  <a:lnTo>
                    <a:pt x="662" y="211"/>
                  </a:lnTo>
                  <a:lnTo>
                    <a:pt x="658" y="209"/>
                  </a:lnTo>
                  <a:lnTo>
                    <a:pt x="656" y="207"/>
                  </a:lnTo>
                  <a:lnTo>
                    <a:pt x="654" y="207"/>
                  </a:lnTo>
                  <a:lnTo>
                    <a:pt x="654" y="205"/>
                  </a:lnTo>
                  <a:lnTo>
                    <a:pt x="654" y="205"/>
                  </a:lnTo>
                  <a:lnTo>
                    <a:pt x="654" y="201"/>
                  </a:lnTo>
                  <a:lnTo>
                    <a:pt x="654" y="197"/>
                  </a:lnTo>
                  <a:lnTo>
                    <a:pt x="654" y="194"/>
                  </a:lnTo>
                  <a:lnTo>
                    <a:pt x="654" y="188"/>
                  </a:lnTo>
                  <a:lnTo>
                    <a:pt x="652" y="182"/>
                  </a:lnTo>
                  <a:lnTo>
                    <a:pt x="652" y="177"/>
                  </a:lnTo>
                  <a:lnTo>
                    <a:pt x="650" y="173"/>
                  </a:lnTo>
                  <a:lnTo>
                    <a:pt x="650" y="169"/>
                  </a:lnTo>
                  <a:lnTo>
                    <a:pt x="650" y="165"/>
                  </a:lnTo>
                  <a:lnTo>
                    <a:pt x="649" y="161"/>
                  </a:lnTo>
                  <a:lnTo>
                    <a:pt x="647" y="158"/>
                  </a:lnTo>
                  <a:lnTo>
                    <a:pt x="647" y="154"/>
                  </a:lnTo>
                  <a:lnTo>
                    <a:pt x="645" y="150"/>
                  </a:lnTo>
                  <a:lnTo>
                    <a:pt x="645" y="144"/>
                  </a:lnTo>
                  <a:lnTo>
                    <a:pt x="643" y="140"/>
                  </a:lnTo>
                  <a:lnTo>
                    <a:pt x="641" y="137"/>
                  </a:lnTo>
                  <a:lnTo>
                    <a:pt x="639" y="131"/>
                  </a:lnTo>
                  <a:lnTo>
                    <a:pt x="639" y="127"/>
                  </a:lnTo>
                  <a:lnTo>
                    <a:pt x="635" y="123"/>
                  </a:lnTo>
                  <a:lnTo>
                    <a:pt x="633" y="120"/>
                  </a:lnTo>
                  <a:lnTo>
                    <a:pt x="631" y="114"/>
                  </a:lnTo>
                  <a:lnTo>
                    <a:pt x="630" y="110"/>
                  </a:lnTo>
                  <a:lnTo>
                    <a:pt x="626" y="104"/>
                  </a:lnTo>
                  <a:lnTo>
                    <a:pt x="622" y="99"/>
                  </a:lnTo>
                  <a:lnTo>
                    <a:pt x="618" y="93"/>
                  </a:lnTo>
                  <a:lnTo>
                    <a:pt x="612" y="87"/>
                  </a:lnTo>
                  <a:lnTo>
                    <a:pt x="607" y="82"/>
                  </a:lnTo>
                  <a:lnTo>
                    <a:pt x="601" y="76"/>
                  </a:lnTo>
                  <a:lnTo>
                    <a:pt x="593" y="70"/>
                  </a:lnTo>
                  <a:lnTo>
                    <a:pt x="588" y="64"/>
                  </a:lnTo>
                  <a:lnTo>
                    <a:pt x="584" y="61"/>
                  </a:lnTo>
                  <a:lnTo>
                    <a:pt x="578" y="57"/>
                  </a:lnTo>
                  <a:lnTo>
                    <a:pt x="574" y="55"/>
                  </a:lnTo>
                  <a:lnTo>
                    <a:pt x="571" y="51"/>
                  </a:lnTo>
                  <a:lnTo>
                    <a:pt x="567" y="49"/>
                  </a:lnTo>
                  <a:lnTo>
                    <a:pt x="561" y="45"/>
                  </a:lnTo>
                  <a:lnTo>
                    <a:pt x="557" y="42"/>
                  </a:lnTo>
                  <a:lnTo>
                    <a:pt x="553" y="40"/>
                  </a:lnTo>
                  <a:lnTo>
                    <a:pt x="548" y="36"/>
                  </a:lnTo>
                  <a:lnTo>
                    <a:pt x="542" y="34"/>
                  </a:lnTo>
                  <a:lnTo>
                    <a:pt x="536" y="30"/>
                  </a:lnTo>
                  <a:lnTo>
                    <a:pt x="533" y="28"/>
                  </a:lnTo>
                  <a:lnTo>
                    <a:pt x="527" y="26"/>
                  </a:lnTo>
                  <a:lnTo>
                    <a:pt x="521" y="23"/>
                  </a:lnTo>
                  <a:lnTo>
                    <a:pt x="515" y="21"/>
                  </a:lnTo>
                  <a:lnTo>
                    <a:pt x="512" y="19"/>
                  </a:lnTo>
                  <a:lnTo>
                    <a:pt x="504" y="17"/>
                  </a:lnTo>
                  <a:lnTo>
                    <a:pt x="498" y="15"/>
                  </a:lnTo>
                  <a:lnTo>
                    <a:pt x="493" y="13"/>
                  </a:lnTo>
                  <a:lnTo>
                    <a:pt x="487" y="11"/>
                  </a:lnTo>
                  <a:lnTo>
                    <a:pt x="479" y="9"/>
                  </a:lnTo>
                  <a:lnTo>
                    <a:pt x="474" y="7"/>
                  </a:lnTo>
                  <a:lnTo>
                    <a:pt x="468" y="5"/>
                  </a:lnTo>
                  <a:lnTo>
                    <a:pt x="462" y="5"/>
                  </a:lnTo>
                  <a:lnTo>
                    <a:pt x="455" y="2"/>
                  </a:lnTo>
                  <a:lnTo>
                    <a:pt x="449" y="2"/>
                  </a:lnTo>
                  <a:lnTo>
                    <a:pt x="441" y="0"/>
                  </a:lnTo>
                  <a:lnTo>
                    <a:pt x="436" y="0"/>
                  </a:lnTo>
                  <a:lnTo>
                    <a:pt x="428" y="0"/>
                  </a:lnTo>
                  <a:lnTo>
                    <a:pt x="422" y="0"/>
                  </a:lnTo>
                  <a:lnTo>
                    <a:pt x="415" y="0"/>
                  </a:lnTo>
                  <a:lnTo>
                    <a:pt x="409" y="0"/>
                  </a:lnTo>
                  <a:lnTo>
                    <a:pt x="401" y="0"/>
                  </a:lnTo>
                  <a:lnTo>
                    <a:pt x="394" y="0"/>
                  </a:lnTo>
                  <a:lnTo>
                    <a:pt x="386" y="2"/>
                  </a:lnTo>
                  <a:lnTo>
                    <a:pt x="379" y="2"/>
                  </a:lnTo>
                  <a:lnTo>
                    <a:pt x="371" y="4"/>
                  </a:lnTo>
                  <a:lnTo>
                    <a:pt x="363" y="5"/>
                  </a:lnTo>
                  <a:lnTo>
                    <a:pt x="356" y="7"/>
                  </a:lnTo>
                  <a:lnTo>
                    <a:pt x="350" y="9"/>
                  </a:lnTo>
                  <a:lnTo>
                    <a:pt x="341" y="11"/>
                  </a:lnTo>
                  <a:lnTo>
                    <a:pt x="333" y="13"/>
                  </a:lnTo>
                  <a:lnTo>
                    <a:pt x="325" y="17"/>
                  </a:lnTo>
                  <a:lnTo>
                    <a:pt x="318" y="19"/>
                  </a:lnTo>
                  <a:lnTo>
                    <a:pt x="310" y="23"/>
                  </a:lnTo>
                  <a:lnTo>
                    <a:pt x="303" y="26"/>
                  </a:lnTo>
                  <a:lnTo>
                    <a:pt x="295" y="30"/>
                  </a:lnTo>
                  <a:lnTo>
                    <a:pt x="287" y="34"/>
                  </a:lnTo>
                  <a:lnTo>
                    <a:pt x="285" y="34"/>
                  </a:lnTo>
                  <a:lnTo>
                    <a:pt x="280" y="34"/>
                  </a:lnTo>
                  <a:lnTo>
                    <a:pt x="276" y="32"/>
                  </a:lnTo>
                  <a:lnTo>
                    <a:pt x="270" y="32"/>
                  </a:lnTo>
                  <a:lnTo>
                    <a:pt x="265" y="30"/>
                  </a:lnTo>
                  <a:lnTo>
                    <a:pt x="257" y="30"/>
                  </a:lnTo>
                  <a:lnTo>
                    <a:pt x="253" y="30"/>
                  </a:lnTo>
                  <a:lnTo>
                    <a:pt x="249" y="28"/>
                  </a:lnTo>
                  <a:lnTo>
                    <a:pt x="245" y="28"/>
                  </a:lnTo>
                  <a:lnTo>
                    <a:pt x="242" y="28"/>
                  </a:lnTo>
                  <a:lnTo>
                    <a:pt x="238" y="26"/>
                  </a:lnTo>
                  <a:lnTo>
                    <a:pt x="234" y="26"/>
                  </a:lnTo>
                  <a:lnTo>
                    <a:pt x="230" y="26"/>
                  </a:lnTo>
                  <a:lnTo>
                    <a:pt x="225" y="26"/>
                  </a:lnTo>
                  <a:lnTo>
                    <a:pt x="221" y="26"/>
                  </a:lnTo>
                  <a:lnTo>
                    <a:pt x="215" y="24"/>
                  </a:lnTo>
                  <a:lnTo>
                    <a:pt x="211" y="24"/>
                  </a:lnTo>
                  <a:lnTo>
                    <a:pt x="206" y="24"/>
                  </a:lnTo>
                  <a:lnTo>
                    <a:pt x="200" y="24"/>
                  </a:lnTo>
                  <a:lnTo>
                    <a:pt x="196" y="24"/>
                  </a:lnTo>
                  <a:lnTo>
                    <a:pt x="190" y="24"/>
                  </a:lnTo>
                  <a:lnTo>
                    <a:pt x="187" y="24"/>
                  </a:lnTo>
                  <a:lnTo>
                    <a:pt x="179" y="24"/>
                  </a:lnTo>
                  <a:lnTo>
                    <a:pt x="175" y="24"/>
                  </a:lnTo>
                  <a:lnTo>
                    <a:pt x="169" y="24"/>
                  </a:lnTo>
                  <a:lnTo>
                    <a:pt x="164" y="24"/>
                  </a:lnTo>
                  <a:lnTo>
                    <a:pt x="158" y="24"/>
                  </a:lnTo>
                  <a:lnTo>
                    <a:pt x="152" y="24"/>
                  </a:lnTo>
                  <a:lnTo>
                    <a:pt x="147" y="24"/>
                  </a:lnTo>
                  <a:lnTo>
                    <a:pt x="141" y="24"/>
                  </a:lnTo>
                  <a:lnTo>
                    <a:pt x="135" y="24"/>
                  </a:lnTo>
                  <a:lnTo>
                    <a:pt x="130" y="24"/>
                  </a:lnTo>
                  <a:lnTo>
                    <a:pt x="124" y="24"/>
                  </a:lnTo>
                  <a:lnTo>
                    <a:pt x="120" y="26"/>
                  </a:lnTo>
                  <a:lnTo>
                    <a:pt x="112" y="26"/>
                  </a:lnTo>
                  <a:lnTo>
                    <a:pt x="109" y="26"/>
                  </a:lnTo>
                  <a:lnTo>
                    <a:pt x="103" y="26"/>
                  </a:lnTo>
                  <a:lnTo>
                    <a:pt x="97" y="28"/>
                  </a:lnTo>
                  <a:lnTo>
                    <a:pt x="91" y="28"/>
                  </a:lnTo>
                  <a:lnTo>
                    <a:pt x="86" y="30"/>
                  </a:lnTo>
                  <a:lnTo>
                    <a:pt x="80" y="30"/>
                  </a:lnTo>
                  <a:lnTo>
                    <a:pt x="76" y="32"/>
                  </a:lnTo>
                  <a:lnTo>
                    <a:pt x="71" y="34"/>
                  </a:lnTo>
                  <a:lnTo>
                    <a:pt x="65" y="34"/>
                  </a:lnTo>
                  <a:lnTo>
                    <a:pt x="61" y="36"/>
                  </a:lnTo>
                  <a:lnTo>
                    <a:pt x="55" y="38"/>
                  </a:lnTo>
                  <a:lnTo>
                    <a:pt x="52" y="40"/>
                  </a:lnTo>
                  <a:lnTo>
                    <a:pt x="46" y="42"/>
                  </a:lnTo>
                  <a:lnTo>
                    <a:pt x="40" y="44"/>
                  </a:lnTo>
                  <a:lnTo>
                    <a:pt x="36" y="45"/>
                  </a:lnTo>
                  <a:lnTo>
                    <a:pt x="33" y="47"/>
                  </a:lnTo>
                  <a:lnTo>
                    <a:pt x="29" y="49"/>
                  </a:lnTo>
                  <a:lnTo>
                    <a:pt x="23" y="51"/>
                  </a:lnTo>
                  <a:lnTo>
                    <a:pt x="21" y="55"/>
                  </a:lnTo>
                  <a:lnTo>
                    <a:pt x="23" y="21"/>
                  </a:lnTo>
                  <a:lnTo>
                    <a:pt x="0" y="30"/>
                  </a:lnTo>
                  <a:lnTo>
                    <a:pt x="0" y="401"/>
                  </a:lnTo>
                  <a:lnTo>
                    <a:pt x="21" y="439"/>
                  </a:lnTo>
                  <a:lnTo>
                    <a:pt x="21" y="439"/>
                  </a:lnTo>
                  <a:lnTo>
                    <a:pt x="23" y="437"/>
                  </a:lnTo>
                  <a:lnTo>
                    <a:pt x="29" y="437"/>
                  </a:lnTo>
                  <a:lnTo>
                    <a:pt x="34" y="435"/>
                  </a:lnTo>
                  <a:lnTo>
                    <a:pt x="36" y="433"/>
                  </a:lnTo>
                  <a:lnTo>
                    <a:pt x="40" y="433"/>
                  </a:lnTo>
                  <a:lnTo>
                    <a:pt x="44" y="431"/>
                  </a:lnTo>
                  <a:lnTo>
                    <a:pt x="48" y="429"/>
                  </a:lnTo>
                  <a:lnTo>
                    <a:pt x="52" y="427"/>
                  </a:lnTo>
                  <a:lnTo>
                    <a:pt x="55" y="426"/>
                  </a:lnTo>
                  <a:lnTo>
                    <a:pt x="61" y="426"/>
                  </a:lnTo>
                  <a:lnTo>
                    <a:pt x="65" y="424"/>
                  </a:lnTo>
                  <a:lnTo>
                    <a:pt x="69" y="422"/>
                  </a:lnTo>
                  <a:lnTo>
                    <a:pt x="72" y="420"/>
                  </a:lnTo>
                  <a:lnTo>
                    <a:pt x="76" y="416"/>
                  </a:lnTo>
                  <a:lnTo>
                    <a:pt x="80" y="414"/>
                  </a:lnTo>
                  <a:lnTo>
                    <a:pt x="84" y="410"/>
                  </a:lnTo>
                  <a:lnTo>
                    <a:pt x="88" y="408"/>
                  </a:lnTo>
                  <a:lnTo>
                    <a:pt x="91" y="405"/>
                  </a:lnTo>
                  <a:lnTo>
                    <a:pt x="97" y="403"/>
                  </a:lnTo>
                  <a:lnTo>
                    <a:pt x="101" y="397"/>
                  </a:lnTo>
                  <a:lnTo>
                    <a:pt x="107" y="389"/>
                  </a:lnTo>
                  <a:lnTo>
                    <a:pt x="109" y="386"/>
                  </a:lnTo>
                  <a:lnTo>
                    <a:pt x="111" y="382"/>
                  </a:lnTo>
                  <a:lnTo>
                    <a:pt x="112" y="378"/>
                  </a:lnTo>
                  <a:lnTo>
                    <a:pt x="114" y="374"/>
                  </a:lnTo>
                  <a:lnTo>
                    <a:pt x="114" y="372"/>
                  </a:lnTo>
                  <a:lnTo>
                    <a:pt x="116" y="372"/>
                  </a:lnTo>
                  <a:lnTo>
                    <a:pt x="118" y="370"/>
                  </a:lnTo>
                  <a:lnTo>
                    <a:pt x="122" y="370"/>
                  </a:lnTo>
                  <a:lnTo>
                    <a:pt x="128" y="368"/>
                  </a:lnTo>
                  <a:lnTo>
                    <a:pt x="131" y="367"/>
                  </a:lnTo>
                  <a:lnTo>
                    <a:pt x="137" y="365"/>
                  </a:lnTo>
                  <a:lnTo>
                    <a:pt x="145" y="361"/>
                  </a:lnTo>
                  <a:lnTo>
                    <a:pt x="149" y="359"/>
                  </a:lnTo>
                  <a:lnTo>
                    <a:pt x="152" y="359"/>
                  </a:lnTo>
                  <a:lnTo>
                    <a:pt x="156" y="357"/>
                  </a:lnTo>
                  <a:lnTo>
                    <a:pt x="162" y="355"/>
                  </a:lnTo>
                  <a:lnTo>
                    <a:pt x="166" y="353"/>
                  </a:lnTo>
                  <a:lnTo>
                    <a:pt x="169" y="351"/>
                  </a:lnTo>
                  <a:lnTo>
                    <a:pt x="173" y="349"/>
                  </a:lnTo>
                  <a:lnTo>
                    <a:pt x="179" y="348"/>
                  </a:lnTo>
                  <a:lnTo>
                    <a:pt x="183" y="346"/>
                  </a:lnTo>
                  <a:lnTo>
                    <a:pt x="187" y="344"/>
                  </a:lnTo>
                  <a:lnTo>
                    <a:pt x="192" y="342"/>
                  </a:lnTo>
                  <a:lnTo>
                    <a:pt x="196" y="340"/>
                  </a:lnTo>
                  <a:lnTo>
                    <a:pt x="202" y="336"/>
                  </a:lnTo>
                  <a:lnTo>
                    <a:pt x="207" y="334"/>
                  </a:lnTo>
                  <a:lnTo>
                    <a:pt x="211" y="332"/>
                  </a:lnTo>
                  <a:lnTo>
                    <a:pt x="217" y="330"/>
                  </a:lnTo>
                  <a:lnTo>
                    <a:pt x="221" y="327"/>
                  </a:lnTo>
                  <a:lnTo>
                    <a:pt x="226" y="325"/>
                  </a:lnTo>
                  <a:lnTo>
                    <a:pt x="230" y="323"/>
                  </a:lnTo>
                  <a:lnTo>
                    <a:pt x="236" y="321"/>
                  </a:lnTo>
                  <a:lnTo>
                    <a:pt x="240" y="317"/>
                  </a:lnTo>
                  <a:lnTo>
                    <a:pt x="245" y="313"/>
                  </a:lnTo>
                  <a:lnTo>
                    <a:pt x="249" y="311"/>
                  </a:lnTo>
                  <a:lnTo>
                    <a:pt x="255" y="310"/>
                  </a:lnTo>
                  <a:lnTo>
                    <a:pt x="259" y="306"/>
                  </a:lnTo>
                  <a:lnTo>
                    <a:pt x="265" y="302"/>
                  </a:lnTo>
                  <a:lnTo>
                    <a:pt x="268" y="298"/>
                  </a:lnTo>
                  <a:lnTo>
                    <a:pt x="274" y="296"/>
                  </a:lnTo>
                  <a:lnTo>
                    <a:pt x="278" y="292"/>
                  </a:lnTo>
                  <a:lnTo>
                    <a:pt x="282" y="289"/>
                  </a:lnTo>
                  <a:lnTo>
                    <a:pt x="285" y="285"/>
                  </a:lnTo>
                  <a:lnTo>
                    <a:pt x="289" y="283"/>
                  </a:lnTo>
                  <a:lnTo>
                    <a:pt x="297" y="275"/>
                  </a:lnTo>
                  <a:lnTo>
                    <a:pt x="303" y="270"/>
                  </a:lnTo>
                  <a:lnTo>
                    <a:pt x="310" y="262"/>
                  </a:lnTo>
                  <a:lnTo>
                    <a:pt x="314" y="254"/>
                  </a:lnTo>
                  <a:lnTo>
                    <a:pt x="318" y="251"/>
                  </a:lnTo>
                  <a:lnTo>
                    <a:pt x="320" y="247"/>
                  </a:lnTo>
                  <a:lnTo>
                    <a:pt x="322" y="243"/>
                  </a:lnTo>
                  <a:lnTo>
                    <a:pt x="323" y="239"/>
                  </a:lnTo>
                  <a:lnTo>
                    <a:pt x="323" y="235"/>
                  </a:lnTo>
                  <a:lnTo>
                    <a:pt x="325" y="232"/>
                  </a:lnTo>
                  <a:lnTo>
                    <a:pt x="325" y="228"/>
                  </a:lnTo>
                  <a:lnTo>
                    <a:pt x="327" y="226"/>
                  </a:lnTo>
                  <a:lnTo>
                    <a:pt x="327" y="224"/>
                  </a:lnTo>
                  <a:lnTo>
                    <a:pt x="331" y="224"/>
                  </a:lnTo>
                  <a:lnTo>
                    <a:pt x="335" y="224"/>
                  </a:lnTo>
                  <a:lnTo>
                    <a:pt x="341" y="224"/>
                  </a:lnTo>
                  <a:lnTo>
                    <a:pt x="344" y="224"/>
                  </a:lnTo>
                  <a:lnTo>
                    <a:pt x="352" y="224"/>
                  </a:lnTo>
                  <a:lnTo>
                    <a:pt x="356" y="224"/>
                  </a:lnTo>
                  <a:lnTo>
                    <a:pt x="360" y="226"/>
                  </a:lnTo>
                  <a:lnTo>
                    <a:pt x="363" y="226"/>
                  </a:lnTo>
                  <a:lnTo>
                    <a:pt x="369" y="226"/>
                  </a:lnTo>
                  <a:lnTo>
                    <a:pt x="373" y="226"/>
                  </a:lnTo>
                  <a:lnTo>
                    <a:pt x="377" y="228"/>
                  </a:lnTo>
                  <a:lnTo>
                    <a:pt x="380" y="228"/>
                  </a:lnTo>
                  <a:lnTo>
                    <a:pt x="384" y="230"/>
                  </a:lnTo>
                  <a:lnTo>
                    <a:pt x="388" y="230"/>
                  </a:lnTo>
                  <a:lnTo>
                    <a:pt x="392" y="230"/>
                  </a:lnTo>
                  <a:lnTo>
                    <a:pt x="398" y="232"/>
                  </a:lnTo>
                  <a:lnTo>
                    <a:pt x="401" y="234"/>
                  </a:lnTo>
                  <a:lnTo>
                    <a:pt x="405" y="235"/>
                  </a:lnTo>
                  <a:lnTo>
                    <a:pt x="409" y="237"/>
                  </a:lnTo>
                  <a:lnTo>
                    <a:pt x="413" y="239"/>
                  </a:lnTo>
                  <a:lnTo>
                    <a:pt x="417" y="241"/>
                  </a:lnTo>
                  <a:lnTo>
                    <a:pt x="422" y="245"/>
                  </a:lnTo>
                  <a:lnTo>
                    <a:pt x="426" y="251"/>
                  </a:lnTo>
                  <a:lnTo>
                    <a:pt x="426" y="249"/>
                  </a:lnTo>
                  <a:lnTo>
                    <a:pt x="430" y="249"/>
                  </a:lnTo>
                  <a:lnTo>
                    <a:pt x="432" y="245"/>
                  </a:lnTo>
                  <a:lnTo>
                    <a:pt x="438" y="241"/>
                  </a:lnTo>
                  <a:lnTo>
                    <a:pt x="441" y="237"/>
                  </a:lnTo>
                  <a:lnTo>
                    <a:pt x="447" y="232"/>
                  </a:lnTo>
                  <a:lnTo>
                    <a:pt x="451" y="230"/>
                  </a:lnTo>
                  <a:lnTo>
                    <a:pt x="455" y="226"/>
                  </a:lnTo>
                  <a:lnTo>
                    <a:pt x="458" y="224"/>
                  </a:lnTo>
                  <a:lnTo>
                    <a:pt x="464" y="222"/>
                  </a:lnTo>
                  <a:lnTo>
                    <a:pt x="468" y="218"/>
                  </a:lnTo>
                  <a:lnTo>
                    <a:pt x="472" y="216"/>
                  </a:lnTo>
                  <a:lnTo>
                    <a:pt x="476" y="213"/>
                  </a:lnTo>
                  <a:lnTo>
                    <a:pt x="479" y="211"/>
                  </a:lnTo>
                  <a:lnTo>
                    <a:pt x="485" y="209"/>
                  </a:lnTo>
                  <a:lnTo>
                    <a:pt x="489" y="207"/>
                  </a:lnTo>
                  <a:lnTo>
                    <a:pt x="493" y="205"/>
                  </a:lnTo>
                  <a:lnTo>
                    <a:pt x="498" y="203"/>
                  </a:lnTo>
                  <a:lnTo>
                    <a:pt x="502" y="201"/>
                  </a:lnTo>
                  <a:lnTo>
                    <a:pt x="508" y="199"/>
                  </a:lnTo>
                  <a:lnTo>
                    <a:pt x="514" y="197"/>
                  </a:lnTo>
                  <a:lnTo>
                    <a:pt x="519" y="197"/>
                  </a:lnTo>
                  <a:lnTo>
                    <a:pt x="523" y="197"/>
                  </a:lnTo>
                  <a:lnTo>
                    <a:pt x="529" y="197"/>
                  </a:lnTo>
                  <a:lnTo>
                    <a:pt x="533" y="197"/>
                  </a:lnTo>
                  <a:lnTo>
                    <a:pt x="538" y="199"/>
                  </a:lnTo>
                  <a:lnTo>
                    <a:pt x="542" y="199"/>
                  </a:lnTo>
                  <a:lnTo>
                    <a:pt x="546" y="199"/>
                  </a:lnTo>
                  <a:lnTo>
                    <a:pt x="550" y="201"/>
                  </a:lnTo>
                  <a:lnTo>
                    <a:pt x="553" y="203"/>
                  </a:lnTo>
                  <a:lnTo>
                    <a:pt x="557" y="203"/>
                  </a:lnTo>
                  <a:lnTo>
                    <a:pt x="561" y="205"/>
                  </a:lnTo>
                  <a:lnTo>
                    <a:pt x="565" y="207"/>
                  </a:lnTo>
                  <a:lnTo>
                    <a:pt x="569" y="211"/>
                  </a:lnTo>
                  <a:lnTo>
                    <a:pt x="574" y="215"/>
                  </a:lnTo>
                  <a:lnTo>
                    <a:pt x="578" y="218"/>
                  </a:lnTo>
                  <a:lnTo>
                    <a:pt x="584" y="224"/>
                  </a:lnTo>
                  <a:lnTo>
                    <a:pt x="588" y="230"/>
                  </a:lnTo>
                  <a:lnTo>
                    <a:pt x="590" y="235"/>
                  </a:lnTo>
                  <a:lnTo>
                    <a:pt x="593" y="241"/>
                  </a:lnTo>
                  <a:lnTo>
                    <a:pt x="595" y="245"/>
                  </a:lnTo>
                  <a:lnTo>
                    <a:pt x="597" y="251"/>
                  </a:lnTo>
                  <a:lnTo>
                    <a:pt x="599" y="253"/>
                  </a:lnTo>
                  <a:lnTo>
                    <a:pt x="599" y="256"/>
                  </a:lnTo>
                  <a:lnTo>
                    <a:pt x="601" y="258"/>
                  </a:lnTo>
                  <a:lnTo>
                    <a:pt x="601" y="258"/>
                  </a:lnTo>
                  <a:lnTo>
                    <a:pt x="599" y="258"/>
                  </a:lnTo>
                  <a:lnTo>
                    <a:pt x="597" y="260"/>
                  </a:lnTo>
                  <a:lnTo>
                    <a:pt x="590" y="260"/>
                  </a:lnTo>
                  <a:lnTo>
                    <a:pt x="584" y="264"/>
                  </a:lnTo>
                  <a:lnTo>
                    <a:pt x="580" y="264"/>
                  </a:lnTo>
                  <a:lnTo>
                    <a:pt x="576" y="266"/>
                  </a:lnTo>
                  <a:lnTo>
                    <a:pt x="571" y="268"/>
                  </a:lnTo>
                  <a:lnTo>
                    <a:pt x="567" y="270"/>
                  </a:lnTo>
                  <a:lnTo>
                    <a:pt x="561" y="272"/>
                  </a:lnTo>
                  <a:lnTo>
                    <a:pt x="557" y="273"/>
                  </a:lnTo>
                  <a:lnTo>
                    <a:pt x="552" y="277"/>
                  </a:lnTo>
                  <a:lnTo>
                    <a:pt x="546" y="281"/>
                  </a:lnTo>
                  <a:lnTo>
                    <a:pt x="540" y="283"/>
                  </a:lnTo>
                  <a:lnTo>
                    <a:pt x="534" y="287"/>
                  </a:lnTo>
                  <a:lnTo>
                    <a:pt x="531" y="291"/>
                  </a:lnTo>
                  <a:lnTo>
                    <a:pt x="525" y="294"/>
                  </a:lnTo>
                  <a:lnTo>
                    <a:pt x="519" y="298"/>
                  </a:lnTo>
                  <a:lnTo>
                    <a:pt x="515" y="304"/>
                  </a:lnTo>
                  <a:lnTo>
                    <a:pt x="510" y="310"/>
                  </a:lnTo>
                  <a:lnTo>
                    <a:pt x="506" y="315"/>
                  </a:lnTo>
                  <a:lnTo>
                    <a:pt x="500" y="321"/>
                  </a:lnTo>
                  <a:lnTo>
                    <a:pt x="496" y="327"/>
                  </a:lnTo>
                  <a:lnTo>
                    <a:pt x="493" y="332"/>
                  </a:lnTo>
                  <a:lnTo>
                    <a:pt x="489" y="340"/>
                  </a:lnTo>
                  <a:lnTo>
                    <a:pt x="487" y="342"/>
                  </a:lnTo>
                  <a:lnTo>
                    <a:pt x="485" y="346"/>
                  </a:lnTo>
                  <a:lnTo>
                    <a:pt x="485" y="349"/>
                  </a:lnTo>
                  <a:lnTo>
                    <a:pt x="483" y="353"/>
                  </a:lnTo>
                  <a:lnTo>
                    <a:pt x="481" y="357"/>
                  </a:lnTo>
                  <a:lnTo>
                    <a:pt x="479" y="361"/>
                  </a:lnTo>
                  <a:lnTo>
                    <a:pt x="479" y="365"/>
                  </a:lnTo>
                  <a:lnTo>
                    <a:pt x="479" y="370"/>
                  </a:lnTo>
                  <a:lnTo>
                    <a:pt x="439" y="380"/>
                  </a:lnTo>
                  <a:lnTo>
                    <a:pt x="438" y="378"/>
                  </a:lnTo>
                  <a:lnTo>
                    <a:pt x="438" y="376"/>
                  </a:lnTo>
                  <a:lnTo>
                    <a:pt x="436" y="372"/>
                  </a:lnTo>
                  <a:lnTo>
                    <a:pt x="432" y="368"/>
                  </a:lnTo>
                  <a:lnTo>
                    <a:pt x="428" y="363"/>
                  </a:lnTo>
                  <a:lnTo>
                    <a:pt x="424" y="357"/>
                  </a:lnTo>
                  <a:lnTo>
                    <a:pt x="419" y="351"/>
                  </a:lnTo>
                  <a:lnTo>
                    <a:pt x="411" y="346"/>
                  </a:lnTo>
                  <a:lnTo>
                    <a:pt x="407" y="342"/>
                  </a:lnTo>
                  <a:lnTo>
                    <a:pt x="401" y="338"/>
                  </a:lnTo>
                  <a:lnTo>
                    <a:pt x="398" y="336"/>
                  </a:lnTo>
                  <a:lnTo>
                    <a:pt x="392" y="334"/>
                  </a:lnTo>
                  <a:lnTo>
                    <a:pt x="386" y="330"/>
                  </a:lnTo>
                  <a:lnTo>
                    <a:pt x="380" y="329"/>
                  </a:lnTo>
                  <a:lnTo>
                    <a:pt x="375" y="327"/>
                  </a:lnTo>
                  <a:lnTo>
                    <a:pt x="369" y="327"/>
                  </a:lnTo>
                  <a:lnTo>
                    <a:pt x="365" y="325"/>
                  </a:lnTo>
                  <a:lnTo>
                    <a:pt x="361" y="325"/>
                  </a:lnTo>
                  <a:lnTo>
                    <a:pt x="358" y="325"/>
                  </a:lnTo>
                  <a:lnTo>
                    <a:pt x="354" y="325"/>
                  </a:lnTo>
                  <a:lnTo>
                    <a:pt x="350" y="325"/>
                  </a:lnTo>
                  <a:lnTo>
                    <a:pt x="346" y="325"/>
                  </a:lnTo>
                  <a:lnTo>
                    <a:pt x="342" y="325"/>
                  </a:lnTo>
                  <a:lnTo>
                    <a:pt x="339" y="325"/>
                  </a:lnTo>
                  <a:lnTo>
                    <a:pt x="333" y="325"/>
                  </a:lnTo>
                  <a:lnTo>
                    <a:pt x="329" y="325"/>
                  </a:lnTo>
                  <a:lnTo>
                    <a:pt x="325" y="325"/>
                  </a:lnTo>
                  <a:lnTo>
                    <a:pt x="322" y="327"/>
                  </a:lnTo>
                  <a:lnTo>
                    <a:pt x="316" y="327"/>
                  </a:lnTo>
                  <a:lnTo>
                    <a:pt x="312" y="327"/>
                  </a:lnTo>
                  <a:lnTo>
                    <a:pt x="306" y="329"/>
                  </a:lnTo>
                  <a:lnTo>
                    <a:pt x="303" y="330"/>
                  </a:lnTo>
                  <a:lnTo>
                    <a:pt x="297" y="330"/>
                  </a:lnTo>
                  <a:lnTo>
                    <a:pt x="291" y="332"/>
                  </a:lnTo>
                  <a:lnTo>
                    <a:pt x="287" y="332"/>
                  </a:lnTo>
                  <a:lnTo>
                    <a:pt x="284" y="334"/>
                  </a:lnTo>
                  <a:lnTo>
                    <a:pt x="278" y="336"/>
                  </a:lnTo>
                  <a:lnTo>
                    <a:pt x="274" y="338"/>
                  </a:lnTo>
                  <a:lnTo>
                    <a:pt x="270" y="338"/>
                  </a:lnTo>
                  <a:lnTo>
                    <a:pt x="266" y="340"/>
                  </a:lnTo>
                  <a:lnTo>
                    <a:pt x="263" y="342"/>
                  </a:lnTo>
                  <a:lnTo>
                    <a:pt x="257" y="344"/>
                  </a:lnTo>
                  <a:lnTo>
                    <a:pt x="253" y="346"/>
                  </a:lnTo>
                  <a:lnTo>
                    <a:pt x="251" y="348"/>
                  </a:lnTo>
                  <a:lnTo>
                    <a:pt x="244" y="353"/>
                  </a:lnTo>
                  <a:lnTo>
                    <a:pt x="238" y="357"/>
                  </a:lnTo>
                  <a:lnTo>
                    <a:pt x="232" y="361"/>
                  </a:lnTo>
                  <a:lnTo>
                    <a:pt x="226" y="365"/>
                  </a:lnTo>
                  <a:lnTo>
                    <a:pt x="221" y="368"/>
                  </a:lnTo>
                  <a:lnTo>
                    <a:pt x="217" y="372"/>
                  </a:lnTo>
                  <a:lnTo>
                    <a:pt x="211" y="376"/>
                  </a:lnTo>
                  <a:lnTo>
                    <a:pt x="207" y="382"/>
                  </a:lnTo>
                  <a:lnTo>
                    <a:pt x="204" y="386"/>
                  </a:lnTo>
                  <a:lnTo>
                    <a:pt x="202" y="389"/>
                  </a:lnTo>
                  <a:lnTo>
                    <a:pt x="198" y="393"/>
                  </a:lnTo>
                  <a:lnTo>
                    <a:pt x="196" y="397"/>
                  </a:lnTo>
                  <a:lnTo>
                    <a:pt x="194" y="401"/>
                  </a:lnTo>
                  <a:lnTo>
                    <a:pt x="192" y="405"/>
                  </a:lnTo>
                  <a:lnTo>
                    <a:pt x="188" y="412"/>
                  </a:lnTo>
                  <a:lnTo>
                    <a:pt x="187" y="420"/>
                  </a:lnTo>
                  <a:lnTo>
                    <a:pt x="185" y="424"/>
                  </a:lnTo>
                  <a:lnTo>
                    <a:pt x="185" y="427"/>
                  </a:lnTo>
                  <a:lnTo>
                    <a:pt x="183" y="429"/>
                  </a:lnTo>
                  <a:lnTo>
                    <a:pt x="183" y="431"/>
                  </a:lnTo>
                  <a:lnTo>
                    <a:pt x="25" y="462"/>
                  </a:lnTo>
                  <a:lnTo>
                    <a:pt x="31" y="477"/>
                  </a:lnTo>
                  <a:lnTo>
                    <a:pt x="31" y="477"/>
                  </a:lnTo>
                  <a:close/>
                </a:path>
              </a:pathLst>
            </a:custGeom>
            <a:solidFill>
              <a:srgbClr val="000000"/>
            </a:solidFill>
            <a:ln w="9525">
              <a:noFill/>
              <a:round/>
              <a:headEnd/>
              <a:tailEnd/>
            </a:ln>
          </p:spPr>
          <p:txBody>
            <a:bodyPr/>
            <a:lstStyle/>
            <a:p>
              <a:endParaRPr lang="en-US"/>
            </a:p>
          </p:txBody>
        </p:sp>
        <p:sp>
          <p:nvSpPr>
            <p:cNvPr id="6209" name="Freeform 65"/>
            <p:cNvSpPr>
              <a:spLocks/>
            </p:cNvSpPr>
            <p:nvPr/>
          </p:nvSpPr>
          <p:spPr bwMode="auto">
            <a:xfrm>
              <a:off x="2726" y="2412"/>
              <a:ext cx="59" cy="93"/>
            </a:xfrm>
            <a:custGeom>
              <a:avLst/>
              <a:gdLst/>
              <a:ahLst/>
              <a:cxnLst>
                <a:cxn ang="0">
                  <a:pos x="103" y="3"/>
                </a:cxn>
                <a:cxn ang="0">
                  <a:pos x="109" y="9"/>
                </a:cxn>
                <a:cxn ang="0">
                  <a:pos x="109" y="17"/>
                </a:cxn>
                <a:cxn ang="0">
                  <a:pos x="103" y="22"/>
                </a:cxn>
                <a:cxn ang="0">
                  <a:pos x="93" y="26"/>
                </a:cxn>
                <a:cxn ang="0">
                  <a:pos x="80" y="32"/>
                </a:cxn>
                <a:cxn ang="0">
                  <a:pos x="67" y="38"/>
                </a:cxn>
                <a:cxn ang="0">
                  <a:pos x="53" y="47"/>
                </a:cxn>
                <a:cxn ang="0">
                  <a:pos x="40" y="57"/>
                </a:cxn>
                <a:cxn ang="0">
                  <a:pos x="33" y="68"/>
                </a:cxn>
                <a:cxn ang="0">
                  <a:pos x="27" y="76"/>
                </a:cxn>
                <a:cxn ang="0">
                  <a:pos x="25" y="85"/>
                </a:cxn>
                <a:cxn ang="0">
                  <a:pos x="23" y="95"/>
                </a:cxn>
                <a:cxn ang="0">
                  <a:pos x="25" y="104"/>
                </a:cxn>
                <a:cxn ang="0">
                  <a:pos x="25" y="114"/>
                </a:cxn>
                <a:cxn ang="0">
                  <a:pos x="27" y="123"/>
                </a:cxn>
                <a:cxn ang="0">
                  <a:pos x="31" y="131"/>
                </a:cxn>
                <a:cxn ang="0">
                  <a:pos x="36" y="142"/>
                </a:cxn>
                <a:cxn ang="0">
                  <a:pos x="46" y="152"/>
                </a:cxn>
                <a:cxn ang="0">
                  <a:pos x="55" y="157"/>
                </a:cxn>
                <a:cxn ang="0">
                  <a:pos x="63" y="161"/>
                </a:cxn>
                <a:cxn ang="0">
                  <a:pos x="69" y="163"/>
                </a:cxn>
                <a:cxn ang="0">
                  <a:pos x="78" y="165"/>
                </a:cxn>
                <a:cxn ang="0">
                  <a:pos x="86" y="165"/>
                </a:cxn>
                <a:cxn ang="0">
                  <a:pos x="93" y="165"/>
                </a:cxn>
                <a:cxn ang="0">
                  <a:pos x="103" y="165"/>
                </a:cxn>
                <a:cxn ang="0">
                  <a:pos x="112" y="163"/>
                </a:cxn>
                <a:cxn ang="0">
                  <a:pos x="118" y="165"/>
                </a:cxn>
                <a:cxn ang="0">
                  <a:pos x="118" y="176"/>
                </a:cxn>
                <a:cxn ang="0">
                  <a:pos x="118" y="182"/>
                </a:cxn>
                <a:cxn ang="0">
                  <a:pos x="112" y="186"/>
                </a:cxn>
                <a:cxn ang="0">
                  <a:pos x="103" y="186"/>
                </a:cxn>
                <a:cxn ang="0">
                  <a:pos x="91" y="186"/>
                </a:cxn>
                <a:cxn ang="0">
                  <a:pos x="82" y="186"/>
                </a:cxn>
                <a:cxn ang="0">
                  <a:pos x="72" y="184"/>
                </a:cxn>
                <a:cxn ang="0">
                  <a:pos x="63" y="182"/>
                </a:cxn>
                <a:cxn ang="0">
                  <a:pos x="53" y="180"/>
                </a:cxn>
                <a:cxn ang="0">
                  <a:pos x="44" y="176"/>
                </a:cxn>
                <a:cxn ang="0">
                  <a:pos x="34" y="171"/>
                </a:cxn>
                <a:cxn ang="0">
                  <a:pos x="27" y="165"/>
                </a:cxn>
                <a:cxn ang="0">
                  <a:pos x="19" y="157"/>
                </a:cxn>
                <a:cxn ang="0">
                  <a:pos x="12" y="150"/>
                </a:cxn>
                <a:cxn ang="0">
                  <a:pos x="8" y="140"/>
                </a:cxn>
                <a:cxn ang="0">
                  <a:pos x="2" y="129"/>
                </a:cxn>
                <a:cxn ang="0">
                  <a:pos x="2" y="114"/>
                </a:cxn>
                <a:cxn ang="0">
                  <a:pos x="0" y="102"/>
                </a:cxn>
                <a:cxn ang="0">
                  <a:pos x="0" y="91"/>
                </a:cxn>
                <a:cxn ang="0">
                  <a:pos x="2" y="79"/>
                </a:cxn>
                <a:cxn ang="0">
                  <a:pos x="6" y="70"/>
                </a:cxn>
                <a:cxn ang="0">
                  <a:pos x="10" y="60"/>
                </a:cxn>
                <a:cxn ang="0">
                  <a:pos x="13" y="51"/>
                </a:cxn>
                <a:cxn ang="0">
                  <a:pos x="19" y="43"/>
                </a:cxn>
                <a:cxn ang="0">
                  <a:pos x="27" y="34"/>
                </a:cxn>
                <a:cxn ang="0">
                  <a:pos x="38" y="22"/>
                </a:cxn>
                <a:cxn ang="0">
                  <a:pos x="50" y="13"/>
                </a:cxn>
                <a:cxn ang="0">
                  <a:pos x="61" y="9"/>
                </a:cxn>
                <a:cxn ang="0">
                  <a:pos x="71" y="5"/>
                </a:cxn>
                <a:cxn ang="0">
                  <a:pos x="78" y="1"/>
                </a:cxn>
                <a:cxn ang="0">
                  <a:pos x="88" y="1"/>
                </a:cxn>
                <a:cxn ang="0">
                  <a:pos x="95" y="0"/>
                </a:cxn>
                <a:cxn ang="0">
                  <a:pos x="101" y="0"/>
                </a:cxn>
                <a:cxn ang="0">
                  <a:pos x="101" y="1"/>
                </a:cxn>
              </a:cxnLst>
              <a:rect l="0" t="0" r="r" b="b"/>
              <a:pathLst>
                <a:path w="118" h="186">
                  <a:moveTo>
                    <a:pt x="101" y="1"/>
                  </a:moveTo>
                  <a:lnTo>
                    <a:pt x="103" y="3"/>
                  </a:lnTo>
                  <a:lnTo>
                    <a:pt x="109" y="7"/>
                  </a:lnTo>
                  <a:lnTo>
                    <a:pt x="109" y="9"/>
                  </a:lnTo>
                  <a:lnTo>
                    <a:pt x="109" y="13"/>
                  </a:lnTo>
                  <a:lnTo>
                    <a:pt x="109" y="17"/>
                  </a:lnTo>
                  <a:lnTo>
                    <a:pt x="105" y="20"/>
                  </a:lnTo>
                  <a:lnTo>
                    <a:pt x="103" y="22"/>
                  </a:lnTo>
                  <a:lnTo>
                    <a:pt x="99" y="24"/>
                  </a:lnTo>
                  <a:lnTo>
                    <a:pt x="93" y="26"/>
                  </a:lnTo>
                  <a:lnTo>
                    <a:pt x="88" y="30"/>
                  </a:lnTo>
                  <a:lnTo>
                    <a:pt x="80" y="32"/>
                  </a:lnTo>
                  <a:lnTo>
                    <a:pt x="74" y="34"/>
                  </a:lnTo>
                  <a:lnTo>
                    <a:pt x="67" y="38"/>
                  </a:lnTo>
                  <a:lnTo>
                    <a:pt x="59" y="43"/>
                  </a:lnTo>
                  <a:lnTo>
                    <a:pt x="53" y="47"/>
                  </a:lnTo>
                  <a:lnTo>
                    <a:pt x="46" y="53"/>
                  </a:lnTo>
                  <a:lnTo>
                    <a:pt x="40" y="57"/>
                  </a:lnTo>
                  <a:lnTo>
                    <a:pt x="34" y="64"/>
                  </a:lnTo>
                  <a:lnTo>
                    <a:pt x="33" y="68"/>
                  </a:lnTo>
                  <a:lnTo>
                    <a:pt x="31" y="72"/>
                  </a:lnTo>
                  <a:lnTo>
                    <a:pt x="27" y="76"/>
                  </a:lnTo>
                  <a:lnTo>
                    <a:pt x="27" y="79"/>
                  </a:lnTo>
                  <a:lnTo>
                    <a:pt x="25" y="85"/>
                  </a:lnTo>
                  <a:lnTo>
                    <a:pt x="25" y="89"/>
                  </a:lnTo>
                  <a:lnTo>
                    <a:pt x="23" y="95"/>
                  </a:lnTo>
                  <a:lnTo>
                    <a:pt x="25" y="100"/>
                  </a:lnTo>
                  <a:lnTo>
                    <a:pt x="25" y="104"/>
                  </a:lnTo>
                  <a:lnTo>
                    <a:pt x="25" y="110"/>
                  </a:lnTo>
                  <a:lnTo>
                    <a:pt x="25" y="114"/>
                  </a:lnTo>
                  <a:lnTo>
                    <a:pt x="27" y="119"/>
                  </a:lnTo>
                  <a:lnTo>
                    <a:pt x="27" y="123"/>
                  </a:lnTo>
                  <a:lnTo>
                    <a:pt x="29" y="127"/>
                  </a:lnTo>
                  <a:lnTo>
                    <a:pt x="31" y="131"/>
                  </a:lnTo>
                  <a:lnTo>
                    <a:pt x="33" y="135"/>
                  </a:lnTo>
                  <a:lnTo>
                    <a:pt x="36" y="142"/>
                  </a:lnTo>
                  <a:lnTo>
                    <a:pt x="42" y="148"/>
                  </a:lnTo>
                  <a:lnTo>
                    <a:pt x="46" y="152"/>
                  </a:lnTo>
                  <a:lnTo>
                    <a:pt x="53" y="157"/>
                  </a:lnTo>
                  <a:lnTo>
                    <a:pt x="55" y="157"/>
                  </a:lnTo>
                  <a:lnTo>
                    <a:pt x="59" y="159"/>
                  </a:lnTo>
                  <a:lnTo>
                    <a:pt x="63" y="161"/>
                  </a:lnTo>
                  <a:lnTo>
                    <a:pt x="67" y="163"/>
                  </a:lnTo>
                  <a:lnTo>
                    <a:pt x="69" y="163"/>
                  </a:lnTo>
                  <a:lnTo>
                    <a:pt x="74" y="163"/>
                  </a:lnTo>
                  <a:lnTo>
                    <a:pt x="78" y="165"/>
                  </a:lnTo>
                  <a:lnTo>
                    <a:pt x="82" y="165"/>
                  </a:lnTo>
                  <a:lnTo>
                    <a:pt x="86" y="165"/>
                  </a:lnTo>
                  <a:lnTo>
                    <a:pt x="90" y="165"/>
                  </a:lnTo>
                  <a:lnTo>
                    <a:pt x="93" y="165"/>
                  </a:lnTo>
                  <a:lnTo>
                    <a:pt x="99" y="165"/>
                  </a:lnTo>
                  <a:lnTo>
                    <a:pt x="103" y="165"/>
                  </a:lnTo>
                  <a:lnTo>
                    <a:pt x="109" y="165"/>
                  </a:lnTo>
                  <a:lnTo>
                    <a:pt x="112" y="163"/>
                  </a:lnTo>
                  <a:lnTo>
                    <a:pt x="118" y="163"/>
                  </a:lnTo>
                  <a:lnTo>
                    <a:pt x="118" y="165"/>
                  </a:lnTo>
                  <a:lnTo>
                    <a:pt x="118" y="173"/>
                  </a:lnTo>
                  <a:lnTo>
                    <a:pt x="118" y="176"/>
                  </a:lnTo>
                  <a:lnTo>
                    <a:pt x="118" y="178"/>
                  </a:lnTo>
                  <a:lnTo>
                    <a:pt x="118" y="182"/>
                  </a:lnTo>
                  <a:lnTo>
                    <a:pt x="116" y="186"/>
                  </a:lnTo>
                  <a:lnTo>
                    <a:pt x="112" y="186"/>
                  </a:lnTo>
                  <a:lnTo>
                    <a:pt x="109" y="186"/>
                  </a:lnTo>
                  <a:lnTo>
                    <a:pt x="103" y="186"/>
                  </a:lnTo>
                  <a:lnTo>
                    <a:pt x="95" y="186"/>
                  </a:lnTo>
                  <a:lnTo>
                    <a:pt x="91" y="186"/>
                  </a:lnTo>
                  <a:lnTo>
                    <a:pt x="88" y="186"/>
                  </a:lnTo>
                  <a:lnTo>
                    <a:pt x="82" y="186"/>
                  </a:lnTo>
                  <a:lnTo>
                    <a:pt x="78" y="186"/>
                  </a:lnTo>
                  <a:lnTo>
                    <a:pt x="72" y="184"/>
                  </a:lnTo>
                  <a:lnTo>
                    <a:pt x="69" y="184"/>
                  </a:lnTo>
                  <a:lnTo>
                    <a:pt x="63" y="182"/>
                  </a:lnTo>
                  <a:lnTo>
                    <a:pt x="59" y="182"/>
                  </a:lnTo>
                  <a:lnTo>
                    <a:pt x="53" y="180"/>
                  </a:lnTo>
                  <a:lnTo>
                    <a:pt x="50" y="178"/>
                  </a:lnTo>
                  <a:lnTo>
                    <a:pt x="44" y="176"/>
                  </a:lnTo>
                  <a:lnTo>
                    <a:pt x="40" y="174"/>
                  </a:lnTo>
                  <a:lnTo>
                    <a:pt x="34" y="171"/>
                  </a:lnTo>
                  <a:lnTo>
                    <a:pt x="31" y="169"/>
                  </a:lnTo>
                  <a:lnTo>
                    <a:pt x="27" y="165"/>
                  </a:lnTo>
                  <a:lnTo>
                    <a:pt x="23" y="163"/>
                  </a:lnTo>
                  <a:lnTo>
                    <a:pt x="19" y="157"/>
                  </a:lnTo>
                  <a:lnTo>
                    <a:pt x="15" y="154"/>
                  </a:lnTo>
                  <a:lnTo>
                    <a:pt x="12" y="150"/>
                  </a:lnTo>
                  <a:lnTo>
                    <a:pt x="10" y="144"/>
                  </a:lnTo>
                  <a:lnTo>
                    <a:pt x="8" y="140"/>
                  </a:lnTo>
                  <a:lnTo>
                    <a:pt x="4" y="135"/>
                  </a:lnTo>
                  <a:lnTo>
                    <a:pt x="2" y="129"/>
                  </a:lnTo>
                  <a:lnTo>
                    <a:pt x="2" y="121"/>
                  </a:lnTo>
                  <a:lnTo>
                    <a:pt x="2" y="114"/>
                  </a:lnTo>
                  <a:lnTo>
                    <a:pt x="0" y="108"/>
                  </a:lnTo>
                  <a:lnTo>
                    <a:pt x="0" y="102"/>
                  </a:lnTo>
                  <a:lnTo>
                    <a:pt x="0" y="97"/>
                  </a:lnTo>
                  <a:lnTo>
                    <a:pt x="0" y="91"/>
                  </a:lnTo>
                  <a:lnTo>
                    <a:pt x="2" y="85"/>
                  </a:lnTo>
                  <a:lnTo>
                    <a:pt x="2" y="79"/>
                  </a:lnTo>
                  <a:lnTo>
                    <a:pt x="4" y="76"/>
                  </a:lnTo>
                  <a:lnTo>
                    <a:pt x="6" y="70"/>
                  </a:lnTo>
                  <a:lnTo>
                    <a:pt x="8" y="64"/>
                  </a:lnTo>
                  <a:lnTo>
                    <a:pt x="10" y="60"/>
                  </a:lnTo>
                  <a:lnTo>
                    <a:pt x="12" y="57"/>
                  </a:lnTo>
                  <a:lnTo>
                    <a:pt x="13" y="51"/>
                  </a:lnTo>
                  <a:lnTo>
                    <a:pt x="15" y="47"/>
                  </a:lnTo>
                  <a:lnTo>
                    <a:pt x="19" y="43"/>
                  </a:lnTo>
                  <a:lnTo>
                    <a:pt x="21" y="41"/>
                  </a:lnTo>
                  <a:lnTo>
                    <a:pt x="27" y="34"/>
                  </a:lnTo>
                  <a:lnTo>
                    <a:pt x="33" y="28"/>
                  </a:lnTo>
                  <a:lnTo>
                    <a:pt x="38" y="22"/>
                  </a:lnTo>
                  <a:lnTo>
                    <a:pt x="44" y="17"/>
                  </a:lnTo>
                  <a:lnTo>
                    <a:pt x="50" y="13"/>
                  </a:lnTo>
                  <a:lnTo>
                    <a:pt x="55" y="11"/>
                  </a:lnTo>
                  <a:lnTo>
                    <a:pt x="61" y="9"/>
                  </a:lnTo>
                  <a:lnTo>
                    <a:pt x="67" y="7"/>
                  </a:lnTo>
                  <a:lnTo>
                    <a:pt x="71" y="5"/>
                  </a:lnTo>
                  <a:lnTo>
                    <a:pt x="74" y="3"/>
                  </a:lnTo>
                  <a:lnTo>
                    <a:pt x="78" y="1"/>
                  </a:lnTo>
                  <a:lnTo>
                    <a:pt x="82" y="1"/>
                  </a:lnTo>
                  <a:lnTo>
                    <a:pt x="88" y="1"/>
                  </a:lnTo>
                  <a:lnTo>
                    <a:pt x="93" y="1"/>
                  </a:lnTo>
                  <a:lnTo>
                    <a:pt x="95" y="0"/>
                  </a:lnTo>
                  <a:lnTo>
                    <a:pt x="99" y="0"/>
                  </a:lnTo>
                  <a:lnTo>
                    <a:pt x="101" y="0"/>
                  </a:lnTo>
                  <a:lnTo>
                    <a:pt x="101" y="1"/>
                  </a:lnTo>
                  <a:lnTo>
                    <a:pt x="101" y="1"/>
                  </a:lnTo>
                  <a:close/>
                </a:path>
              </a:pathLst>
            </a:custGeom>
            <a:solidFill>
              <a:srgbClr val="000000"/>
            </a:solidFill>
            <a:ln w="9525">
              <a:noFill/>
              <a:round/>
              <a:headEnd/>
              <a:tailEnd/>
            </a:ln>
          </p:spPr>
          <p:txBody>
            <a:bodyPr/>
            <a:lstStyle/>
            <a:p>
              <a:endParaRPr lang="en-US"/>
            </a:p>
          </p:txBody>
        </p:sp>
        <p:sp>
          <p:nvSpPr>
            <p:cNvPr id="6210" name="Freeform 66"/>
            <p:cNvSpPr>
              <a:spLocks/>
            </p:cNvSpPr>
            <p:nvPr/>
          </p:nvSpPr>
          <p:spPr bwMode="auto">
            <a:xfrm>
              <a:off x="2769" y="2412"/>
              <a:ext cx="54" cy="92"/>
            </a:xfrm>
            <a:custGeom>
              <a:avLst/>
              <a:gdLst/>
              <a:ahLst/>
              <a:cxnLst>
                <a:cxn ang="0">
                  <a:pos x="2" y="28"/>
                </a:cxn>
                <a:cxn ang="0">
                  <a:pos x="7" y="26"/>
                </a:cxn>
                <a:cxn ang="0">
                  <a:pos x="15" y="26"/>
                </a:cxn>
                <a:cxn ang="0">
                  <a:pos x="23" y="26"/>
                </a:cxn>
                <a:cxn ang="0">
                  <a:pos x="30" y="26"/>
                </a:cxn>
                <a:cxn ang="0">
                  <a:pos x="38" y="28"/>
                </a:cxn>
                <a:cxn ang="0">
                  <a:pos x="45" y="30"/>
                </a:cxn>
                <a:cxn ang="0">
                  <a:pos x="53" y="34"/>
                </a:cxn>
                <a:cxn ang="0">
                  <a:pos x="61" y="38"/>
                </a:cxn>
                <a:cxn ang="0">
                  <a:pos x="68" y="41"/>
                </a:cxn>
                <a:cxn ang="0">
                  <a:pos x="74" y="49"/>
                </a:cxn>
                <a:cxn ang="0">
                  <a:pos x="80" y="57"/>
                </a:cxn>
                <a:cxn ang="0">
                  <a:pos x="83" y="66"/>
                </a:cxn>
                <a:cxn ang="0">
                  <a:pos x="85" y="78"/>
                </a:cxn>
                <a:cxn ang="0">
                  <a:pos x="87" y="89"/>
                </a:cxn>
                <a:cxn ang="0">
                  <a:pos x="85" y="100"/>
                </a:cxn>
                <a:cxn ang="0">
                  <a:pos x="81" y="112"/>
                </a:cxn>
                <a:cxn ang="0">
                  <a:pos x="78" y="121"/>
                </a:cxn>
                <a:cxn ang="0">
                  <a:pos x="72" y="131"/>
                </a:cxn>
                <a:cxn ang="0">
                  <a:pos x="66" y="138"/>
                </a:cxn>
                <a:cxn ang="0">
                  <a:pos x="59" y="144"/>
                </a:cxn>
                <a:cxn ang="0">
                  <a:pos x="51" y="152"/>
                </a:cxn>
                <a:cxn ang="0">
                  <a:pos x="45" y="157"/>
                </a:cxn>
                <a:cxn ang="0">
                  <a:pos x="36" y="161"/>
                </a:cxn>
                <a:cxn ang="0">
                  <a:pos x="26" y="167"/>
                </a:cxn>
                <a:cxn ang="0">
                  <a:pos x="15" y="171"/>
                </a:cxn>
                <a:cxn ang="0">
                  <a:pos x="7" y="173"/>
                </a:cxn>
                <a:cxn ang="0">
                  <a:pos x="7" y="174"/>
                </a:cxn>
                <a:cxn ang="0">
                  <a:pos x="9" y="178"/>
                </a:cxn>
                <a:cxn ang="0">
                  <a:pos x="13" y="182"/>
                </a:cxn>
                <a:cxn ang="0">
                  <a:pos x="23" y="184"/>
                </a:cxn>
                <a:cxn ang="0">
                  <a:pos x="30" y="182"/>
                </a:cxn>
                <a:cxn ang="0">
                  <a:pos x="38" y="182"/>
                </a:cxn>
                <a:cxn ang="0">
                  <a:pos x="47" y="178"/>
                </a:cxn>
                <a:cxn ang="0">
                  <a:pos x="57" y="174"/>
                </a:cxn>
                <a:cxn ang="0">
                  <a:pos x="66" y="169"/>
                </a:cxn>
                <a:cxn ang="0">
                  <a:pos x="76" y="159"/>
                </a:cxn>
                <a:cxn ang="0">
                  <a:pos x="85" y="150"/>
                </a:cxn>
                <a:cxn ang="0">
                  <a:pos x="93" y="140"/>
                </a:cxn>
                <a:cxn ang="0">
                  <a:pos x="99" y="131"/>
                </a:cxn>
                <a:cxn ang="0">
                  <a:pos x="104" y="121"/>
                </a:cxn>
                <a:cxn ang="0">
                  <a:pos x="106" y="112"/>
                </a:cxn>
                <a:cxn ang="0">
                  <a:pos x="108" y="102"/>
                </a:cxn>
                <a:cxn ang="0">
                  <a:pos x="108" y="91"/>
                </a:cxn>
                <a:cxn ang="0">
                  <a:pos x="106" y="81"/>
                </a:cxn>
                <a:cxn ang="0">
                  <a:pos x="104" y="70"/>
                </a:cxn>
                <a:cxn ang="0">
                  <a:pos x="101" y="59"/>
                </a:cxn>
                <a:cxn ang="0">
                  <a:pos x="95" y="47"/>
                </a:cxn>
                <a:cxn ang="0">
                  <a:pos x="89" y="36"/>
                </a:cxn>
                <a:cxn ang="0">
                  <a:pos x="83" y="26"/>
                </a:cxn>
                <a:cxn ang="0">
                  <a:pos x="74" y="17"/>
                </a:cxn>
                <a:cxn ang="0">
                  <a:pos x="64" y="9"/>
                </a:cxn>
                <a:cxn ang="0">
                  <a:pos x="57" y="3"/>
                </a:cxn>
                <a:cxn ang="0">
                  <a:pos x="45" y="1"/>
                </a:cxn>
                <a:cxn ang="0">
                  <a:pos x="38" y="0"/>
                </a:cxn>
                <a:cxn ang="0">
                  <a:pos x="30" y="0"/>
                </a:cxn>
                <a:cxn ang="0">
                  <a:pos x="23" y="0"/>
                </a:cxn>
                <a:cxn ang="0">
                  <a:pos x="15" y="0"/>
                </a:cxn>
                <a:cxn ang="0">
                  <a:pos x="9" y="1"/>
                </a:cxn>
                <a:cxn ang="0">
                  <a:pos x="0" y="28"/>
                </a:cxn>
              </a:cxnLst>
              <a:rect l="0" t="0" r="r" b="b"/>
              <a:pathLst>
                <a:path w="108" h="184">
                  <a:moveTo>
                    <a:pt x="0" y="28"/>
                  </a:moveTo>
                  <a:lnTo>
                    <a:pt x="2" y="28"/>
                  </a:lnTo>
                  <a:lnTo>
                    <a:pt x="4" y="28"/>
                  </a:lnTo>
                  <a:lnTo>
                    <a:pt x="7" y="26"/>
                  </a:lnTo>
                  <a:lnTo>
                    <a:pt x="13" y="26"/>
                  </a:lnTo>
                  <a:lnTo>
                    <a:pt x="15" y="26"/>
                  </a:lnTo>
                  <a:lnTo>
                    <a:pt x="19" y="26"/>
                  </a:lnTo>
                  <a:lnTo>
                    <a:pt x="23" y="26"/>
                  </a:lnTo>
                  <a:lnTo>
                    <a:pt x="26" y="26"/>
                  </a:lnTo>
                  <a:lnTo>
                    <a:pt x="30" y="26"/>
                  </a:lnTo>
                  <a:lnTo>
                    <a:pt x="34" y="28"/>
                  </a:lnTo>
                  <a:lnTo>
                    <a:pt x="38" y="28"/>
                  </a:lnTo>
                  <a:lnTo>
                    <a:pt x="42" y="30"/>
                  </a:lnTo>
                  <a:lnTo>
                    <a:pt x="45" y="30"/>
                  </a:lnTo>
                  <a:lnTo>
                    <a:pt x="49" y="32"/>
                  </a:lnTo>
                  <a:lnTo>
                    <a:pt x="53" y="34"/>
                  </a:lnTo>
                  <a:lnTo>
                    <a:pt x="57" y="36"/>
                  </a:lnTo>
                  <a:lnTo>
                    <a:pt x="61" y="38"/>
                  </a:lnTo>
                  <a:lnTo>
                    <a:pt x="64" y="39"/>
                  </a:lnTo>
                  <a:lnTo>
                    <a:pt x="68" y="41"/>
                  </a:lnTo>
                  <a:lnTo>
                    <a:pt x="72" y="45"/>
                  </a:lnTo>
                  <a:lnTo>
                    <a:pt x="74" y="49"/>
                  </a:lnTo>
                  <a:lnTo>
                    <a:pt x="78" y="53"/>
                  </a:lnTo>
                  <a:lnTo>
                    <a:pt x="80" y="57"/>
                  </a:lnTo>
                  <a:lnTo>
                    <a:pt x="81" y="60"/>
                  </a:lnTo>
                  <a:lnTo>
                    <a:pt x="83" y="66"/>
                  </a:lnTo>
                  <a:lnTo>
                    <a:pt x="85" y="72"/>
                  </a:lnTo>
                  <a:lnTo>
                    <a:pt x="85" y="78"/>
                  </a:lnTo>
                  <a:lnTo>
                    <a:pt x="87" y="85"/>
                  </a:lnTo>
                  <a:lnTo>
                    <a:pt x="87" y="89"/>
                  </a:lnTo>
                  <a:lnTo>
                    <a:pt x="87" y="97"/>
                  </a:lnTo>
                  <a:lnTo>
                    <a:pt x="85" y="100"/>
                  </a:lnTo>
                  <a:lnTo>
                    <a:pt x="83" y="108"/>
                  </a:lnTo>
                  <a:lnTo>
                    <a:pt x="81" y="112"/>
                  </a:lnTo>
                  <a:lnTo>
                    <a:pt x="80" y="117"/>
                  </a:lnTo>
                  <a:lnTo>
                    <a:pt x="78" y="121"/>
                  </a:lnTo>
                  <a:lnTo>
                    <a:pt x="76" y="127"/>
                  </a:lnTo>
                  <a:lnTo>
                    <a:pt x="72" y="131"/>
                  </a:lnTo>
                  <a:lnTo>
                    <a:pt x="70" y="135"/>
                  </a:lnTo>
                  <a:lnTo>
                    <a:pt x="66" y="138"/>
                  </a:lnTo>
                  <a:lnTo>
                    <a:pt x="62" y="142"/>
                  </a:lnTo>
                  <a:lnTo>
                    <a:pt x="59" y="144"/>
                  </a:lnTo>
                  <a:lnTo>
                    <a:pt x="55" y="148"/>
                  </a:lnTo>
                  <a:lnTo>
                    <a:pt x="51" y="152"/>
                  </a:lnTo>
                  <a:lnTo>
                    <a:pt x="49" y="155"/>
                  </a:lnTo>
                  <a:lnTo>
                    <a:pt x="45" y="157"/>
                  </a:lnTo>
                  <a:lnTo>
                    <a:pt x="40" y="159"/>
                  </a:lnTo>
                  <a:lnTo>
                    <a:pt x="36" y="161"/>
                  </a:lnTo>
                  <a:lnTo>
                    <a:pt x="34" y="163"/>
                  </a:lnTo>
                  <a:lnTo>
                    <a:pt x="26" y="167"/>
                  </a:lnTo>
                  <a:lnTo>
                    <a:pt x="21" y="169"/>
                  </a:lnTo>
                  <a:lnTo>
                    <a:pt x="15" y="171"/>
                  </a:lnTo>
                  <a:lnTo>
                    <a:pt x="11" y="173"/>
                  </a:lnTo>
                  <a:lnTo>
                    <a:pt x="7" y="173"/>
                  </a:lnTo>
                  <a:lnTo>
                    <a:pt x="7" y="174"/>
                  </a:lnTo>
                  <a:lnTo>
                    <a:pt x="7" y="174"/>
                  </a:lnTo>
                  <a:lnTo>
                    <a:pt x="7" y="178"/>
                  </a:lnTo>
                  <a:lnTo>
                    <a:pt x="9" y="178"/>
                  </a:lnTo>
                  <a:lnTo>
                    <a:pt x="11" y="180"/>
                  </a:lnTo>
                  <a:lnTo>
                    <a:pt x="13" y="182"/>
                  </a:lnTo>
                  <a:lnTo>
                    <a:pt x="17" y="184"/>
                  </a:lnTo>
                  <a:lnTo>
                    <a:pt x="23" y="184"/>
                  </a:lnTo>
                  <a:lnTo>
                    <a:pt x="28" y="184"/>
                  </a:lnTo>
                  <a:lnTo>
                    <a:pt x="30" y="182"/>
                  </a:lnTo>
                  <a:lnTo>
                    <a:pt x="34" y="182"/>
                  </a:lnTo>
                  <a:lnTo>
                    <a:pt x="38" y="182"/>
                  </a:lnTo>
                  <a:lnTo>
                    <a:pt x="43" y="180"/>
                  </a:lnTo>
                  <a:lnTo>
                    <a:pt x="47" y="178"/>
                  </a:lnTo>
                  <a:lnTo>
                    <a:pt x="51" y="176"/>
                  </a:lnTo>
                  <a:lnTo>
                    <a:pt x="57" y="174"/>
                  </a:lnTo>
                  <a:lnTo>
                    <a:pt x="61" y="173"/>
                  </a:lnTo>
                  <a:lnTo>
                    <a:pt x="66" y="169"/>
                  </a:lnTo>
                  <a:lnTo>
                    <a:pt x="72" y="165"/>
                  </a:lnTo>
                  <a:lnTo>
                    <a:pt x="76" y="159"/>
                  </a:lnTo>
                  <a:lnTo>
                    <a:pt x="81" y="155"/>
                  </a:lnTo>
                  <a:lnTo>
                    <a:pt x="85" y="150"/>
                  </a:lnTo>
                  <a:lnTo>
                    <a:pt x="91" y="144"/>
                  </a:lnTo>
                  <a:lnTo>
                    <a:pt x="93" y="140"/>
                  </a:lnTo>
                  <a:lnTo>
                    <a:pt x="97" y="135"/>
                  </a:lnTo>
                  <a:lnTo>
                    <a:pt x="99" y="131"/>
                  </a:lnTo>
                  <a:lnTo>
                    <a:pt x="102" y="125"/>
                  </a:lnTo>
                  <a:lnTo>
                    <a:pt x="104" y="121"/>
                  </a:lnTo>
                  <a:lnTo>
                    <a:pt x="106" y="116"/>
                  </a:lnTo>
                  <a:lnTo>
                    <a:pt x="106" y="112"/>
                  </a:lnTo>
                  <a:lnTo>
                    <a:pt x="106" y="106"/>
                  </a:lnTo>
                  <a:lnTo>
                    <a:pt x="108" y="102"/>
                  </a:lnTo>
                  <a:lnTo>
                    <a:pt x="108" y="97"/>
                  </a:lnTo>
                  <a:lnTo>
                    <a:pt x="108" y="91"/>
                  </a:lnTo>
                  <a:lnTo>
                    <a:pt x="108" y="87"/>
                  </a:lnTo>
                  <a:lnTo>
                    <a:pt x="106" y="81"/>
                  </a:lnTo>
                  <a:lnTo>
                    <a:pt x="106" y="76"/>
                  </a:lnTo>
                  <a:lnTo>
                    <a:pt x="104" y="70"/>
                  </a:lnTo>
                  <a:lnTo>
                    <a:pt x="102" y="64"/>
                  </a:lnTo>
                  <a:lnTo>
                    <a:pt x="101" y="59"/>
                  </a:lnTo>
                  <a:lnTo>
                    <a:pt x="99" y="53"/>
                  </a:lnTo>
                  <a:lnTo>
                    <a:pt x="95" y="47"/>
                  </a:lnTo>
                  <a:lnTo>
                    <a:pt x="93" y="41"/>
                  </a:lnTo>
                  <a:lnTo>
                    <a:pt x="89" y="36"/>
                  </a:lnTo>
                  <a:lnTo>
                    <a:pt x="87" y="32"/>
                  </a:lnTo>
                  <a:lnTo>
                    <a:pt x="83" y="26"/>
                  </a:lnTo>
                  <a:lnTo>
                    <a:pt x="80" y="22"/>
                  </a:lnTo>
                  <a:lnTo>
                    <a:pt x="74" y="17"/>
                  </a:lnTo>
                  <a:lnTo>
                    <a:pt x="70" y="13"/>
                  </a:lnTo>
                  <a:lnTo>
                    <a:pt x="64" y="9"/>
                  </a:lnTo>
                  <a:lnTo>
                    <a:pt x="61" y="7"/>
                  </a:lnTo>
                  <a:lnTo>
                    <a:pt x="57" y="3"/>
                  </a:lnTo>
                  <a:lnTo>
                    <a:pt x="51" y="3"/>
                  </a:lnTo>
                  <a:lnTo>
                    <a:pt x="45" y="1"/>
                  </a:lnTo>
                  <a:lnTo>
                    <a:pt x="42" y="0"/>
                  </a:lnTo>
                  <a:lnTo>
                    <a:pt x="38" y="0"/>
                  </a:lnTo>
                  <a:lnTo>
                    <a:pt x="34" y="0"/>
                  </a:lnTo>
                  <a:lnTo>
                    <a:pt x="30" y="0"/>
                  </a:lnTo>
                  <a:lnTo>
                    <a:pt x="26" y="0"/>
                  </a:lnTo>
                  <a:lnTo>
                    <a:pt x="23" y="0"/>
                  </a:lnTo>
                  <a:lnTo>
                    <a:pt x="21" y="0"/>
                  </a:lnTo>
                  <a:lnTo>
                    <a:pt x="15" y="0"/>
                  </a:lnTo>
                  <a:lnTo>
                    <a:pt x="13" y="1"/>
                  </a:lnTo>
                  <a:lnTo>
                    <a:pt x="9" y="1"/>
                  </a:lnTo>
                  <a:lnTo>
                    <a:pt x="9" y="3"/>
                  </a:lnTo>
                  <a:lnTo>
                    <a:pt x="0" y="28"/>
                  </a:lnTo>
                  <a:lnTo>
                    <a:pt x="0" y="28"/>
                  </a:lnTo>
                  <a:close/>
                </a:path>
              </a:pathLst>
            </a:custGeom>
            <a:solidFill>
              <a:srgbClr val="000000"/>
            </a:solidFill>
            <a:ln w="9525">
              <a:noFill/>
              <a:round/>
              <a:headEnd/>
              <a:tailEnd/>
            </a:ln>
          </p:spPr>
          <p:txBody>
            <a:bodyPr/>
            <a:lstStyle/>
            <a:p>
              <a:endParaRPr lang="en-US"/>
            </a:p>
          </p:txBody>
        </p:sp>
        <p:sp>
          <p:nvSpPr>
            <p:cNvPr id="6211" name="Freeform 67"/>
            <p:cNvSpPr>
              <a:spLocks/>
            </p:cNvSpPr>
            <p:nvPr/>
          </p:nvSpPr>
          <p:spPr bwMode="auto">
            <a:xfrm>
              <a:off x="2778" y="2445"/>
              <a:ext cx="16" cy="35"/>
            </a:xfrm>
            <a:custGeom>
              <a:avLst/>
              <a:gdLst/>
              <a:ahLst/>
              <a:cxnLst>
                <a:cxn ang="0">
                  <a:pos x="17" y="2"/>
                </a:cxn>
                <a:cxn ang="0">
                  <a:pos x="13" y="2"/>
                </a:cxn>
                <a:cxn ang="0">
                  <a:pos x="9" y="2"/>
                </a:cxn>
                <a:cxn ang="0">
                  <a:pos x="5" y="0"/>
                </a:cxn>
                <a:cxn ang="0">
                  <a:pos x="4" y="2"/>
                </a:cxn>
                <a:cxn ang="0">
                  <a:pos x="2" y="2"/>
                </a:cxn>
                <a:cxn ang="0">
                  <a:pos x="0" y="4"/>
                </a:cxn>
                <a:cxn ang="0">
                  <a:pos x="0" y="8"/>
                </a:cxn>
                <a:cxn ang="0">
                  <a:pos x="0" y="13"/>
                </a:cxn>
                <a:cxn ang="0">
                  <a:pos x="0" y="17"/>
                </a:cxn>
                <a:cxn ang="0">
                  <a:pos x="0" y="21"/>
                </a:cxn>
                <a:cxn ang="0">
                  <a:pos x="0" y="25"/>
                </a:cxn>
                <a:cxn ang="0">
                  <a:pos x="2" y="29"/>
                </a:cxn>
                <a:cxn ang="0">
                  <a:pos x="2" y="32"/>
                </a:cxn>
                <a:cxn ang="0">
                  <a:pos x="2" y="38"/>
                </a:cxn>
                <a:cxn ang="0">
                  <a:pos x="2" y="42"/>
                </a:cxn>
                <a:cxn ang="0">
                  <a:pos x="2" y="48"/>
                </a:cxn>
                <a:cxn ang="0">
                  <a:pos x="2" y="50"/>
                </a:cxn>
                <a:cxn ang="0">
                  <a:pos x="2" y="55"/>
                </a:cxn>
                <a:cxn ang="0">
                  <a:pos x="4" y="57"/>
                </a:cxn>
                <a:cxn ang="0">
                  <a:pos x="4" y="63"/>
                </a:cxn>
                <a:cxn ang="0">
                  <a:pos x="5" y="67"/>
                </a:cxn>
                <a:cxn ang="0">
                  <a:pos x="9" y="70"/>
                </a:cxn>
                <a:cxn ang="0">
                  <a:pos x="11" y="70"/>
                </a:cxn>
                <a:cxn ang="0">
                  <a:pos x="15" y="70"/>
                </a:cxn>
                <a:cxn ang="0">
                  <a:pos x="17" y="69"/>
                </a:cxn>
                <a:cxn ang="0">
                  <a:pos x="21" y="69"/>
                </a:cxn>
                <a:cxn ang="0">
                  <a:pos x="28" y="65"/>
                </a:cxn>
                <a:cxn ang="0">
                  <a:pos x="30" y="59"/>
                </a:cxn>
                <a:cxn ang="0">
                  <a:pos x="30" y="57"/>
                </a:cxn>
                <a:cxn ang="0">
                  <a:pos x="30" y="53"/>
                </a:cxn>
                <a:cxn ang="0">
                  <a:pos x="30" y="50"/>
                </a:cxn>
                <a:cxn ang="0">
                  <a:pos x="30" y="46"/>
                </a:cxn>
                <a:cxn ang="0">
                  <a:pos x="28" y="42"/>
                </a:cxn>
                <a:cxn ang="0">
                  <a:pos x="28" y="36"/>
                </a:cxn>
                <a:cxn ang="0">
                  <a:pos x="28" y="32"/>
                </a:cxn>
                <a:cxn ang="0">
                  <a:pos x="28" y="27"/>
                </a:cxn>
                <a:cxn ang="0">
                  <a:pos x="26" y="21"/>
                </a:cxn>
                <a:cxn ang="0">
                  <a:pos x="24" y="17"/>
                </a:cxn>
                <a:cxn ang="0">
                  <a:pos x="24" y="13"/>
                </a:cxn>
                <a:cxn ang="0">
                  <a:pos x="23" y="10"/>
                </a:cxn>
                <a:cxn ang="0">
                  <a:pos x="21" y="4"/>
                </a:cxn>
                <a:cxn ang="0">
                  <a:pos x="17" y="2"/>
                </a:cxn>
                <a:cxn ang="0">
                  <a:pos x="17" y="2"/>
                </a:cxn>
              </a:cxnLst>
              <a:rect l="0" t="0" r="r" b="b"/>
              <a:pathLst>
                <a:path w="30" h="70">
                  <a:moveTo>
                    <a:pt x="17" y="2"/>
                  </a:moveTo>
                  <a:lnTo>
                    <a:pt x="13" y="2"/>
                  </a:lnTo>
                  <a:lnTo>
                    <a:pt x="9" y="2"/>
                  </a:lnTo>
                  <a:lnTo>
                    <a:pt x="5" y="0"/>
                  </a:lnTo>
                  <a:lnTo>
                    <a:pt x="4" y="2"/>
                  </a:lnTo>
                  <a:lnTo>
                    <a:pt x="2" y="2"/>
                  </a:lnTo>
                  <a:lnTo>
                    <a:pt x="0" y="4"/>
                  </a:lnTo>
                  <a:lnTo>
                    <a:pt x="0" y="8"/>
                  </a:lnTo>
                  <a:lnTo>
                    <a:pt x="0" y="13"/>
                  </a:lnTo>
                  <a:lnTo>
                    <a:pt x="0" y="17"/>
                  </a:lnTo>
                  <a:lnTo>
                    <a:pt x="0" y="21"/>
                  </a:lnTo>
                  <a:lnTo>
                    <a:pt x="0" y="25"/>
                  </a:lnTo>
                  <a:lnTo>
                    <a:pt x="2" y="29"/>
                  </a:lnTo>
                  <a:lnTo>
                    <a:pt x="2" y="32"/>
                  </a:lnTo>
                  <a:lnTo>
                    <a:pt x="2" y="38"/>
                  </a:lnTo>
                  <a:lnTo>
                    <a:pt x="2" y="42"/>
                  </a:lnTo>
                  <a:lnTo>
                    <a:pt x="2" y="48"/>
                  </a:lnTo>
                  <a:lnTo>
                    <a:pt x="2" y="50"/>
                  </a:lnTo>
                  <a:lnTo>
                    <a:pt x="2" y="55"/>
                  </a:lnTo>
                  <a:lnTo>
                    <a:pt x="4" y="57"/>
                  </a:lnTo>
                  <a:lnTo>
                    <a:pt x="4" y="63"/>
                  </a:lnTo>
                  <a:lnTo>
                    <a:pt x="5" y="67"/>
                  </a:lnTo>
                  <a:lnTo>
                    <a:pt x="9" y="70"/>
                  </a:lnTo>
                  <a:lnTo>
                    <a:pt x="11" y="70"/>
                  </a:lnTo>
                  <a:lnTo>
                    <a:pt x="15" y="70"/>
                  </a:lnTo>
                  <a:lnTo>
                    <a:pt x="17" y="69"/>
                  </a:lnTo>
                  <a:lnTo>
                    <a:pt x="21" y="69"/>
                  </a:lnTo>
                  <a:lnTo>
                    <a:pt x="28" y="65"/>
                  </a:lnTo>
                  <a:lnTo>
                    <a:pt x="30" y="59"/>
                  </a:lnTo>
                  <a:lnTo>
                    <a:pt x="30" y="57"/>
                  </a:lnTo>
                  <a:lnTo>
                    <a:pt x="30" y="53"/>
                  </a:lnTo>
                  <a:lnTo>
                    <a:pt x="30" y="50"/>
                  </a:lnTo>
                  <a:lnTo>
                    <a:pt x="30" y="46"/>
                  </a:lnTo>
                  <a:lnTo>
                    <a:pt x="28" y="42"/>
                  </a:lnTo>
                  <a:lnTo>
                    <a:pt x="28" y="36"/>
                  </a:lnTo>
                  <a:lnTo>
                    <a:pt x="28" y="32"/>
                  </a:lnTo>
                  <a:lnTo>
                    <a:pt x="28" y="27"/>
                  </a:lnTo>
                  <a:lnTo>
                    <a:pt x="26" y="21"/>
                  </a:lnTo>
                  <a:lnTo>
                    <a:pt x="24" y="17"/>
                  </a:lnTo>
                  <a:lnTo>
                    <a:pt x="24" y="13"/>
                  </a:lnTo>
                  <a:lnTo>
                    <a:pt x="23" y="10"/>
                  </a:lnTo>
                  <a:lnTo>
                    <a:pt x="21" y="4"/>
                  </a:lnTo>
                  <a:lnTo>
                    <a:pt x="17" y="2"/>
                  </a:lnTo>
                  <a:lnTo>
                    <a:pt x="17" y="2"/>
                  </a:lnTo>
                  <a:close/>
                </a:path>
              </a:pathLst>
            </a:custGeom>
            <a:solidFill>
              <a:srgbClr val="000000"/>
            </a:solidFill>
            <a:ln w="9525">
              <a:noFill/>
              <a:round/>
              <a:headEnd/>
              <a:tailEnd/>
            </a:ln>
          </p:spPr>
          <p:txBody>
            <a:bodyPr/>
            <a:lstStyle/>
            <a:p>
              <a:endParaRPr lang="en-US"/>
            </a:p>
          </p:txBody>
        </p:sp>
        <p:sp>
          <p:nvSpPr>
            <p:cNvPr id="6212" name="Freeform 68"/>
            <p:cNvSpPr>
              <a:spLocks/>
            </p:cNvSpPr>
            <p:nvPr/>
          </p:nvSpPr>
          <p:spPr bwMode="auto">
            <a:xfrm>
              <a:off x="2872" y="2386"/>
              <a:ext cx="79" cy="82"/>
            </a:xfrm>
            <a:custGeom>
              <a:avLst/>
              <a:gdLst/>
              <a:ahLst/>
              <a:cxnLst>
                <a:cxn ang="0">
                  <a:pos x="76" y="2"/>
                </a:cxn>
                <a:cxn ang="0">
                  <a:pos x="61" y="6"/>
                </a:cxn>
                <a:cxn ang="0">
                  <a:pos x="42" y="17"/>
                </a:cxn>
                <a:cxn ang="0">
                  <a:pos x="30" y="25"/>
                </a:cxn>
                <a:cxn ang="0">
                  <a:pos x="19" y="34"/>
                </a:cxn>
                <a:cxn ang="0">
                  <a:pos x="11" y="46"/>
                </a:cxn>
                <a:cxn ang="0">
                  <a:pos x="6" y="61"/>
                </a:cxn>
                <a:cxn ang="0">
                  <a:pos x="0" y="78"/>
                </a:cxn>
                <a:cxn ang="0">
                  <a:pos x="0" y="97"/>
                </a:cxn>
                <a:cxn ang="0">
                  <a:pos x="2" y="112"/>
                </a:cxn>
                <a:cxn ang="0">
                  <a:pos x="10" y="126"/>
                </a:cxn>
                <a:cxn ang="0">
                  <a:pos x="17" y="135"/>
                </a:cxn>
                <a:cxn ang="0">
                  <a:pos x="32" y="149"/>
                </a:cxn>
                <a:cxn ang="0">
                  <a:pos x="51" y="156"/>
                </a:cxn>
                <a:cxn ang="0">
                  <a:pos x="63" y="160"/>
                </a:cxn>
                <a:cxn ang="0">
                  <a:pos x="80" y="162"/>
                </a:cxn>
                <a:cxn ang="0">
                  <a:pos x="95" y="164"/>
                </a:cxn>
                <a:cxn ang="0">
                  <a:pos x="108" y="162"/>
                </a:cxn>
                <a:cxn ang="0">
                  <a:pos x="122" y="154"/>
                </a:cxn>
                <a:cxn ang="0">
                  <a:pos x="120" y="149"/>
                </a:cxn>
                <a:cxn ang="0">
                  <a:pos x="103" y="150"/>
                </a:cxn>
                <a:cxn ang="0">
                  <a:pos x="91" y="149"/>
                </a:cxn>
                <a:cxn ang="0">
                  <a:pos x="80" y="149"/>
                </a:cxn>
                <a:cxn ang="0">
                  <a:pos x="67" y="145"/>
                </a:cxn>
                <a:cxn ang="0">
                  <a:pos x="53" y="141"/>
                </a:cxn>
                <a:cxn ang="0">
                  <a:pos x="42" y="133"/>
                </a:cxn>
                <a:cxn ang="0">
                  <a:pos x="32" y="126"/>
                </a:cxn>
                <a:cxn ang="0">
                  <a:pos x="25" y="112"/>
                </a:cxn>
                <a:cxn ang="0">
                  <a:pos x="23" y="97"/>
                </a:cxn>
                <a:cxn ang="0">
                  <a:pos x="23" y="78"/>
                </a:cxn>
                <a:cxn ang="0">
                  <a:pos x="27" y="63"/>
                </a:cxn>
                <a:cxn ang="0">
                  <a:pos x="32" y="52"/>
                </a:cxn>
                <a:cxn ang="0">
                  <a:pos x="40" y="40"/>
                </a:cxn>
                <a:cxn ang="0">
                  <a:pos x="61" y="25"/>
                </a:cxn>
                <a:cxn ang="0">
                  <a:pos x="74" y="19"/>
                </a:cxn>
                <a:cxn ang="0">
                  <a:pos x="88" y="15"/>
                </a:cxn>
                <a:cxn ang="0">
                  <a:pos x="107" y="17"/>
                </a:cxn>
                <a:cxn ang="0">
                  <a:pos x="118" y="19"/>
                </a:cxn>
                <a:cxn ang="0">
                  <a:pos x="129" y="27"/>
                </a:cxn>
                <a:cxn ang="0">
                  <a:pos x="137" y="38"/>
                </a:cxn>
                <a:cxn ang="0">
                  <a:pos x="143" y="52"/>
                </a:cxn>
                <a:cxn ang="0">
                  <a:pos x="146" y="61"/>
                </a:cxn>
                <a:cxn ang="0">
                  <a:pos x="150" y="74"/>
                </a:cxn>
                <a:cxn ang="0">
                  <a:pos x="156" y="80"/>
                </a:cxn>
                <a:cxn ang="0">
                  <a:pos x="160" y="71"/>
                </a:cxn>
                <a:cxn ang="0">
                  <a:pos x="158" y="53"/>
                </a:cxn>
                <a:cxn ang="0">
                  <a:pos x="150" y="34"/>
                </a:cxn>
                <a:cxn ang="0">
                  <a:pos x="137" y="17"/>
                </a:cxn>
                <a:cxn ang="0">
                  <a:pos x="126" y="10"/>
                </a:cxn>
                <a:cxn ang="0">
                  <a:pos x="112" y="2"/>
                </a:cxn>
                <a:cxn ang="0">
                  <a:pos x="95" y="0"/>
                </a:cxn>
                <a:cxn ang="0">
                  <a:pos x="82" y="0"/>
                </a:cxn>
              </a:cxnLst>
              <a:rect l="0" t="0" r="r" b="b"/>
              <a:pathLst>
                <a:path w="160" h="164">
                  <a:moveTo>
                    <a:pt x="82" y="0"/>
                  </a:moveTo>
                  <a:lnTo>
                    <a:pt x="80" y="0"/>
                  </a:lnTo>
                  <a:lnTo>
                    <a:pt x="76" y="2"/>
                  </a:lnTo>
                  <a:lnTo>
                    <a:pt x="72" y="2"/>
                  </a:lnTo>
                  <a:lnTo>
                    <a:pt x="69" y="4"/>
                  </a:lnTo>
                  <a:lnTo>
                    <a:pt x="61" y="6"/>
                  </a:lnTo>
                  <a:lnTo>
                    <a:pt x="55" y="10"/>
                  </a:lnTo>
                  <a:lnTo>
                    <a:pt x="48" y="12"/>
                  </a:lnTo>
                  <a:lnTo>
                    <a:pt x="42" y="17"/>
                  </a:lnTo>
                  <a:lnTo>
                    <a:pt x="36" y="19"/>
                  </a:lnTo>
                  <a:lnTo>
                    <a:pt x="32" y="21"/>
                  </a:lnTo>
                  <a:lnTo>
                    <a:pt x="30" y="25"/>
                  </a:lnTo>
                  <a:lnTo>
                    <a:pt x="27" y="27"/>
                  </a:lnTo>
                  <a:lnTo>
                    <a:pt x="23" y="31"/>
                  </a:lnTo>
                  <a:lnTo>
                    <a:pt x="19" y="34"/>
                  </a:lnTo>
                  <a:lnTo>
                    <a:pt x="17" y="38"/>
                  </a:lnTo>
                  <a:lnTo>
                    <a:pt x="13" y="42"/>
                  </a:lnTo>
                  <a:lnTo>
                    <a:pt x="11" y="46"/>
                  </a:lnTo>
                  <a:lnTo>
                    <a:pt x="8" y="52"/>
                  </a:lnTo>
                  <a:lnTo>
                    <a:pt x="6" y="55"/>
                  </a:lnTo>
                  <a:lnTo>
                    <a:pt x="6" y="61"/>
                  </a:lnTo>
                  <a:lnTo>
                    <a:pt x="2" y="67"/>
                  </a:lnTo>
                  <a:lnTo>
                    <a:pt x="2" y="71"/>
                  </a:lnTo>
                  <a:lnTo>
                    <a:pt x="0" y="78"/>
                  </a:lnTo>
                  <a:lnTo>
                    <a:pt x="0" y="84"/>
                  </a:lnTo>
                  <a:lnTo>
                    <a:pt x="0" y="90"/>
                  </a:lnTo>
                  <a:lnTo>
                    <a:pt x="0" y="97"/>
                  </a:lnTo>
                  <a:lnTo>
                    <a:pt x="0" y="101"/>
                  </a:lnTo>
                  <a:lnTo>
                    <a:pt x="2" y="107"/>
                  </a:lnTo>
                  <a:lnTo>
                    <a:pt x="2" y="112"/>
                  </a:lnTo>
                  <a:lnTo>
                    <a:pt x="4" y="116"/>
                  </a:lnTo>
                  <a:lnTo>
                    <a:pt x="6" y="120"/>
                  </a:lnTo>
                  <a:lnTo>
                    <a:pt x="10" y="126"/>
                  </a:lnTo>
                  <a:lnTo>
                    <a:pt x="11" y="130"/>
                  </a:lnTo>
                  <a:lnTo>
                    <a:pt x="13" y="131"/>
                  </a:lnTo>
                  <a:lnTo>
                    <a:pt x="17" y="135"/>
                  </a:lnTo>
                  <a:lnTo>
                    <a:pt x="19" y="139"/>
                  </a:lnTo>
                  <a:lnTo>
                    <a:pt x="25" y="145"/>
                  </a:lnTo>
                  <a:lnTo>
                    <a:pt x="32" y="149"/>
                  </a:lnTo>
                  <a:lnTo>
                    <a:pt x="40" y="152"/>
                  </a:lnTo>
                  <a:lnTo>
                    <a:pt x="48" y="154"/>
                  </a:lnTo>
                  <a:lnTo>
                    <a:pt x="51" y="156"/>
                  </a:lnTo>
                  <a:lnTo>
                    <a:pt x="55" y="156"/>
                  </a:lnTo>
                  <a:lnTo>
                    <a:pt x="57" y="158"/>
                  </a:lnTo>
                  <a:lnTo>
                    <a:pt x="63" y="160"/>
                  </a:lnTo>
                  <a:lnTo>
                    <a:pt x="69" y="160"/>
                  </a:lnTo>
                  <a:lnTo>
                    <a:pt x="74" y="162"/>
                  </a:lnTo>
                  <a:lnTo>
                    <a:pt x="80" y="162"/>
                  </a:lnTo>
                  <a:lnTo>
                    <a:pt x="86" y="164"/>
                  </a:lnTo>
                  <a:lnTo>
                    <a:pt x="89" y="164"/>
                  </a:lnTo>
                  <a:lnTo>
                    <a:pt x="95" y="164"/>
                  </a:lnTo>
                  <a:lnTo>
                    <a:pt x="99" y="162"/>
                  </a:lnTo>
                  <a:lnTo>
                    <a:pt x="103" y="162"/>
                  </a:lnTo>
                  <a:lnTo>
                    <a:pt x="108" y="162"/>
                  </a:lnTo>
                  <a:lnTo>
                    <a:pt x="114" y="160"/>
                  </a:lnTo>
                  <a:lnTo>
                    <a:pt x="118" y="156"/>
                  </a:lnTo>
                  <a:lnTo>
                    <a:pt x="122" y="154"/>
                  </a:lnTo>
                  <a:lnTo>
                    <a:pt x="122" y="152"/>
                  </a:lnTo>
                  <a:lnTo>
                    <a:pt x="122" y="150"/>
                  </a:lnTo>
                  <a:lnTo>
                    <a:pt x="120" y="149"/>
                  </a:lnTo>
                  <a:lnTo>
                    <a:pt x="116" y="149"/>
                  </a:lnTo>
                  <a:lnTo>
                    <a:pt x="110" y="149"/>
                  </a:lnTo>
                  <a:lnTo>
                    <a:pt x="103" y="150"/>
                  </a:lnTo>
                  <a:lnTo>
                    <a:pt x="99" y="149"/>
                  </a:lnTo>
                  <a:lnTo>
                    <a:pt x="95" y="149"/>
                  </a:lnTo>
                  <a:lnTo>
                    <a:pt x="91" y="149"/>
                  </a:lnTo>
                  <a:lnTo>
                    <a:pt x="88" y="149"/>
                  </a:lnTo>
                  <a:lnTo>
                    <a:pt x="84" y="149"/>
                  </a:lnTo>
                  <a:lnTo>
                    <a:pt x="80" y="149"/>
                  </a:lnTo>
                  <a:lnTo>
                    <a:pt x="76" y="147"/>
                  </a:lnTo>
                  <a:lnTo>
                    <a:pt x="72" y="147"/>
                  </a:lnTo>
                  <a:lnTo>
                    <a:pt x="67" y="145"/>
                  </a:lnTo>
                  <a:lnTo>
                    <a:pt x="63" y="145"/>
                  </a:lnTo>
                  <a:lnTo>
                    <a:pt x="57" y="143"/>
                  </a:lnTo>
                  <a:lnTo>
                    <a:pt x="53" y="141"/>
                  </a:lnTo>
                  <a:lnTo>
                    <a:pt x="49" y="139"/>
                  </a:lnTo>
                  <a:lnTo>
                    <a:pt x="46" y="137"/>
                  </a:lnTo>
                  <a:lnTo>
                    <a:pt x="42" y="133"/>
                  </a:lnTo>
                  <a:lnTo>
                    <a:pt x="40" y="131"/>
                  </a:lnTo>
                  <a:lnTo>
                    <a:pt x="34" y="130"/>
                  </a:lnTo>
                  <a:lnTo>
                    <a:pt x="32" y="126"/>
                  </a:lnTo>
                  <a:lnTo>
                    <a:pt x="30" y="122"/>
                  </a:lnTo>
                  <a:lnTo>
                    <a:pt x="29" y="118"/>
                  </a:lnTo>
                  <a:lnTo>
                    <a:pt x="25" y="112"/>
                  </a:lnTo>
                  <a:lnTo>
                    <a:pt x="25" y="109"/>
                  </a:lnTo>
                  <a:lnTo>
                    <a:pt x="23" y="101"/>
                  </a:lnTo>
                  <a:lnTo>
                    <a:pt x="23" y="97"/>
                  </a:lnTo>
                  <a:lnTo>
                    <a:pt x="23" y="90"/>
                  </a:lnTo>
                  <a:lnTo>
                    <a:pt x="23" y="84"/>
                  </a:lnTo>
                  <a:lnTo>
                    <a:pt x="23" y="78"/>
                  </a:lnTo>
                  <a:lnTo>
                    <a:pt x="23" y="74"/>
                  </a:lnTo>
                  <a:lnTo>
                    <a:pt x="25" y="69"/>
                  </a:lnTo>
                  <a:lnTo>
                    <a:pt x="27" y="63"/>
                  </a:lnTo>
                  <a:lnTo>
                    <a:pt x="29" y="59"/>
                  </a:lnTo>
                  <a:lnTo>
                    <a:pt x="30" y="55"/>
                  </a:lnTo>
                  <a:lnTo>
                    <a:pt x="32" y="52"/>
                  </a:lnTo>
                  <a:lnTo>
                    <a:pt x="34" y="48"/>
                  </a:lnTo>
                  <a:lnTo>
                    <a:pt x="36" y="44"/>
                  </a:lnTo>
                  <a:lnTo>
                    <a:pt x="40" y="40"/>
                  </a:lnTo>
                  <a:lnTo>
                    <a:pt x="46" y="34"/>
                  </a:lnTo>
                  <a:lnTo>
                    <a:pt x="53" y="31"/>
                  </a:lnTo>
                  <a:lnTo>
                    <a:pt x="61" y="25"/>
                  </a:lnTo>
                  <a:lnTo>
                    <a:pt x="67" y="23"/>
                  </a:lnTo>
                  <a:lnTo>
                    <a:pt x="70" y="21"/>
                  </a:lnTo>
                  <a:lnTo>
                    <a:pt x="74" y="19"/>
                  </a:lnTo>
                  <a:lnTo>
                    <a:pt x="78" y="19"/>
                  </a:lnTo>
                  <a:lnTo>
                    <a:pt x="82" y="19"/>
                  </a:lnTo>
                  <a:lnTo>
                    <a:pt x="88" y="15"/>
                  </a:lnTo>
                  <a:lnTo>
                    <a:pt x="95" y="15"/>
                  </a:lnTo>
                  <a:lnTo>
                    <a:pt x="101" y="15"/>
                  </a:lnTo>
                  <a:lnTo>
                    <a:pt x="107" y="17"/>
                  </a:lnTo>
                  <a:lnTo>
                    <a:pt x="110" y="17"/>
                  </a:lnTo>
                  <a:lnTo>
                    <a:pt x="114" y="19"/>
                  </a:lnTo>
                  <a:lnTo>
                    <a:pt x="118" y="19"/>
                  </a:lnTo>
                  <a:lnTo>
                    <a:pt x="122" y="23"/>
                  </a:lnTo>
                  <a:lnTo>
                    <a:pt x="126" y="25"/>
                  </a:lnTo>
                  <a:lnTo>
                    <a:pt x="129" y="27"/>
                  </a:lnTo>
                  <a:lnTo>
                    <a:pt x="131" y="31"/>
                  </a:lnTo>
                  <a:lnTo>
                    <a:pt x="135" y="34"/>
                  </a:lnTo>
                  <a:lnTo>
                    <a:pt x="137" y="38"/>
                  </a:lnTo>
                  <a:lnTo>
                    <a:pt x="139" y="42"/>
                  </a:lnTo>
                  <a:lnTo>
                    <a:pt x="141" y="46"/>
                  </a:lnTo>
                  <a:lnTo>
                    <a:pt x="143" y="52"/>
                  </a:lnTo>
                  <a:lnTo>
                    <a:pt x="145" y="53"/>
                  </a:lnTo>
                  <a:lnTo>
                    <a:pt x="146" y="57"/>
                  </a:lnTo>
                  <a:lnTo>
                    <a:pt x="146" y="61"/>
                  </a:lnTo>
                  <a:lnTo>
                    <a:pt x="148" y="65"/>
                  </a:lnTo>
                  <a:lnTo>
                    <a:pt x="148" y="69"/>
                  </a:lnTo>
                  <a:lnTo>
                    <a:pt x="150" y="74"/>
                  </a:lnTo>
                  <a:lnTo>
                    <a:pt x="152" y="76"/>
                  </a:lnTo>
                  <a:lnTo>
                    <a:pt x="154" y="78"/>
                  </a:lnTo>
                  <a:lnTo>
                    <a:pt x="156" y="80"/>
                  </a:lnTo>
                  <a:lnTo>
                    <a:pt x="160" y="76"/>
                  </a:lnTo>
                  <a:lnTo>
                    <a:pt x="160" y="74"/>
                  </a:lnTo>
                  <a:lnTo>
                    <a:pt x="160" y="71"/>
                  </a:lnTo>
                  <a:lnTo>
                    <a:pt x="160" y="65"/>
                  </a:lnTo>
                  <a:lnTo>
                    <a:pt x="160" y="61"/>
                  </a:lnTo>
                  <a:lnTo>
                    <a:pt x="158" y="53"/>
                  </a:lnTo>
                  <a:lnTo>
                    <a:pt x="156" y="46"/>
                  </a:lnTo>
                  <a:lnTo>
                    <a:pt x="154" y="40"/>
                  </a:lnTo>
                  <a:lnTo>
                    <a:pt x="150" y="34"/>
                  </a:lnTo>
                  <a:lnTo>
                    <a:pt x="145" y="27"/>
                  </a:lnTo>
                  <a:lnTo>
                    <a:pt x="141" y="21"/>
                  </a:lnTo>
                  <a:lnTo>
                    <a:pt x="137" y="17"/>
                  </a:lnTo>
                  <a:lnTo>
                    <a:pt x="133" y="14"/>
                  </a:lnTo>
                  <a:lnTo>
                    <a:pt x="129" y="12"/>
                  </a:lnTo>
                  <a:lnTo>
                    <a:pt x="126" y="10"/>
                  </a:lnTo>
                  <a:lnTo>
                    <a:pt x="122" y="8"/>
                  </a:lnTo>
                  <a:lnTo>
                    <a:pt x="116" y="6"/>
                  </a:lnTo>
                  <a:lnTo>
                    <a:pt x="112" y="2"/>
                  </a:lnTo>
                  <a:lnTo>
                    <a:pt x="107" y="2"/>
                  </a:lnTo>
                  <a:lnTo>
                    <a:pt x="101" y="0"/>
                  </a:lnTo>
                  <a:lnTo>
                    <a:pt x="95" y="0"/>
                  </a:lnTo>
                  <a:lnTo>
                    <a:pt x="88" y="0"/>
                  </a:lnTo>
                  <a:lnTo>
                    <a:pt x="82" y="0"/>
                  </a:lnTo>
                  <a:lnTo>
                    <a:pt x="82" y="0"/>
                  </a:lnTo>
                  <a:close/>
                </a:path>
              </a:pathLst>
            </a:custGeom>
            <a:solidFill>
              <a:srgbClr val="000000"/>
            </a:solidFill>
            <a:ln w="9525">
              <a:noFill/>
              <a:round/>
              <a:headEnd/>
              <a:tailEnd/>
            </a:ln>
          </p:spPr>
          <p:txBody>
            <a:bodyPr/>
            <a:lstStyle/>
            <a:p>
              <a:endParaRPr lang="en-US"/>
            </a:p>
          </p:txBody>
        </p:sp>
        <p:sp>
          <p:nvSpPr>
            <p:cNvPr id="6213" name="Freeform 69"/>
            <p:cNvSpPr>
              <a:spLocks/>
            </p:cNvSpPr>
            <p:nvPr/>
          </p:nvSpPr>
          <p:spPr bwMode="auto">
            <a:xfrm>
              <a:off x="2921" y="2415"/>
              <a:ext cx="32" cy="52"/>
            </a:xfrm>
            <a:custGeom>
              <a:avLst/>
              <a:gdLst/>
              <a:ahLst/>
              <a:cxnLst>
                <a:cxn ang="0">
                  <a:pos x="47" y="0"/>
                </a:cxn>
                <a:cxn ang="0">
                  <a:pos x="47" y="2"/>
                </a:cxn>
                <a:cxn ang="0">
                  <a:pos x="47" y="6"/>
                </a:cxn>
                <a:cxn ang="0">
                  <a:pos x="47" y="12"/>
                </a:cxn>
                <a:cxn ang="0">
                  <a:pos x="47" y="17"/>
                </a:cxn>
                <a:cxn ang="0">
                  <a:pos x="47" y="25"/>
                </a:cxn>
                <a:cxn ang="0">
                  <a:pos x="47" y="29"/>
                </a:cxn>
                <a:cxn ang="0">
                  <a:pos x="47" y="33"/>
                </a:cxn>
                <a:cxn ang="0">
                  <a:pos x="46" y="36"/>
                </a:cxn>
                <a:cxn ang="0">
                  <a:pos x="46" y="40"/>
                </a:cxn>
                <a:cxn ang="0">
                  <a:pos x="46" y="44"/>
                </a:cxn>
                <a:cxn ang="0">
                  <a:pos x="44" y="48"/>
                </a:cxn>
                <a:cxn ang="0">
                  <a:pos x="42" y="52"/>
                </a:cxn>
                <a:cxn ang="0">
                  <a:pos x="42" y="55"/>
                </a:cxn>
                <a:cxn ang="0">
                  <a:pos x="40" y="61"/>
                </a:cxn>
                <a:cxn ang="0">
                  <a:pos x="38" y="65"/>
                </a:cxn>
                <a:cxn ang="0">
                  <a:pos x="36" y="69"/>
                </a:cxn>
                <a:cxn ang="0">
                  <a:pos x="34" y="73"/>
                </a:cxn>
                <a:cxn ang="0">
                  <a:pos x="32" y="74"/>
                </a:cxn>
                <a:cxn ang="0">
                  <a:pos x="28" y="78"/>
                </a:cxn>
                <a:cxn ang="0">
                  <a:pos x="25" y="82"/>
                </a:cxn>
                <a:cxn ang="0">
                  <a:pos x="23" y="86"/>
                </a:cxn>
                <a:cxn ang="0">
                  <a:pos x="19" y="88"/>
                </a:cxn>
                <a:cxn ang="0">
                  <a:pos x="13" y="92"/>
                </a:cxn>
                <a:cxn ang="0">
                  <a:pos x="9" y="93"/>
                </a:cxn>
                <a:cxn ang="0">
                  <a:pos x="6" y="95"/>
                </a:cxn>
                <a:cxn ang="0">
                  <a:pos x="4" y="97"/>
                </a:cxn>
                <a:cxn ang="0">
                  <a:pos x="2" y="101"/>
                </a:cxn>
                <a:cxn ang="0">
                  <a:pos x="0" y="103"/>
                </a:cxn>
                <a:cxn ang="0">
                  <a:pos x="2" y="103"/>
                </a:cxn>
                <a:cxn ang="0">
                  <a:pos x="4" y="105"/>
                </a:cxn>
                <a:cxn ang="0">
                  <a:pos x="8" y="105"/>
                </a:cxn>
                <a:cxn ang="0">
                  <a:pos x="13" y="103"/>
                </a:cxn>
                <a:cxn ang="0">
                  <a:pos x="19" y="101"/>
                </a:cxn>
                <a:cxn ang="0">
                  <a:pos x="25" y="99"/>
                </a:cxn>
                <a:cxn ang="0">
                  <a:pos x="32" y="95"/>
                </a:cxn>
                <a:cxn ang="0">
                  <a:pos x="40" y="88"/>
                </a:cxn>
                <a:cxn ang="0">
                  <a:pos x="46" y="82"/>
                </a:cxn>
                <a:cxn ang="0">
                  <a:pos x="49" y="78"/>
                </a:cxn>
                <a:cxn ang="0">
                  <a:pos x="53" y="74"/>
                </a:cxn>
                <a:cxn ang="0">
                  <a:pos x="55" y="69"/>
                </a:cxn>
                <a:cxn ang="0">
                  <a:pos x="59" y="63"/>
                </a:cxn>
                <a:cxn ang="0">
                  <a:pos x="59" y="57"/>
                </a:cxn>
                <a:cxn ang="0">
                  <a:pos x="61" y="52"/>
                </a:cxn>
                <a:cxn ang="0">
                  <a:pos x="63" y="44"/>
                </a:cxn>
                <a:cxn ang="0">
                  <a:pos x="63" y="40"/>
                </a:cxn>
                <a:cxn ang="0">
                  <a:pos x="63" y="34"/>
                </a:cxn>
                <a:cxn ang="0">
                  <a:pos x="63" y="31"/>
                </a:cxn>
                <a:cxn ang="0">
                  <a:pos x="63" y="27"/>
                </a:cxn>
                <a:cxn ang="0">
                  <a:pos x="65" y="21"/>
                </a:cxn>
                <a:cxn ang="0">
                  <a:pos x="63" y="17"/>
                </a:cxn>
                <a:cxn ang="0">
                  <a:pos x="63" y="14"/>
                </a:cxn>
                <a:cxn ang="0">
                  <a:pos x="61" y="12"/>
                </a:cxn>
                <a:cxn ang="0">
                  <a:pos x="61" y="10"/>
                </a:cxn>
                <a:cxn ang="0">
                  <a:pos x="61" y="6"/>
                </a:cxn>
                <a:cxn ang="0">
                  <a:pos x="61" y="6"/>
                </a:cxn>
                <a:cxn ang="0">
                  <a:pos x="47" y="0"/>
                </a:cxn>
                <a:cxn ang="0">
                  <a:pos x="47" y="0"/>
                </a:cxn>
              </a:cxnLst>
              <a:rect l="0" t="0" r="r" b="b"/>
              <a:pathLst>
                <a:path w="65" h="105">
                  <a:moveTo>
                    <a:pt x="47" y="0"/>
                  </a:moveTo>
                  <a:lnTo>
                    <a:pt x="47" y="2"/>
                  </a:lnTo>
                  <a:lnTo>
                    <a:pt x="47" y="6"/>
                  </a:lnTo>
                  <a:lnTo>
                    <a:pt x="47" y="12"/>
                  </a:lnTo>
                  <a:lnTo>
                    <a:pt x="47" y="17"/>
                  </a:lnTo>
                  <a:lnTo>
                    <a:pt x="47" y="25"/>
                  </a:lnTo>
                  <a:lnTo>
                    <a:pt x="47" y="29"/>
                  </a:lnTo>
                  <a:lnTo>
                    <a:pt x="47" y="33"/>
                  </a:lnTo>
                  <a:lnTo>
                    <a:pt x="46" y="36"/>
                  </a:lnTo>
                  <a:lnTo>
                    <a:pt x="46" y="40"/>
                  </a:lnTo>
                  <a:lnTo>
                    <a:pt x="46" y="44"/>
                  </a:lnTo>
                  <a:lnTo>
                    <a:pt x="44" y="48"/>
                  </a:lnTo>
                  <a:lnTo>
                    <a:pt x="42" y="52"/>
                  </a:lnTo>
                  <a:lnTo>
                    <a:pt x="42" y="55"/>
                  </a:lnTo>
                  <a:lnTo>
                    <a:pt x="40" y="61"/>
                  </a:lnTo>
                  <a:lnTo>
                    <a:pt x="38" y="65"/>
                  </a:lnTo>
                  <a:lnTo>
                    <a:pt x="36" y="69"/>
                  </a:lnTo>
                  <a:lnTo>
                    <a:pt x="34" y="73"/>
                  </a:lnTo>
                  <a:lnTo>
                    <a:pt x="32" y="74"/>
                  </a:lnTo>
                  <a:lnTo>
                    <a:pt x="28" y="78"/>
                  </a:lnTo>
                  <a:lnTo>
                    <a:pt x="25" y="82"/>
                  </a:lnTo>
                  <a:lnTo>
                    <a:pt x="23" y="86"/>
                  </a:lnTo>
                  <a:lnTo>
                    <a:pt x="19" y="88"/>
                  </a:lnTo>
                  <a:lnTo>
                    <a:pt x="13" y="92"/>
                  </a:lnTo>
                  <a:lnTo>
                    <a:pt x="9" y="93"/>
                  </a:lnTo>
                  <a:lnTo>
                    <a:pt x="6" y="95"/>
                  </a:lnTo>
                  <a:lnTo>
                    <a:pt x="4" y="97"/>
                  </a:lnTo>
                  <a:lnTo>
                    <a:pt x="2" y="101"/>
                  </a:lnTo>
                  <a:lnTo>
                    <a:pt x="0" y="103"/>
                  </a:lnTo>
                  <a:lnTo>
                    <a:pt x="2" y="103"/>
                  </a:lnTo>
                  <a:lnTo>
                    <a:pt x="4" y="105"/>
                  </a:lnTo>
                  <a:lnTo>
                    <a:pt x="8" y="105"/>
                  </a:lnTo>
                  <a:lnTo>
                    <a:pt x="13" y="103"/>
                  </a:lnTo>
                  <a:lnTo>
                    <a:pt x="19" y="101"/>
                  </a:lnTo>
                  <a:lnTo>
                    <a:pt x="25" y="99"/>
                  </a:lnTo>
                  <a:lnTo>
                    <a:pt x="32" y="95"/>
                  </a:lnTo>
                  <a:lnTo>
                    <a:pt x="40" y="88"/>
                  </a:lnTo>
                  <a:lnTo>
                    <a:pt x="46" y="82"/>
                  </a:lnTo>
                  <a:lnTo>
                    <a:pt x="49" y="78"/>
                  </a:lnTo>
                  <a:lnTo>
                    <a:pt x="53" y="74"/>
                  </a:lnTo>
                  <a:lnTo>
                    <a:pt x="55" y="69"/>
                  </a:lnTo>
                  <a:lnTo>
                    <a:pt x="59" y="63"/>
                  </a:lnTo>
                  <a:lnTo>
                    <a:pt x="59" y="57"/>
                  </a:lnTo>
                  <a:lnTo>
                    <a:pt x="61" y="52"/>
                  </a:lnTo>
                  <a:lnTo>
                    <a:pt x="63" y="44"/>
                  </a:lnTo>
                  <a:lnTo>
                    <a:pt x="63" y="40"/>
                  </a:lnTo>
                  <a:lnTo>
                    <a:pt x="63" y="34"/>
                  </a:lnTo>
                  <a:lnTo>
                    <a:pt x="63" y="31"/>
                  </a:lnTo>
                  <a:lnTo>
                    <a:pt x="63" y="27"/>
                  </a:lnTo>
                  <a:lnTo>
                    <a:pt x="65" y="21"/>
                  </a:lnTo>
                  <a:lnTo>
                    <a:pt x="63" y="17"/>
                  </a:lnTo>
                  <a:lnTo>
                    <a:pt x="63" y="14"/>
                  </a:lnTo>
                  <a:lnTo>
                    <a:pt x="61" y="12"/>
                  </a:lnTo>
                  <a:lnTo>
                    <a:pt x="61" y="10"/>
                  </a:lnTo>
                  <a:lnTo>
                    <a:pt x="61" y="6"/>
                  </a:lnTo>
                  <a:lnTo>
                    <a:pt x="61" y="6"/>
                  </a:lnTo>
                  <a:lnTo>
                    <a:pt x="47" y="0"/>
                  </a:lnTo>
                  <a:lnTo>
                    <a:pt x="47" y="0"/>
                  </a:lnTo>
                  <a:close/>
                </a:path>
              </a:pathLst>
            </a:custGeom>
            <a:solidFill>
              <a:srgbClr val="000000"/>
            </a:solidFill>
            <a:ln w="9525">
              <a:noFill/>
              <a:round/>
              <a:headEnd/>
              <a:tailEnd/>
            </a:ln>
          </p:spPr>
          <p:txBody>
            <a:bodyPr/>
            <a:lstStyle/>
            <a:p>
              <a:endParaRPr lang="en-US"/>
            </a:p>
          </p:txBody>
        </p:sp>
        <p:sp>
          <p:nvSpPr>
            <p:cNvPr id="6214" name="Freeform 70"/>
            <p:cNvSpPr>
              <a:spLocks/>
            </p:cNvSpPr>
            <p:nvPr/>
          </p:nvSpPr>
          <p:spPr bwMode="auto">
            <a:xfrm>
              <a:off x="2908" y="2415"/>
              <a:ext cx="12" cy="30"/>
            </a:xfrm>
            <a:custGeom>
              <a:avLst/>
              <a:gdLst/>
              <a:ahLst/>
              <a:cxnLst>
                <a:cxn ang="0">
                  <a:pos x="14" y="2"/>
                </a:cxn>
                <a:cxn ang="0">
                  <a:pos x="8" y="0"/>
                </a:cxn>
                <a:cxn ang="0">
                  <a:pos x="4" y="2"/>
                </a:cxn>
                <a:cxn ang="0">
                  <a:pos x="2" y="4"/>
                </a:cxn>
                <a:cxn ang="0">
                  <a:pos x="2" y="6"/>
                </a:cxn>
                <a:cxn ang="0">
                  <a:pos x="0" y="8"/>
                </a:cxn>
                <a:cxn ang="0">
                  <a:pos x="0" y="12"/>
                </a:cxn>
                <a:cxn ang="0">
                  <a:pos x="0" y="15"/>
                </a:cxn>
                <a:cxn ang="0">
                  <a:pos x="0" y="23"/>
                </a:cxn>
                <a:cxn ang="0">
                  <a:pos x="0" y="27"/>
                </a:cxn>
                <a:cxn ang="0">
                  <a:pos x="0" y="31"/>
                </a:cxn>
                <a:cxn ang="0">
                  <a:pos x="0" y="34"/>
                </a:cxn>
                <a:cxn ang="0">
                  <a:pos x="0" y="40"/>
                </a:cxn>
                <a:cxn ang="0">
                  <a:pos x="0" y="42"/>
                </a:cxn>
                <a:cxn ang="0">
                  <a:pos x="0" y="48"/>
                </a:cxn>
                <a:cxn ang="0">
                  <a:pos x="0" y="50"/>
                </a:cxn>
                <a:cxn ang="0">
                  <a:pos x="0" y="54"/>
                </a:cxn>
                <a:cxn ang="0">
                  <a:pos x="2" y="57"/>
                </a:cxn>
                <a:cxn ang="0">
                  <a:pos x="4" y="61"/>
                </a:cxn>
                <a:cxn ang="0">
                  <a:pos x="6" y="61"/>
                </a:cxn>
                <a:cxn ang="0">
                  <a:pos x="10" y="61"/>
                </a:cxn>
                <a:cxn ang="0">
                  <a:pos x="14" y="61"/>
                </a:cxn>
                <a:cxn ang="0">
                  <a:pos x="16" y="61"/>
                </a:cxn>
                <a:cxn ang="0">
                  <a:pos x="21" y="57"/>
                </a:cxn>
                <a:cxn ang="0">
                  <a:pos x="25" y="54"/>
                </a:cxn>
                <a:cxn ang="0">
                  <a:pos x="25" y="50"/>
                </a:cxn>
                <a:cxn ang="0">
                  <a:pos x="25" y="42"/>
                </a:cxn>
                <a:cxn ang="0">
                  <a:pos x="23" y="38"/>
                </a:cxn>
                <a:cxn ang="0">
                  <a:pos x="23" y="33"/>
                </a:cxn>
                <a:cxn ang="0">
                  <a:pos x="23" y="29"/>
                </a:cxn>
                <a:cxn ang="0">
                  <a:pos x="23" y="25"/>
                </a:cxn>
                <a:cxn ang="0">
                  <a:pos x="21" y="21"/>
                </a:cxn>
                <a:cxn ang="0">
                  <a:pos x="21" y="15"/>
                </a:cxn>
                <a:cxn ang="0">
                  <a:pos x="19" y="12"/>
                </a:cxn>
                <a:cxn ang="0">
                  <a:pos x="19" y="10"/>
                </a:cxn>
                <a:cxn ang="0">
                  <a:pos x="16" y="4"/>
                </a:cxn>
                <a:cxn ang="0">
                  <a:pos x="14" y="2"/>
                </a:cxn>
                <a:cxn ang="0">
                  <a:pos x="14" y="2"/>
                </a:cxn>
              </a:cxnLst>
              <a:rect l="0" t="0" r="r" b="b"/>
              <a:pathLst>
                <a:path w="25" h="61">
                  <a:moveTo>
                    <a:pt x="14" y="2"/>
                  </a:moveTo>
                  <a:lnTo>
                    <a:pt x="8" y="0"/>
                  </a:lnTo>
                  <a:lnTo>
                    <a:pt x="4" y="2"/>
                  </a:lnTo>
                  <a:lnTo>
                    <a:pt x="2" y="4"/>
                  </a:lnTo>
                  <a:lnTo>
                    <a:pt x="2" y="6"/>
                  </a:lnTo>
                  <a:lnTo>
                    <a:pt x="0" y="8"/>
                  </a:lnTo>
                  <a:lnTo>
                    <a:pt x="0" y="12"/>
                  </a:lnTo>
                  <a:lnTo>
                    <a:pt x="0" y="15"/>
                  </a:lnTo>
                  <a:lnTo>
                    <a:pt x="0" y="23"/>
                  </a:lnTo>
                  <a:lnTo>
                    <a:pt x="0" y="27"/>
                  </a:lnTo>
                  <a:lnTo>
                    <a:pt x="0" y="31"/>
                  </a:lnTo>
                  <a:lnTo>
                    <a:pt x="0" y="34"/>
                  </a:lnTo>
                  <a:lnTo>
                    <a:pt x="0" y="40"/>
                  </a:lnTo>
                  <a:lnTo>
                    <a:pt x="0" y="42"/>
                  </a:lnTo>
                  <a:lnTo>
                    <a:pt x="0" y="48"/>
                  </a:lnTo>
                  <a:lnTo>
                    <a:pt x="0" y="50"/>
                  </a:lnTo>
                  <a:lnTo>
                    <a:pt x="0" y="54"/>
                  </a:lnTo>
                  <a:lnTo>
                    <a:pt x="2" y="57"/>
                  </a:lnTo>
                  <a:lnTo>
                    <a:pt x="4" y="61"/>
                  </a:lnTo>
                  <a:lnTo>
                    <a:pt x="6" y="61"/>
                  </a:lnTo>
                  <a:lnTo>
                    <a:pt x="10" y="61"/>
                  </a:lnTo>
                  <a:lnTo>
                    <a:pt x="14" y="61"/>
                  </a:lnTo>
                  <a:lnTo>
                    <a:pt x="16" y="61"/>
                  </a:lnTo>
                  <a:lnTo>
                    <a:pt x="21" y="57"/>
                  </a:lnTo>
                  <a:lnTo>
                    <a:pt x="25" y="54"/>
                  </a:lnTo>
                  <a:lnTo>
                    <a:pt x="25" y="50"/>
                  </a:lnTo>
                  <a:lnTo>
                    <a:pt x="25" y="42"/>
                  </a:lnTo>
                  <a:lnTo>
                    <a:pt x="23" y="38"/>
                  </a:lnTo>
                  <a:lnTo>
                    <a:pt x="23" y="33"/>
                  </a:lnTo>
                  <a:lnTo>
                    <a:pt x="23" y="29"/>
                  </a:lnTo>
                  <a:lnTo>
                    <a:pt x="23" y="25"/>
                  </a:lnTo>
                  <a:lnTo>
                    <a:pt x="21" y="21"/>
                  </a:lnTo>
                  <a:lnTo>
                    <a:pt x="21" y="15"/>
                  </a:lnTo>
                  <a:lnTo>
                    <a:pt x="19" y="12"/>
                  </a:lnTo>
                  <a:lnTo>
                    <a:pt x="19" y="10"/>
                  </a:lnTo>
                  <a:lnTo>
                    <a:pt x="16" y="4"/>
                  </a:lnTo>
                  <a:lnTo>
                    <a:pt x="14" y="2"/>
                  </a:lnTo>
                  <a:lnTo>
                    <a:pt x="14" y="2"/>
                  </a:lnTo>
                  <a:close/>
                </a:path>
              </a:pathLst>
            </a:custGeom>
            <a:solidFill>
              <a:srgbClr val="000000"/>
            </a:solidFill>
            <a:ln w="9525">
              <a:noFill/>
              <a:round/>
              <a:headEnd/>
              <a:tailEnd/>
            </a:ln>
          </p:spPr>
          <p:txBody>
            <a:bodyPr/>
            <a:lstStyle/>
            <a:p>
              <a:endParaRPr lang="en-US"/>
            </a:p>
          </p:txBody>
        </p:sp>
        <p:sp>
          <p:nvSpPr>
            <p:cNvPr id="6215" name="Freeform 71"/>
            <p:cNvSpPr>
              <a:spLocks/>
            </p:cNvSpPr>
            <p:nvPr/>
          </p:nvSpPr>
          <p:spPr bwMode="auto">
            <a:xfrm>
              <a:off x="2243" y="2437"/>
              <a:ext cx="291" cy="304"/>
            </a:xfrm>
            <a:custGeom>
              <a:avLst/>
              <a:gdLst/>
              <a:ahLst/>
              <a:cxnLst>
                <a:cxn ang="0">
                  <a:pos x="538" y="597"/>
                </a:cxn>
                <a:cxn ang="0">
                  <a:pos x="472" y="572"/>
                </a:cxn>
                <a:cxn ang="0">
                  <a:pos x="388" y="525"/>
                </a:cxn>
                <a:cxn ang="0">
                  <a:pos x="303" y="449"/>
                </a:cxn>
                <a:cxn ang="0">
                  <a:pos x="236" y="342"/>
                </a:cxn>
                <a:cxn ang="0">
                  <a:pos x="200" y="260"/>
                </a:cxn>
                <a:cxn ang="0">
                  <a:pos x="141" y="234"/>
                </a:cxn>
                <a:cxn ang="0">
                  <a:pos x="75" y="205"/>
                </a:cxn>
                <a:cxn ang="0">
                  <a:pos x="33" y="181"/>
                </a:cxn>
                <a:cxn ang="0">
                  <a:pos x="6" y="118"/>
                </a:cxn>
                <a:cxn ang="0">
                  <a:pos x="0" y="59"/>
                </a:cxn>
                <a:cxn ang="0">
                  <a:pos x="36" y="8"/>
                </a:cxn>
                <a:cxn ang="0">
                  <a:pos x="88" y="10"/>
                </a:cxn>
                <a:cxn ang="0">
                  <a:pos x="113" y="48"/>
                </a:cxn>
                <a:cxn ang="0">
                  <a:pos x="160" y="8"/>
                </a:cxn>
                <a:cxn ang="0">
                  <a:pos x="210" y="25"/>
                </a:cxn>
                <a:cxn ang="0">
                  <a:pos x="227" y="70"/>
                </a:cxn>
                <a:cxn ang="0">
                  <a:pos x="255" y="65"/>
                </a:cxn>
                <a:cxn ang="0">
                  <a:pos x="299" y="103"/>
                </a:cxn>
                <a:cxn ang="0">
                  <a:pos x="306" y="171"/>
                </a:cxn>
                <a:cxn ang="0">
                  <a:pos x="318" y="198"/>
                </a:cxn>
                <a:cxn ang="0">
                  <a:pos x="356" y="219"/>
                </a:cxn>
                <a:cxn ang="0">
                  <a:pos x="377" y="279"/>
                </a:cxn>
                <a:cxn ang="0">
                  <a:pos x="407" y="321"/>
                </a:cxn>
                <a:cxn ang="0">
                  <a:pos x="470" y="334"/>
                </a:cxn>
                <a:cxn ang="0">
                  <a:pos x="542" y="336"/>
                </a:cxn>
                <a:cxn ang="0">
                  <a:pos x="523" y="373"/>
                </a:cxn>
                <a:cxn ang="0">
                  <a:pos x="479" y="376"/>
                </a:cxn>
                <a:cxn ang="0">
                  <a:pos x="430" y="371"/>
                </a:cxn>
                <a:cxn ang="0">
                  <a:pos x="384" y="353"/>
                </a:cxn>
                <a:cxn ang="0">
                  <a:pos x="354" y="310"/>
                </a:cxn>
                <a:cxn ang="0">
                  <a:pos x="339" y="249"/>
                </a:cxn>
                <a:cxn ang="0">
                  <a:pos x="305" y="224"/>
                </a:cxn>
                <a:cxn ang="0">
                  <a:pos x="280" y="200"/>
                </a:cxn>
                <a:cxn ang="0">
                  <a:pos x="284" y="154"/>
                </a:cxn>
                <a:cxn ang="0">
                  <a:pos x="278" y="110"/>
                </a:cxn>
                <a:cxn ang="0">
                  <a:pos x="240" y="112"/>
                </a:cxn>
                <a:cxn ang="0">
                  <a:pos x="206" y="144"/>
                </a:cxn>
                <a:cxn ang="0">
                  <a:pos x="198" y="103"/>
                </a:cxn>
                <a:cxn ang="0">
                  <a:pos x="194" y="44"/>
                </a:cxn>
                <a:cxn ang="0">
                  <a:pos x="143" y="38"/>
                </a:cxn>
                <a:cxn ang="0">
                  <a:pos x="118" y="97"/>
                </a:cxn>
                <a:cxn ang="0">
                  <a:pos x="95" y="101"/>
                </a:cxn>
                <a:cxn ang="0">
                  <a:pos x="86" y="49"/>
                </a:cxn>
                <a:cxn ang="0">
                  <a:pos x="36" y="32"/>
                </a:cxn>
                <a:cxn ang="0">
                  <a:pos x="27" y="78"/>
                </a:cxn>
                <a:cxn ang="0">
                  <a:pos x="33" y="125"/>
                </a:cxn>
                <a:cxn ang="0">
                  <a:pos x="63" y="173"/>
                </a:cxn>
                <a:cxn ang="0">
                  <a:pos x="124" y="198"/>
                </a:cxn>
                <a:cxn ang="0">
                  <a:pos x="196" y="224"/>
                </a:cxn>
                <a:cxn ang="0">
                  <a:pos x="238" y="253"/>
                </a:cxn>
                <a:cxn ang="0">
                  <a:pos x="255" y="306"/>
                </a:cxn>
                <a:cxn ang="0">
                  <a:pos x="276" y="352"/>
                </a:cxn>
                <a:cxn ang="0">
                  <a:pos x="310" y="403"/>
                </a:cxn>
                <a:cxn ang="0">
                  <a:pos x="363" y="464"/>
                </a:cxn>
                <a:cxn ang="0">
                  <a:pos x="430" y="519"/>
                </a:cxn>
                <a:cxn ang="0">
                  <a:pos x="514" y="564"/>
                </a:cxn>
                <a:cxn ang="0">
                  <a:pos x="582" y="597"/>
                </a:cxn>
              </a:cxnLst>
              <a:rect l="0" t="0" r="r" b="b"/>
              <a:pathLst>
                <a:path w="582" h="608">
                  <a:moveTo>
                    <a:pt x="578" y="608"/>
                  </a:moveTo>
                  <a:lnTo>
                    <a:pt x="576" y="608"/>
                  </a:lnTo>
                  <a:lnTo>
                    <a:pt x="575" y="606"/>
                  </a:lnTo>
                  <a:lnTo>
                    <a:pt x="571" y="606"/>
                  </a:lnTo>
                  <a:lnTo>
                    <a:pt x="565" y="604"/>
                  </a:lnTo>
                  <a:lnTo>
                    <a:pt x="561" y="604"/>
                  </a:lnTo>
                  <a:lnTo>
                    <a:pt x="557" y="602"/>
                  </a:lnTo>
                  <a:lnTo>
                    <a:pt x="554" y="601"/>
                  </a:lnTo>
                  <a:lnTo>
                    <a:pt x="550" y="601"/>
                  </a:lnTo>
                  <a:lnTo>
                    <a:pt x="544" y="599"/>
                  </a:lnTo>
                  <a:lnTo>
                    <a:pt x="538" y="597"/>
                  </a:lnTo>
                  <a:lnTo>
                    <a:pt x="535" y="595"/>
                  </a:lnTo>
                  <a:lnTo>
                    <a:pt x="531" y="595"/>
                  </a:lnTo>
                  <a:lnTo>
                    <a:pt x="523" y="591"/>
                  </a:lnTo>
                  <a:lnTo>
                    <a:pt x="517" y="589"/>
                  </a:lnTo>
                  <a:lnTo>
                    <a:pt x="512" y="587"/>
                  </a:lnTo>
                  <a:lnTo>
                    <a:pt x="506" y="585"/>
                  </a:lnTo>
                  <a:lnTo>
                    <a:pt x="498" y="583"/>
                  </a:lnTo>
                  <a:lnTo>
                    <a:pt x="493" y="580"/>
                  </a:lnTo>
                  <a:lnTo>
                    <a:pt x="485" y="578"/>
                  </a:lnTo>
                  <a:lnTo>
                    <a:pt x="479" y="574"/>
                  </a:lnTo>
                  <a:lnTo>
                    <a:pt x="472" y="572"/>
                  </a:lnTo>
                  <a:lnTo>
                    <a:pt x="464" y="568"/>
                  </a:lnTo>
                  <a:lnTo>
                    <a:pt x="457" y="564"/>
                  </a:lnTo>
                  <a:lnTo>
                    <a:pt x="449" y="561"/>
                  </a:lnTo>
                  <a:lnTo>
                    <a:pt x="441" y="557"/>
                  </a:lnTo>
                  <a:lnTo>
                    <a:pt x="434" y="553"/>
                  </a:lnTo>
                  <a:lnTo>
                    <a:pt x="426" y="549"/>
                  </a:lnTo>
                  <a:lnTo>
                    <a:pt x="421" y="544"/>
                  </a:lnTo>
                  <a:lnTo>
                    <a:pt x="411" y="540"/>
                  </a:lnTo>
                  <a:lnTo>
                    <a:pt x="403" y="534"/>
                  </a:lnTo>
                  <a:lnTo>
                    <a:pt x="396" y="528"/>
                  </a:lnTo>
                  <a:lnTo>
                    <a:pt x="388" y="525"/>
                  </a:lnTo>
                  <a:lnTo>
                    <a:pt x="381" y="517"/>
                  </a:lnTo>
                  <a:lnTo>
                    <a:pt x="373" y="511"/>
                  </a:lnTo>
                  <a:lnTo>
                    <a:pt x="363" y="506"/>
                  </a:lnTo>
                  <a:lnTo>
                    <a:pt x="356" y="500"/>
                  </a:lnTo>
                  <a:lnTo>
                    <a:pt x="348" y="492"/>
                  </a:lnTo>
                  <a:lnTo>
                    <a:pt x="341" y="487"/>
                  </a:lnTo>
                  <a:lnTo>
                    <a:pt x="333" y="479"/>
                  </a:lnTo>
                  <a:lnTo>
                    <a:pt x="325" y="471"/>
                  </a:lnTo>
                  <a:lnTo>
                    <a:pt x="318" y="464"/>
                  </a:lnTo>
                  <a:lnTo>
                    <a:pt x="310" y="456"/>
                  </a:lnTo>
                  <a:lnTo>
                    <a:pt x="303" y="449"/>
                  </a:lnTo>
                  <a:lnTo>
                    <a:pt x="297" y="441"/>
                  </a:lnTo>
                  <a:lnTo>
                    <a:pt x="289" y="431"/>
                  </a:lnTo>
                  <a:lnTo>
                    <a:pt x="284" y="422"/>
                  </a:lnTo>
                  <a:lnTo>
                    <a:pt x="276" y="412"/>
                  </a:lnTo>
                  <a:lnTo>
                    <a:pt x="270" y="405"/>
                  </a:lnTo>
                  <a:lnTo>
                    <a:pt x="265" y="395"/>
                  </a:lnTo>
                  <a:lnTo>
                    <a:pt x="259" y="384"/>
                  </a:lnTo>
                  <a:lnTo>
                    <a:pt x="253" y="374"/>
                  </a:lnTo>
                  <a:lnTo>
                    <a:pt x="248" y="365"/>
                  </a:lnTo>
                  <a:lnTo>
                    <a:pt x="242" y="353"/>
                  </a:lnTo>
                  <a:lnTo>
                    <a:pt x="236" y="342"/>
                  </a:lnTo>
                  <a:lnTo>
                    <a:pt x="232" y="331"/>
                  </a:lnTo>
                  <a:lnTo>
                    <a:pt x="229" y="319"/>
                  </a:lnTo>
                  <a:lnTo>
                    <a:pt x="225" y="306"/>
                  </a:lnTo>
                  <a:lnTo>
                    <a:pt x="221" y="295"/>
                  </a:lnTo>
                  <a:lnTo>
                    <a:pt x="217" y="281"/>
                  </a:lnTo>
                  <a:lnTo>
                    <a:pt x="215" y="270"/>
                  </a:lnTo>
                  <a:lnTo>
                    <a:pt x="213" y="268"/>
                  </a:lnTo>
                  <a:lnTo>
                    <a:pt x="210" y="266"/>
                  </a:lnTo>
                  <a:lnTo>
                    <a:pt x="208" y="264"/>
                  </a:lnTo>
                  <a:lnTo>
                    <a:pt x="204" y="264"/>
                  </a:lnTo>
                  <a:lnTo>
                    <a:pt x="200" y="260"/>
                  </a:lnTo>
                  <a:lnTo>
                    <a:pt x="196" y="260"/>
                  </a:lnTo>
                  <a:lnTo>
                    <a:pt x="192" y="257"/>
                  </a:lnTo>
                  <a:lnTo>
                    <a:pt x="187" y="255"/>
                  </a:lnTo>
                  <a:lnTo>
                    <a:pt x="181" y="253"/>
                  </a:lnTo>
                  <a:lnTo>
                    <a:pt x="177" y="249"/>
                  </a:lnTo>
                  <a:lnTo>
                    <a:pt x="171" y="247"/>
                  </a:lnTo>
                  <a:lnTo>
                    <a:pt x="166" y="245"/>
                  </a:lnTo>
                  <a:lnTo>
                    <a:pt x="160" y="241"/>
                  </a:lnTo>
                  <a:lnTo>
                    <a:pt x="154" y="239"/>
                  </a:lnTo>
                  <a:lnTo>
                    <a:pt x="147" y="236"/>
                  </a:lnTo>
                  <a:lnTo>
                    <a:pt x="141" y="234"/>
                  </a:lnTo>
                  <a:lnTo>
                    <a:pt x="133" y="230"/>
                  </a:lnTo>
                  <a:lnTo>
                    <a:pt x="128" y="226"/>
                  </a:lnTo>
                  <a:lnTo>
                    <a:pt x="122" y="224"/>
                  </a:lnTo>
                  <a:lnTo>
                    <a:pt x="114" y="220"/>
                  </a:lnTo>
                  <a:lnTo>
                    <a:pt x="109" y="219"/>
                  </a:lnTo>
                  <a:lnTo>
                    <a:pt x="103" y="217"/>
                  </a:lnTo>
                  <a:lnTo>
                    <a:pt x="97" y="215"/>
                  </a:lnTo>
                  <a:lnTo>
                    <a:pt x="90" y="211"/>
                  </a:lnTo>
                  <a:lnTo>
                    <a:pt x="84" y="209"/>
                  </a:lnTo>
                  <a:lnTo>
                    <a:pt x="80" y="209"/>
                  </a:lnTo>
                  <a:lnTo>
                    <a:pt x="75" y="205"/>
                  </a:lnTo>
                  <a:lnTo>
                    <a:pt x="69" y="205"/>
                  </a:lnTo>
                  <a:lnTo>
                    <a:pt x="65" y="203"/>
                  </a:lnTo>
                  <a:lnTo>
                    <a:pt x="61" y="203"/>
                  </a:lnTo>
                  <a:lnTo>
                    <a:pt x="57" y="201"/>
                  </a:lnTo>
                  <a:lnTo>
                    <a:pt x="54" y="201"/>
                  </a:lnTo>
                  <a:lnTo>
                    <a:pt x="48" y="198"/>
                  </a:lnTo>
                  <a:lnTo>
                    <a:pt x="46" y="196"/>
                  </a:lnTo>
                  <a:lnTo>
                    <a:pt x="42" y="192"/>
                  </a:lnTo>
                  <a:lnTo>
                    <a:pt x="38" y="188"/>
                  </a:lnTo>
                  <a:lnTo>
                    <a:pt x="35" y="184"/>
                  </a:lnTo>
                  <a:lnTo>
                    <a:pt x="33" y="181"/>
                  </a:lnTo>
                  <a:lnTo>
                    <a:pt x="29" y="175"/>
                  </a:lnTo>
                  <a:lnTo>
                    <a:pt x="25" y="171"/>
                  </a:lnTo>
                  <a:lnTo>
                    <a:pt x="23" y="165"/>
                  </a:lnTo>
                  <a:lnTo>
                    <a:pt x="21" y="160"/>
                  </a:lnTo>
                  <a:lnTo>
                    <a:pt x="17" y="154"/>
                  </a:lnTo>
                  <a:lnTo>
                    <a:pt x="16" y="148"/>
                  </a:lnTo>
                  <a:lnTo>
                    <a:pt x="14" y="143"/>
                  </a:lnTo>
                  <a:lnTo>
                    <a:pt x="12" y="137"/>
                  </a:lnTo>
                  <a:lnTo>
                    <a:pt x="10" y="131"/>
                  </a:lnTo>
                  <a:lnTo>
                    <a:pt x="8" y="125"/>
                  </a:lnTo>
                  <a:lnTo>
                    <a:pt x="6" y="118"/>
                  </a:lnTo>
                  <a:lnTo>
                    <a:pt x="4" y="112"/>
                  </a:lnTo>
                  <a:lnTo>
                    <a:pt x="2" y="106"/>
                  </a:lnTo>
                  <a:lnTo>
                    <a:pt x="2" y="101"/>
                  </a:lnTo>
                  <a:lnTo>
                    <a:pt x="0" y="95"/>
                  </a:lnTo>
                  <a:lnTo>
                    <a:pt x="0" y="89"/>
                  </a:lnTo>
                  <a:lnTo>
                    <a:pt x="0" y="84"/>
                  </a:lnTo>
                  <a:lnTo>
                    <a:pt x="0" y="78"/>
                  </a:lnTo>
                  <a:lnTo>
                    <a:pt x="0" y="72"/>
                  </a:lnTo>
                  <a:lnTo>
                    <a:pt x="0" y="68"/>
                  </a:lnTo>
                  <a:lnTo>
                    <a:pt x="0" y="63"/>
                  </a:lnTo>
                  <a:lnTo>
                    <a:pt x="0" y="59"/>
                  </a:lnTo>
                  <a:lnTo>
                    <a:pt x="0" y="55"/>
                  </a:lnTo>
                  <a:lnTo>
                    <a:pt x="2" y="53"/>
                  </a:lnTo>
                  <a:lnTo>
                    <a:pt x="4" y="46"/>
                  </a:lnTo>
                  <a:lnTo>
                    <a:pt x="8" y="40"/>
                  </a:lnTo>
                  <a:lnTo>
                    <a:pt x="12" y="34"/>
                  </a:lnTo>
                  <a:lnTo>
                    <a:pt x="16" y="29"/>
                  </a:lnTo>
                  <a:lnTo>
                    <a:pt x="19" y="25"/>
                  </a:lnTo>
                  <a:lnTo>
                    <a:pt x="23" y="19"/>
                  </a:lnTo>
                  <a:lnTo>
                    <a:pt x="27" y="15"/>
                  </a:lnTo>
                  <a:lnTo>
                    <a:pt x="33" y="11"/>
                  </a:lnTo>
                  <a:lnTo>
                    <a:pt x="36" y="8"/>
                  </a:lnTo>
                  <a:lnTo>
                    <a:pt x="40" y="6"/>
                  </a:lnTo>
                  <a:lnTo>
                    <a:pt x="46" y="4"/>
                  </a:lnTo>
                  <a:lnTo>
                    <a:pt x="52" y="2"/>
                  </a:lnTo>
                  <a:lnTo>
                    <a:pt x="56" y="0"/>
                  </a:lnTo>
                  <a:lnTo>
                    <a:pt x="61" y="0"/>
                  </a:lnTo>
                  <a:lnTo>
                    <a:pt x="65" y="0"/>
                  </a:lnTo>
                  <a:lnTo>
                    <a:pt x="71" y="2"/>
                  </a:lnTo>
                  <a:lnTo>
                    <a:pt x="75" y="2"/>
                  </a:lnTo>
                  <a:lnTo>
                    <a:pt x="80" y="4"/>
                  </a:lnTo>
                  <a:lnTo>
                    <a:pt x="84" y="6"/>
                  </a:lnTo>
                  <a:lnTo>
                    <a:pt x="88" y="10"/>
                  </a:lnTo>
                  <a:lnTo>
                    <a:pt x="92" y="11"/>
                  </a:lnTo>
                  <a:lnTo>
                    <a:pt x="95" y="17"/>
                  </a:lnTo>
                  <a:lnTo>
                    <a:pt x="97" y="21"/>
                  </a:lnTo>
                  <a:lnTo>
                    <a:pt x="101" y="27"/>
                  </a:lnTo>
                  <a:lnTo>
                    <a:pt x="103" y="30"/>
                  </a:lnTo>
                  <a:lnTo>
                    <a:pt x="105" y="34"/>
                  </a:lnTo>
                  <a:lnTo>
                    <a:pt x="107" y="38"/>
                  </a:lnTo>
                  <a:lnTo>
                    <a:pt x="109" y="42"/>
                  </a:lnTo>
                  <a:lnTo>
                    <a:pt x="111" y="48"/>
                  </a:lnTo>
                  <a:lnTo>
                    <a:pt x="113" y="49"/>
                  </a:lnTo>
                  <a:lnTo>
                    <a:pt x="113" y="48"/>
                  </a:lnTo>
                  <a:lnTo>
                    <a:pt x="116" y="44"/>
                  </a:lnTo>
                  <a:lnTo>
                    <a:pt x="120" y="38"/>
                  </a:lnTo>
                  <a:lnTo>
                    <a:pt x="126" y="30"/>
                  </a:lnTo>
                  <a:lnTo>
                    <a:pt x="128" y="27"/>
                  </a:lnTo>
                  <a:lnTo>
                    <a:pt x="133" y="23"/>
                  </a:lnTo>
                  <a:lnTo>
                    <a:pt x="137" y="19"/>
                  </a:lnTo>
                  <a:lnTo>
                    <a:pt x="141" y="17"/>
                  </a:lnTo>
                  <a:lnTo>
                    <a:pt x="145" y="13"/>
                  </a:lnTo>
                  <a:lnTo>
                    <a:pt x="151" y="11"/>
                  </a:lnTo>
                  <a:lnTo>
                    <a:pt x="154" y="8"/>
                  </a:lnTo>
                  <a:lnTo>
                    <a:pt x="160" y="8"/>
                  </a:lnTo>
                  <a:lnTo>
                    <a:pt x="164" y="6"/>
                  </a:lnTo>
                  <a:lnTo>
                    <a:pt x="168" y="6"/>
                  </a:lnTo>
                  <a:lnTo>
                    <a:pt x="171" y="6"/>
                  </a:lnTo>
                  <a:lnTo>
                    <a:pt x="175" y="6"/>
                  </a:lnTo>
                  <a:lnTo>
                    <a:pt x="181" y="6"/>
                  </a:lnTo>
                  <a:lnTo>
                    <a:pt x="189" y="10"/>
                  </a:lnTo>
                  <a:lnTo>
                    <a:pt x="194" y="11"/>
                  </a:lnTo>
                  <a:lnTo>
                    <a:pt x="200" y="17"/>
                  </a:lnTo>
                  <a:lnTo>
                    <a:pt x="202" y="19"/>
                  </a:lnTo>
                  <a:lnTo>
                    <a:pt x="206" y="21"/>
                  </a:lnTo>
                  <a:lnTo>
                    <a:pt x="210" y="25"/>
                  </a:lnTo>
                  <a:lnTo>
                    <a:pt x="213" y="27"/>
                  </a:lnTo>
                  <a:lnTo>
                    <a:pt x="217" y="29"/>
                  </a:lnTo>
                  <a:lnTo>
                    <a:pt x="219" y="32"/>
                  </a:lnTo>
                  <a:lnTo>
                    <a:pt x="221" y="38"/>
                  </a:lnTo>
                  <a:lnTo>
                    <a:pt x="223" y="42"/>
                  </a:lnTo>
                  <a:lnTo>
                    <a:pt x="223" y="46"/>
                  </a:lnTo>
                  <a:lnTo>
                    <a:pt x="225" y="51"/>
                  </a:lnTo>
                  <a:lnTo>
                    <a:pt x="225" y="55"/>
                  </a:lnTo>
                  <a:lnTo>
                    <a:pt x="227" y="61"/>
                  </a:lnTo>
                  <a:lnTo>
                    <a:pt x="227" y="65"/>
                  </a:lnTo>
                  <a:lnTo>
                    <a:pt x="227" y="70"/>
                  </a:lnTo>
                  <a:lnTo>
                    <a:pt x="227" y="74"/>
                  </a:lnTo>
                  <a:lnTo>
                    <a:pt x="227" y="78"/>
                  </a:lnTo>
                  <a:lnTo>
                    <a:pt x="227" y="82"/>
                  </a:lnTo>
                  <a:lnTo>
                    <a:pt x="227" y="86"/>
                  </a:lnTo>
                  <a:lnTo>
                    <a:pt x="227" y="84"/>
                  </a:lnTo>
                  <a:lnTo>
                    <a:pt x="230" y="82"/>
                  </a:lnTo>
                  <a:lnTo>
                    <a:pt x="234" y="76"/>
                  </a:lnTo>
                  <a:lnTo>
                    <a:pt x="238" y="74"/>
                  </a:lnTo>
                  <a:lnTo>
                    <a:pt x="244" y="70"/>
                  </a:lnTo>
                  <a:lnTo>
                    <a:pt x="248" y="67"/>
                  </a:lnTo>
                  <a:lnTo>
                    <a:pt x="255" y="65"/>
                  </a:lnTo>
                  <a:lnTo>
                    <a:pt x="261" y="65"/>
                  </a:lnTo>
                  <a:lnTo>
                    <a:pt x="267" y="65"/>
                  </a:lnTo>
                  <a:lnTo>
                    <a:pt x="272" y="68"/>
                  </a:lnTo>
                  <a:lnTo>
                    <a:pt x="278" y="72"/>
                  </a:lnTo>
                  <a:lnTo>
                    <a:pt x="284" y="78"/>
                  </a:lnTo>
                  <a:lnTo>
                    <a:pt x="286" y="82"/>
                  </a:lnTo>
                  <a:lnTo>
                    <a:pt x="289" y="86"/>
                  </a:lnTo>
                  <a:lnTo>
                    <a:pt x="291" y="89"/>
                  </a:lnTo>
                  <a:lnTo>
                    <a:pt x="295" y="93"/>
                  </a:lnTo>
                  <a:lnTo>
                    <a:pt x="297" y="97"/>
                  </a:lnTo>
                  <a:lnTo>
                    <a:pt x="299" y="103"/>
                  </a:lnTo>
                  <a:lnTo>
                    <a:pt x="303" y="108"/>
                  </a:lnTo>
                  <a:lnTo>
                    <a:pt x="305" y="114"/>
                  </a:lnTo>
                  <a:lnTo>
                    <a:pt x="306" y="120"/>
                  </a:lnTo>
                  <a:lnTo>
                    <a:pt x="308" y="125"/>
                  </a:lnTo>
                  <a:lnTo>
                    <a:pt x="308" y="133"/>
                  </a:lnTo>
                  <a:lnTo>
                    <a:pt x="308" y="139"/>
                  </a:lnTo>
                  <a:lnTo>
                    <a:pt x="308" y="146"/>
                  </a:lnTo>
                  <a:lnTo>
                    <a:pt x="308" y="152"/>
                  </a:lnTo>
                  <a:lnTo>
                    <a:pt x="308" y="160"/>
                  </a:lnTo>
                  <a:lnTo>
                    <a:pt x="308" y="167"/>
                  </a:lnTo>
                  <a:lnTo>
                    <a:pt x="306" y="171"/>
                  </a:lnTo>
                  <a:lnTo>
                    <a:pt x="305" y="179"/>
                  </a:lnTo>
                  <a:lnTo>
                    <a:pt x="305" y="182"/>
                  </a:lnTo>
                  <a:lnTo>
                    <a:pt x="305" y="186"/>
                  </a:lnTo>
                  <a:lnTo>
                    <a:pt x="303" y="190"/>
                  </a:lnTo>
                  <a:lnTo>
                    <a:pt x="303" y="194"/>
                  </a:lnTo>
                  <a:lnTo>
                    <a:pt x="303" y="194"/>
                  </a:lnTo>
                  <a:lnTo>
                    <a:pt x="303" y="196"/>
                  </a:lnTo>
                  <a:lnTo>
                    <a:pt x="305" y="196"/>
                  </a:lnTo>
                  <a:lnTo>
                    <a:pt x="310" y="198"/>
                  </a:lnTo>
                  <a:lnTo>
                    <a:pt x="312" y="198"/>
                  </a:lnTo>
                  <a:lnTo>
                    <a:pt x="318" y="198"/>
                  </a:lnTo>
                  <a:lnTo>
                    <a:pt x="322" y="200"/>
                  </a:lnTo>
                  <a:lnTo>
                    <a:pt x="327" y="201"/>
                  </a:lnTo>
                  <a:lnTo>
                    <a:pt x="331" y="203"/>
                  </a:lnTo>
                  <a:lnTo>
                    <a:pt x="335" y="205"/>
                  </a:lnTo>
                  <a:lnTo>
                    <a:pt x="341" y="207"/>
                  </a:lnTo>
                  <a:lnTo>
                    <a:pt x="344" y="209"/>
                  </a:lnTo>
                  <a:lnTo>
                    <a:pt x="348" y="211"/>
                  </a:lnTo>
                  <a:lnTo>
                    <a:pt x="352" y="213"/>
                  </a:lnTo>
                  <a:lnTo>
                    <a:pt x="354" y="215"/>
                  </a:lnTo>
                  <a:lnTo>
                    <a:pt x="356" y="217"/>
                  </a:lnTo>
                  <a:lnTo>
                    <a:pt x="356" y="219"/>
                  </a:lnTo>
                  <a:lnTo>
                    <a:pt x="358" y="222"/>
                  </a:lnTo>
                  <a:lnTo>
                    <a:pt x="360" y="226"/>
                  </a:lnTo>
                  <a:lnTo>
                    <a:pt x="362" y="230"/>
                  </a:lnTo>
                  <a:lnTo>
                    <a:pt x="363" y="236"/>
                  </a:lnTo>
                  <a:lnTo>
                    <a:pt x="365" y="241"/>
                  </a:lnTo>
                  <a:lnTo>
                    <a:pt x="367" y="247"/>
                  </a:lnTo>
                  <a:lnTo>
                    <a:pt x="369" y="255"/>
                  </a:lnTo>
                  <a:lnTo>
                    <a:pt x="371" y="260"/>
                  </a:lnTo>
                  <a:lnTo>
                    <a:pt x="373" y="266"/>
                  </a:lnTo>
                  <a:lnTo>
                    <a:pt x="375" y="274"/>
                  </a:lnTo>
                  <a:lnTo>
                    <a:pt x="377" y="279"/>
                  </a:lnTo>
                  <a:lnTo>
                    <a:pt x="379" y="285"/>
                  </a:lnTo>
                  <a:lnTo>
                    <a:pt x="381" y="291"/>
                  </a:lnTo>
                  <a:lnTo>
                    <a:pt x="383" y="296"/>
                  </a:lnTo>
                  <a:lnTo>
                    <a:pt x="384" y="302"/>
                  </a:lnTo>
                  <a:lnTo>
                    <a:pt x="386" y="308"/>
                  </a:lnTo>
                  <a:lnTo>
                    <a:pt x="390" y="312"/>
                  </a:lnTo>
                  <a:lnTo>
                    <a:pt x="392" y="314"/>
                  </a:lnTo>
                  <a:lnTo>
                    <a:pt x="396" y="315"/>
                  </a:lnTo>
                  <a:lnTo>
                    <a:pt x="400" y="317"/>
                  </a:lnTo>
                  <a:lnTo>
                    <a:pt x="403" y="319"/>
                  </a:lnTo>
                  <a:lnTo>
                    <a:pt x="407" y="321"/>
                  </a:lnTo>
                  <a:lnTo>
                    <a:pt x="411" y="321"/>
                  </a:lnTo>
                  <a:lnTo>
                    <a:pt x="417" y="323"/>
                  </a:lnTo>
                  <a:lnTo>
                    <a:pt x="422" y="325"/>
                  </a:lnTo>
                  <a:lnTo>
                    <a:pt x="426" y="327"/>
                  </a:lnTo>
                  <a:lnTo>
                    <a:pt x="434" y="327"/>
                  </a:lnTo>
                  <a:lnTo>
                    <a:pt x="440" y="329"/>
                  </a:lnTo>
                  <a:lnTo>
                    <a:pt x="445" y="331"/>
                  </a:lnTo>
                  <a:lnTo>
                    <a:pt x="451" y="333"/>
                  </a:lnTo>
                  <a:lnTo>
                    <a:pt x="457" y="333"/>
                  </a:lnTo>
                  <a:lnTo>
                    <a:pt x="464" y="333"/>
                  </a:lnTo>
                  <a:lnTo>
                    <a:pt x="470" y="334"/>
                  </a:lnTo>
                  <a:lnTo>
                    <a:pt x="476" y="334"/>
                  </a:lnTo>
                  <a:lnTo>
                    <a:pt x="483" y="334"/>
                  </a:lnTo>
                  <a:lnTo>
                    <a:pt x="489" y="336"/>
                  </a:lnTo>
                  <a:lnTo>
                    <a:pt x="497" y="336"/>
                  </a:lnTo>
                  <a:lnTo>
                    <a:pt x="502" y="336"/>
                  </a:lnTo>
                  <a:lnTo>
                    <a:pt x="510" y="336"/>
                  </a:lnTo>
                  <a:lnTo>
                    <a:pt x="517" y="336"/>
                  </a:lnTo>
                  <a:lnTo>
                    <a:pt x="523" y="336"/>
                  </a:lnTo>
                  <a:lnTo>
                    <a:pt x="529" y="336"/>
                  </a:lnTo>
                  <a:lnTo>
                    <a:pt x="537" y="336"/>
                  </a:lnTo>
                  <a:lnTo>
                    <a:pt x="542" y="336"/>
                  </a:lnTo>
                  <a:lnTo>
                    <a:pt x="548" y="336"/>
                  </a:lnTo>
                  <a:lnTo>
                    <a:pt x="557" y="369"/>
                  </a:lnTo>
                  <a:lnTo>
                    <a:pt x="557" y="369"/>
                  </a:lnTo>
                  <a:lnTo>
                    <a:pt x="556" y="369"/>
                  </a:lnTo>
                  <a:lnTo>
                    <a:pt x="554" y="369"/>
                  </a:lnTo>
                  <a:lnTo>
                    <a:pt x="550" y="369"/>
                  </a:lnTo>
                  <a:lnTo>
                    <a:pt x="544" y="369"/>
                  </a:lnTo>
                  <a:lnTo>
                    <a:pt x="538" y="371"/>
                  </a:lnTo>
                  <a:lnTo>
                    <a:pt x="533" y="371"/>
                  </a:lnTo>
                  <a:lnTo>
                    <a:pt x="527" y="373"/>
                  </a:lnTo>
                  <a:lnTo>
                    <a:pt x="523" y="373"/>
                  </a:lnTo>
                  <a:lnTo>
                    <a:pt x="521" y="373"/>
                  </a:lnTo>
                  <a:lnTo>
                    <a:pt x="517" y="373"/>
                  </a:lnTo>
                  <a:lnTo>
                    <a:pt x="514" y="373"/>
                  </a:lnTo>
                  <a:lnTo>
                    <a:pt x="510" y="373"/>
                  </a:lnTo>
                  <a:lnTo>
                    <a:pt x="506" y="374"/>
                  </a:lnTo>
                  <a:lnTo>
                    <a:pt x="500" y="374"/>
                  </a:lnTo>
                  <a:lnTo>
                    <a:pt x="497" y="374"/>
                  </a:lnTo>
                  <a:lnTo>
                    <a:pt x="493" y="374"/>
                  </a:lnTo>
                  <a:lnTo>
                    <a:pt x="489" y="374"/>
                  </a:lnTo>
                  <a:lnTo>
                    <a:pt x="483" y="374"/>
                  </a:lnTo>
                  <a:lnTo>
                    <a:pt x="479" y="376"/>
                  </a:lnTo>
                  <a:lnTo>
                    <a:pt x="476" y="376"/>
                  </a:lnTo>
                  <a:lnTo>
                    <a:pt x="470" y="376"/>
                  </a:lnTo>
                  <a:lnTo>
                    <a:pt x="466" y="376"/>
                  </a:lnTo>
                  <a:lnTo>
                    <a:pt x="462" y="376"/>
                  </a:lnTo>
                  <a:lnTo>
                    <a:pt x="457" y="374"/>
                  </a:lnTo>
                  <a:lnTo>
                    <a:pt x="453" y="374"/>
                  </a:lnTo>
                  <a:lnTo>
                    <a:pt x="447" y="373"/>
                  </a:lnTo>
                  <a:lnTo>
                    <a:pt x="443" y="373"/>
                  </a:lnTo>
                  <a:lnTo>
                    <a:pt x="440" y="373"/>
                  </a:lnTo>
                  <a:lnTo>
                    <a:pt x="434" y="371"/>
                  </a:lnTo>
                  <a:lnTo>
                    <a:pt x="430" y="371"/>
                  </a:lnTo>
                  <a:lnTo>
                    <a:pt x="424" y="371"/>
                  </a:lnTo>
                  <a:lnTo>
                    <a:pt x="421" y="369"/>
                  </a:lnTo>
                  <a:lnTo>
                    <a:pt x="415" y="367"/>
                  </a:lnTo>
                  <a:lnTo>
                    <a:pt x="411" y="367"/>
                  </a:lnTo>
                  <a:lnTo>
                    <a:pt x="407" y="365"/>
                  </a:lnTo>
                  <a:lnTo>
                    <a:pt x="403" y="363"/>
                  </a:lnTo>
                  <a:lnTo>
                    <a:pt x="400" y="363"/>
                  </a:lnTo>
                  <a:lnTo>
                    <a:pt x="396" y="359"/>
                  </a:lnTo>
                  <a:lnTo>
                    <a:pt x="392" y="359"/>
                  </a:lnTo>
                  <a:lnTo>
                    <a:pt x="388" y="355"/>
                  </a:lnTo>
                  <a:lnTo>
                    <a:pt x="384" y="353"/>
                  </a:lnTo>
                  <a:lnTo>
                    <a:pt x="381" y="352"/>
                  </a:lnTo>
                  <a:lnTo>
                    <a:pt x="379" y="348"/>
                  </a:lnTo>
                  <a:lnTo>
                    <a:pt x="373" y="342"/>
                  </a:lnTo>
                  <a:lnTo>
                    <a:pt x="367" y="336"/>
                  </a:lnTo>
                  <a:lnTo>
                    <a:pt x="365" y="333"/>
                  </a:lnTo>
                  <a:lnTo>
                    <a:pt x="362" y="329"/>
                  </a:lnTo>
                  <a:lnTo>
                    <a:pt x="360" y="325"/>
                  </a:lnTo>
                  <a:lnTo>
                    <a:pt x="358" y="323"/>
                  </a:lnTo>
                  <a:lnTo>
                    <a:pt x="356" y="317"/>
                  </a:lnTo>
                  <a:lnTo>
                    <a:pt x="356" y="314"/>
                  </a:lnTo>
                  <a:lnTo>
                    <a:pt x="354" y="310"/>
                  </a:lnTo>
                  <a:lnTo>
                    <a:pt x="354" y="304"/>
                  </a:lnTo>
                  <a:lnTo>
                    <a:pt x="354" y="302"/>
                  </a:lnTo>
                  <a:lnTo>
                    <a:pt x="354" y="298"/>
                  </a:lnTo>
                  <a:lnTo>
                    <a:pt x="352" y="293"/>
                  </a:lnTo>
                  <a:lnTo>
                    <a:pt x="350" y="289"/>
                  </a:lnTo>
                  <a:lnTo>
                    <a:pt x="348" y="281"/>
                  </a:lnTo>
                  <a:lnTo>
                    <a:pt x="346" y="276"/>
                  </a:lnTo>
                  <a:lnTo>
                    <a:pt x="344" y="268"/>
                  </a:lnTo>
                  <a:lnTo>
                    <a:pt x="343" y="262"/>
                  </a:lnTo>
                  <a:lnTo>
                    <a:pt x="341" y="255"/>
                  </a:lnTo>
                  <a:lnTo>
                    <a:pt x="339" y="249"/>
                  </a:lnTo>
                  <a:lnTo>
                    <a:pt x="337" y="241"/>
                  </a:lnTo>
                  <a:lnTo>
                    <a:pt x="335" y="238"/>
                  </a:lnTo>
                  <a:lnTo>
                    <a:pt x="333" y="232"/>
                  </a:lnTo>
                  <a:lnTo>
                    <a:pt x="331" y="228"/>
                  </a:lnTo>
                  <a:lnTo>
                    <a:pt x="329" y="226"/>
                  </a:lnTo>
                  <a:lnTo>
                    <a:pt x="329" y="226"/>
                  </a:lnTo>
                  <a:lnTo>
                    <a:pt x="324" y="224"/>
                  </a:lnTo>
                  <a:lnTo>
                    <a:pt x="320" y="224"/>
                  </a:lnTo>
                  <a:lnTo>
                    <a:pt x="316" y="222"/>
                  </a:lnTo>
                  <a:lnTo>
                    <a:pt x="310" y="224"/>
                  </a:lnTo>
                  <a:lnTo>
                    <a:pt x="305" y="224"/>
                  </a:lnTo>
                  <a:lnTo>
                    <a:pt x="301" y="224"/>
                  </a:lnTo>
                  <a:lnTo>
                    <a:pt x="295" y="226"/>
                  </a:lnTo>
                  <a:lnTo>
                    <a:pt x="291" y="228"/>
                  </a:lnTo>
                  <a:lnTo>
                    <a:pt x="286" y="228"/>
                  </a:lnTo>
                  <a:lnTo>
                    <a:pt x="282" y="226"/>
                  </a:lnTo>
                  <a:lnTo>
                    <a:pt x="280" y="222"/>
                  </a:lnTo>
                  <a:lnTo>
                    <a:pt x="278" y="219"/>
                  </a:lnTo>
                  <a:lnTo>
                    <a:pt x="278" y="213"/>
                  </a:lnTo>
                  <a:lnTo>
                    <a:pt x="278" y="209"/>
                  </a:lnTo>
                  <a:lnTo>
                    <a:pt x="278" y="203"/>
                  </a:lnTo>
                  <a:lnTo>
                    <a:pt x="280" y="200"/>
                  </a:lnTo>
                  <a:lnTo>
                    <a:pt x="280" y="198"/>
                  </a:lnTo>
                  <a:lnTo>
                    <a:pt x="282" y="194"/>
                  </a:lnTo>
                  <a:lnTo>
                    <a:pt x="282" y="188"/>
                  </a:lnTo>
                  <a:lnTo>
                    <a:pt x="282" y="182"/>
                  </a:lnTo>
                  <a:lnTo>
                    <a:pt x="282" y="179"/>
                  </a:lnTo>
                  <a:lnTo>
                    <a:pt x="282" y="175"/>
                  </a:lnTo>
                  <a:lnTo>
                    <a:pt x="282" y="171"/>
                  </a:lnTo>
                  <a:lnTo>
                    <a:pt x="284" y="167"/>
                  </a:lnTo>
                  <a:lnTo>
                    <a:pt x="284" y="162"/>
                  </a:lnTo>
                  <a:lnTo>
                    <a:pt x="284" y="158"/>
                  </a:lnTo>
                  <a:lnTo>
                    <a:pt x="284" y="154"/>
                  </a:lnTo>
                  <a:lnTo>
                    <a:pt x="284" y="150"/>
                  </a:lnTo>
                  <a:lnTo>
                    <a:pt x="284" y="146"/>
                  </a:lnTo>
                  <a:lnTo>
                    <a:pt x="284" y="141"/>
                  </a:lnTo>
                  <a:lnTo>
                    <a:pt x="282" y="137"/>
                  </a:lnTo>
                  <a:lnTo>
                    <a:pt x="282" y="133"/>
                  </a:lnTo>
                  <a:lnTo>
                    <a:pt x="282" y="129"/>
                  </a:lnTo>
                  <a:lnTo>
                    <a:pt x="282" y="125"/>
                  </a:lnTo>
                  <a:lnTo>
                    <a:pt x="280" y="120"/>
                  </a:lnTo>
                  <a:lnTo>
                    <a:pt x="280" y="118"/>
                  </a:lnTo>
                  <a:lnTo>
                    <a:pt x="278" y="114"/>
                  </a:lnTo>
                  <a:lnTo>
                    <a:pt x="278" y="110"/>
                  </a:lnTo>
                  <a:lnTo>
                    <a:pt x="276" y="106"/>
                  </a:lnTo>
                  <a:lnTo>
                    <a:pt x="274" y="105"/>
                  </a:lnTo>
                  <a:lnTo>
                    <a:pt x="270" y="99"/>
                  </a:lnTo>
                  <a:lnTo>
                    <a:pt x="267" y="97"/>
                  </a:lnTo>
                  <a:lnTo>
                    <a:pt x="263" y="95"/>
                  </a:lnTo>
                  <a:lnTo>
                    <a:pt x="259" y="95"/>
                  </a:lnTo>
                  <a:lnTo>
                    <a:pt x="255" y="95"/>
                  </a:lnTo>
                  <a:lnTo>
                    <a:pt x="249" y="99"/>
                  </a:lnTo>
                  <a:lnTo>
                    <a:pt x="246" y="103"/>
                  </a:lnTo>
                  <a:lnTo>
                    <a:pt x="244" y="106"/>
                  </a:lnTo>
                  <a:lnTo>
                    <a:pt x="240" y="112"/>
                  </a:lnTo>
                  <a:lnTo>
                    <a:pt x="236" y="118"/>
                  </a:lnTo>
                  <a:lnTo>
                    <a:pt x="234" y="124"/>
                  </a:lnTo>
                  <a:lnTo>
                    <a:pt x="230" y="129"/>
                  </a:lnTo>
                  <a:lnTo>
                    <a:pt x="227" y="135"/>
                  </a:lnTo>
                  <a:lnTo>
                    <a:pt x="225" y="141"/>
                  </a:lnTo>
                  <a:lnTo>
                    <a:pt x="223" y="143"/>
                  </a:lnTo>
                  <a:lnTo>
                    <a:pt x="221" y="146"/>
                  </a:lnTo>
                  <a:lnTo>
                    <a:pt x="217" y="148"/>
                  </a:lnTo>
                  <a:lnTo>
                    <a:pt x="215" y="150"/>
                  </a:lnTo>
                  <a:lnTo>
                    <a:pt x="210" y="148"/>
                  </a:lnTo>
                  <a:lnTo>
                    <a:pt x="206" y="144"/>
                  </a:lnTo>
                  <a:lnTo>
                    <a:pt x="200" y="141"/>
                  </a:lnTo>
                  <a:lnTo>
                    <a:pt x="198" y="139"/>
                  </a:lnTo>
                  <a:lnTo>
                    <a:pt x="194" y="133"/>
                  </a:lnTo>
                  <a:lnTo>
                    <a:pt x="192" y="129"/>
                  </a:lnTo>
                  <a:lnTo>
                    <a:pt x="192" y="125"/>
                  </a:lnTo>
                  <a:lnTo>
                    <a:pt x="194" y="120"/>
                  </a:lnTo>
                  <a:lnTo>
                    <a:pt x="194" y="118"/>
                  </a:lnTo>
                  <a:lnTo>
                    <a:pt x="196" y="114"/>
                  </a:lnTo>
                  <a:lnTo>
                    <a:pt x="196" y="110"/>
                  </a:lnTo>
                  <a:lnTo>
                    <a:pt x="196" y="106"/>
                  </a:lnTo>
                  <a:lnTo>
                    <a:pt x="198" y="103"/>
                  </a:lnTo>
                  <a:lnTo>
                    <a:pt x="198" y="97"/>
                  </a:lnTo>
                  <a:lnTo>
                    <a:pt x="198" y="91"/>
                  </a:lnTo>
                  <a:lnTo>
                    <a:pt x="200" y="87"/>
                  </a:lnTo>
                  <a:lnTo>
                    <a:pt x="200" y="82"/>
                  </a:lnTo>
                  <a:lnTo>
                    <a:pt x="200" y="74"/>
                  </a:lnTo>
                  <a:lnTo>
                    <a:pt x="198" y="68"/>
                  </a:lnTo>
                  <a:lnTo>
                    <a:pt x="198" y="63"/>
                  </a:lnTo>
                  <a:lnTo>
                    <a:pt x="198" y="57"/>
                  </a:lnTo>
                  <a:lnTo>
                    <a:pt x="196" y="51"/>
                  </a:lnTo>
                  <a:lnTo>
                    <a:pt x="196" y="48"/>
                  </a:lnTo>
                  <a:lnTo>
                    <a:pt x="194" y="44"/>
                  </a:lnTo>
                  <a:lnTo>
                    <a:pt x="190" y="38"/>
                  </a:lnTo>
                  <a:lnTo>
                    <a:pt x="189" y="36"/>
                  </a:lnTo>
                  <a:lnTo>
                    <a:pt x="187" y="32"/>
                  </a:lnTo>
                  <a:lnTo>
                    <a:pt x="183" y="32"/>
                  </a:lnTo>
                  <a:lnTo>
                    <a:pt x="177" y="29"/>
                  </a:lnTo>
                  <a:lnTo>
                    <a:pt x="171" y="29"/>
                  </a:lnTo>
                  <a:lnTo>
                    <a:pt x="164" y="30"/>
                  </a:lnTo>
                  <a:lnTo>
                    <a:pt x="158" y="32"/>
                  </a:lnTo>
                  <a:lnTo>
                    <a:pt x="152" y="34"/>
                  </a:lnTo>
                  <a:lnTo>
                    <a:pt x="147" y="38"/>
                  </a:lnTo>
                  <a:lnTo>
                    <a:pt x="143" y="38"/>
                  </a:lnTo>
                  <a:lnTo>
                    <a:pt x="141" y="42"/>
                  </a:lnTo>
                  <a:lnTo>
                    <a:pt x="137" y="44"/>
                  </a:lnTo>
                  <a:lnTo>
                    <a:pt x="135" y="49"/>
                  </a:lnTo>
                  <a:lnTo>
                    <a:pt x="133" y="53"/>
                  </a:lnTo>
                  <a:lnTo>
                    <a:pt x="130" y="61"/>
                  </a:lnTo>
                  <a:lnTo>
                    <a:pt x="128" y="67"/>
                  </a:lnTo>
                  <a:lnTo>
                    <a:pt x="126" y="72"/>
                  </a:lnTo>
                  <a:lnTo>
                    <a:pt x="124" y="80"/>
                  </a:lnTo>
                  <a:lnTo>
                    <a:pt x="122" y="86"/>
                  </a:lnTo>
                  <a:lnTo>
                    <a:pt x="120" y="91"/>
                  </a:lnTo>
                  <a:lnTo>
                    <a:pt x="118" y="97"/>
                  </a:lnTo>
                  <a:lnTo>
                    <a:pt x="116" y="103"/>
                  </a:lnTo>
                  <a:lnTo>
                    <a:pt x="116" y="106"/>
                  </a:lnTo>
                  <a:lnTo>
                    <a:pt x="114" y="110"/>
                  </a:lnTo>
                  <a:lnTo>
                    <a:pt x="114" y="114"/>
                  </a:lnTo>
                  <a:lnTo>
                    <a:pt x="113" y="118"/>
                  </a:lnTo>
                  <a:lnTo>
                    <a:pt x="109" y="118"/>
                  </a:lnTo>
                  <a:lnTo>
                    <a:pt x="105" y="116"/>
                  </a:lnTo>
                  <a:lnTo>
                    <a:pt x="101" y="110"/>
                  </a:lnTo>
                  <a:lnTo>
                    <a:pt x="99" y="108"/>
                  </a:lnTo>
                  <a:lnTo>
                    <a:pt x="97" y="105"/>
                  </a:lnTo>
                  <a:lnTo>
                    <a:pt x="95" y="101"/>
                  </a:lnTo>
                  <a:lnTo>
                    <a:pt x="94" y="97"/>
                  </a:lnTo>
                  <a:lnTo>
                    <a:pt x="92" y="93"/>
                  </a:lnTo>
                  <a:lnTo>
                    <a:pt x="90" y="87"/>
                  </a:lnTo>
                  <a:lnTo>
                    <a:pt x="90" y="84"/>
                  </a:lnTo>
                  <a:lnTo>
                    <a:pt x="90" y="80"/>
                  </a:lnTo>
                  <a:lnTo>
                    <a:pt x="90" y="74"/>
                  </a:lnTo>
                  <a:lnTo>
                    <a:pt x="90" y="68"/>
                  </a:lnTo>
                  <a:lnTo>
                    <a:pt x="90" y="63"/>
                  </a:lnTo>
                  <a:lnTo>
                    <a:pt x="88" y="59"/>
                  </a:lnTo>
                  <a:lnTo>
                    <a:pt x="86" y="55"/>
                  </a:lnTo>
                  <a:lnTo>
                    <a:pt x="86" y="49"/>
                  </a:lnTo>
                  <a:lnTo>
                    <a:pt x="84" y="46"/>
                  </a:lnTo>
                  <a:lnTo>
                    <a:pt x="82" y="42"/>
                  </a:lnTo>
                  <a:lnTo>
                    <a:pt x="76" y="36"/>
                  </a:lnTo>
                  <a:lnTo>
                    <a:pt x="71" y="30"/>
                  </a:lnTo>
                  <a:lnTo>
                    <a:pt x="65" y="27"/>
                  </a:lnTo>
                  <a:lnTo>
                    <a:pt x="59" y="25"/>
                  </a:lnTo>
                  <a:lnTo>
                    <a:pt x="52" y="25"/>
                  </a:lnTo>
                  <a:lnTo>
                    <a:pt x="48" y="25"/>
                  </a:lnTo>
                  <a:lnTo>
                    <a:pt x="42" y="27"/>
                  </a:lnTo>
                  <a:lnTo>
                    <a:pt x="40" y="29"/>
                  </a:lnTo>
                  <a:lnTo>
                    <a:pt x="36" y="32"/>
                  </a:lnTo>
                  <a:lnTo>
                    <a:pt x="33" y="38"/>
                  </a:lnTo>
                  <a:lnTo>
                    <a:pt x="33" y="40"/>
                  </a:lnTo>
                  <a:lnTo>
                    <a:pt x="31" y="44"/>
                  </a:lnTo>
                  <a:lnTo>
                    <a:pt x="31" y="49"/>
                  </a:lnTo>
                  <a:lnTo>
                    <a:pt x="29" y="53"/>
                  </a:lnTo>
                  <a:lnTo>
                    <a:pt x="27" y="57"/>
                  </a:lnTo>
                  <a:lnTo>
                    <a:pt x="27" y="63"/>
                  </a:lnTo>
                  <a:lnTo>
                    <a:pt x="27" y="67"/>
                  </a:lnTo>
                  <a:lnTo>
                    <a:pt x="27" y="70"/>
                  </a:lnTo>
                  <a:lnTo>
                    <a:pt x="27" y="74"/>
                  </a:lnTo>
                  <a:lnTo>
                    <a:pt x="27" y="78"/>
                  </a:lnTo>
                  <a:lnTo>
                    <a:pt x="27" y="82"/>
                  </a:lnTo>
                  <a:lnTo>
                    <a:pt x="27" y="86"/>
                  </a:lnTo>
                  <a:lnTo>
                    <a:pt x="27" y="89"/>
                  </a:lnTo>
                  <a:lnTo>
                    <a:pt x="27" y="93"/>
                  </a:lnTo>
                  <a:lnTo>
                    <a:pt x="27" y="97"/>
                  </a:lnTo>
                  <a:lnTo>
                    <a:pt x="29" y="103"/>
                  </a:lnTo>
                  <a:lnTo>
                    <a:pt x="29" y="106"/>
                  </a:lnTo>
                  <a:lnTo>
                    <a:pt x="31" y="112"/>
                  </a:lnTo>
                  <a:lnTo>
                    <a:pt x="31" y="116"/>
                  </a:lnTo>
                  <a:lnTo>
                    <a:pt x="31" y="120"/>
                  </a:lnTo>
                  <a:lnTo>
                    <a:pt x="33" y="125"/>
                  </a:lnTo>
                  <a:lnTo>
                    <a:pt x="33" y="129"/>
                  </a:lnTo>
                  <a:lnTo>
                    <a:pt x="35" y="133"/>
                  </a:lnTo>
                  <a:lnTo>
                    <a:pt x="36" y="137"/>
                  </a:lnTo>
                  <a:lnTo>
                    <a:pt x="36" y="141"/>
                  </a:lnTo>
                  <a:lnTo>
                    <a:pt x="40" y="146"/>
                  </a:lnTo>
                  <a:lnTo>
                    <a:pt x="42" y="152"/>
                  </a:lnTo>
                  <a:lnTo>
                    <a:pt x="46" y="160"/>
                  </a:lnTo>
                  <a:lnTo>
                    <a:pt x="52" y="165"/>
                  </a:lnTo>
                  <a:lnTo>
                    <a:pt x="57" y="171"/>
                  </a:lnTo>
                  <a:lnTo>
                    <a:pt x="59" y="171"/>
                  </a:lnTo>
                  <a:lnTo>
                    <a:pt x="63" y="173"/>
                  </a:lnTo>
                  <a:lnTo>
                    <a:pt x="67" y="175"/>
                  </a:lnTo>
                  <a:lnTo>
                    <a:pt x="71" y="179"/>
                  </a:lnTo>
                  <a:lnTo>
                    <a:pt x="75" y="181"/>
                  </a:lnTo>
                  <a:lnTo>
                    <a:pt x="80" y="182"/>
                  </a:lnTo>
                  <a:lnTo>
                    <a:pt x="86" y="184"/>
                  </a:lnTo>
                  <a:lnTo>
                    <a:pt x="92" y="186"/>
                  </a:lnTo>
                  <a:lnTo>
                    <a:pt x="97" y="188"/>
                  </a:lnTo>
                  <a:lnTo>
                    <a:pt x="103" y="190"/>
                  </a:lnTo>
                  <a:lnTo>
                    <a:pt x="111" y="194"/>
                  </a:lnTo>
                  <a:lnTo>
                    <a:pt x="116" y="196"/>
                  </a:lnTo>
                  <a:lnTo>
                    <a:pt x="124" y="198"/>
                  </a:lnTo>
                  <a:lnTo>
                    <a:pt x="132" y="201"/>
                  </a:lnTo>
                  <a:lnTo>
                    <a:pt x="137" y="203"/>
                  </a:lnTo>
                  <a:lnTo>
                    <a:pt x="145" y="205"/>
                  </a:lnTo>
                  <a:lnTo>
                    <a:pt x="151" y="209"/>
                  </a:lnTo>
                  <a:lnTo>
                    <a:pt x="158" y="211"/>
                  </a:lnTo>
                  <a:lnTo>
                    <a:pt x="164" y="213"/>
                  </a:lnTo>
                  <a:lnTo>
                    <a:pt x="171" y="215"/>
                  </a:lnTo>
                  <a:lnTo>
                    <a:pt x="177" y="217"/>
                  </a:lnTo>
                  <a:lnTo>
                    <a:pt x="183" y="220"/>
                  </a:lnTo>
                  <a:lnTo>
                    <a:pt x="190" y="222"/>
                  </a:lnTo>
                  <a:lnTo>
                    <a:pt x="196" y="224"/>
                  </a:lnTo>
                  <a:lnTo>
                    <a:pt x="202" y="226"/>
                  </a:lnTo>
                  <a:lnTo>
                    <a:pt x="208" y="228"/>
                  </a:lnTo>
                  <a:lnTo>
                    <a:pt x="211" y="230"/>
                  </a:lnTo>
                  <a:lnTo>
                    <a:pt x="217" y="234"/>
                  </a:lnTo>
                  <a:lnTo>
                    <a:pt x="219" y="236"/>
                  </a:lnTo>
                  <a:lnTo>
                    <a:pt x="223" y="238"/>
                  </a:lnTo>
                  <a:lnTo>
                    <a:pt x="227" y="239"/>
                  </a:lnTo>
                  <a:lnTo>
                    <a:pt x="230" y="241"/>
                  </a:lnTo>
                  <a:lnTo>
                    <a:pt x="232" y="245"/>
                  </a:lnTo>
                  <a:lnTo>
                    <a:pt x="236" y="249"/>
                  </a:lnTo>
                  <a:lnTo>
                    <a:pt x="238" y="253"/>
                  </a:lnTo>
                  <a:lnTo>
                    <a:pt x="242" y="257"/>
                  </a:lnTo>
                  <a:lnTo>
                    <a:pt x="244" y="260"/>
                  </a:lnTo>
                  <a:lnTo>
                    <a:pt x="246" y="264"/>
                  </a:lnTo>
                  <a:lnTo>
                    <a:pt x="248" y="270"/>
                  </a:lnTo>
                  <a:lnTo>
                    <a:pt x="249" y="274"/>
                  </a:lnTo>
                  <a:lnTo>
                    <a:pt x="249" y="279"/>
                  </a:lnTo>
                  <a:lnTo>
                    <a:pt x="251" y="283"/>
                  </a:lnTo>
                  <a:lnTo>
                    <a:pt x="253" y="289"/>
                  </a:lnTo>
                  <a:lnTo>
                    <a:pt x="253" y="295"/>
                  </a:lnTo>
                  <a:lnTo>
                    <a:pt x="255" y="300"/>
                  </a:lnTo>
                  <a:lnTo>
                    <a:pt x="255" y="306"/>
                  </a:lnTo>
                  <a:lnTo>
                    <a:pt x="257" y="312"/>
                  </a:lnTo>
                  <a:lnTo>
                    <a:pt x="259" y="317"/>
                  </a:lnTo>
                  <a:lnTo>
                    <a:pt x="259" y="319"/>
                  </a:lnTo>
                  <a:lnTo>
                    <a:pt x="261" y="323"/>
                  </a:lnTo>
                  <a:lnTo>
                    <a:pt x="263" y="329"/>
                  </a:lnTo>
                  <a:lnTo>
                    <a:pt x="267" y="334"/>
                  </a:lnTo>
                  <a:lnTo>
                    <a:pt x="268" y="338"/>
                  </a:lnTo>
                  <a:lnTo>
                    <a:pt x="268" y="342"/>
                  </a:lnTo>
                  <a:lnTo>
                    <a:pt x="272" y="344"/>
                  </a:lnTo>
                  <a:lnTo>
                    <a:pt x="274" y="348"/>
                  </a:lnTo>
                  <a:lnTo>
                    <a:pt x="276" y="352"/>
                  </a:lnTo>
                  <a:lnTo>
                    <a:pt x="278" y="355"/>
                  </a:lnTo>
                  <a:lnTo>
                    <a:pt x="280" y="361"/>
                  </a:lnTo>
                  <a:lnTo>
                    <a:pt x="284" y="365"/>
                  </a:lnTo>
                  <a:lnTo>
                    <a:pt x="286" y="369"/>
                  </a:lnTo>
                  <a:lnTo>
                    <a:pt x="289" y="373"/>
                  </a:lnTo>
                  <a:lnTo>
                    <a:pt x="291" y="378"/>
                  </a:lnTo>
                  <a:lnTo>
                    <a:pt x="297" y="384"/>
                  </a:lnTo>
                  <a:lnTo>
                    <a:pt x="299" y="388"/>
                  </a:lnTo>
                  <a:lnTo>
                    <a:pt x="303" y="393"/>
                  </a:lnTo>
                  <a:lnTo>
                    <a:pt x="306" y="399"/>
                  </a:lnTo>
                  <a:lnTo>
                    <a:pt x="310" y="403"/>
                  </a:lnTo>
                  <a:lnTo>
                    <a:pt x="314" y="409"/>
                  </a:lnTo>
                  <a:lnTo>
                    <a:pt x="320" y="414"/>
                  </a:lnTo>
                  <a:lnTo>
                    <a:pt x="324" y="420"/>
                  </a:lnTo>
                  <a:lnTo>
                    <a:pt x="327" y="426"/>
                  </a:lnTo>
                  <a:lnTo>
                    <a:pt x="331" y="431"/>
                  </a:lnTo>
                  <a:lnTo>
                    <a:pt x="337" y="435"/>
                  </a:lnTo>
                  <a:lnTo>
                    <a:pt x="343" y="441"/>
                  </a:lnTo>
                  <a:lnTo>
                    <a:pt x="348" y="447"/>
                  </a:lnTo>
                  <a:lnTo>
                    <a:pt x="352" y="452"/>
                  </a:lnTo>
                  <a:lnTo>
                    <a:pt x="358" y="458"/>
                  </a:lnTo>
                  <a:lnTo>
                    <a:pt x="363" y="464"/>
                  </a:lnTo>
                  <a:lnTo>
                    <a:pt x="369" y="468"/>
                  </a:lnTo>
                  <a:lnTo>
                    <a:pt x="375" y="473"/>
                  </a:lnTo>
                  <a:lnTo>
                    <a:pt x="381" y="479"/>
                  </a:lnTo>
                  <a:lnTo>
                    <a:pt x="386" y="485"/>
                  </a:lnTo>
                  <a:lnTo>
                    <a:pt x="392" y="490"/>
                  </a:lnTo>
                  <a:lnTo>
                    <a:pt x="398" y="494"/>
                  </a:lnTo>
                  <a:lnTo>
                    <a:pt x="403" y="500"/>
                  </a:lnTo>
                  <a:lnTo>
                    <a:pt x="411" y="506"/>
                  </a:lnTo>
                  <a:lnTo>
                    <a:pt x="417" y="509"/>
                  </a:lnTo>
                  <a:lnTo>
                    <a:pt x="422" y="515"/>
                  </a:lnTo>
                  <a:lnTo>
                    <a:pt x="430" y="519"/>
                  </a:lnTo>
                  <a:lnTo>
                    <a:pt x="438" y="525"/>
                  </a:lnTo>
                  <a:lnTo>
                    <a:pt x="445" y="530"/>
                  </a:lnTo>
                  <a:lnTo>
                    <a:pt x="453" y="534"/>
                  </a:lnTo>
                  <a:lnTo>
                    <a:pt x="459" y="538"/>
                  </a:lnTo>
                  <a:lnTo>
                    <a:pt x="466" y="542"/>
                  </a:lnTo>
                  <a:lnTo>
                    <a:pt x="476" y="545"/>
                  </a:lnTo>
                  <a:lnTo>
                    <a:pt x="481" y="549"/>
                  </a:lnTo>
                  <a:lnTo>
                    <a:pt x="491" y="553"/>
                  </a:lnTo>
                  <a:lnTo>
                    <a:pt x="498" y="557"/>
                  </a:lnTo>
                  <a:lnTo>
                    <a:pt x="506" y="561"/>
                  </a:lnTo>
                  <a:lnTo>
                    <a:pt x="514" y="564"/>
                  </a:lnTo>
                  <a:lnTo>
                    <a:pt x="523" y="566"/>
                  </a:lnTo>
                  <a:lnTo>
                    <a:pt x="531" y="570"/>
                  </a:lnTo>
                  <a:lnTo>
                    <a:pt x="540" y="574"/>
                  </a:lnTo>
                  <a:lnTo>
                    <a:pt x="548" y="576"/>
                  </a:lnTo>
                  <a:lnTo>
                    <a:pt x="557" y="578"/>
                  </a:lnTo>
                  <a:lnTo>
                    <a:pt x="567" y="580"/>
                  </a:lnTo>
                  <a:lnTo>
                    <a:pt x="576" y="583"/>
                  </a:lnTo>
                  <a:lnTo>
                    <a:pt x="580" y="583"/>
                  </a:lnTo>
                  <a:lnTo>
                    <a:pt x="582" y="587"/>
                  </a:lnTo>
                  <a:lnTo>
                    <a:pt x="582" y="591"/>
                  </a:lnTo>
                  <a:lnTo>
                    <a:pt x="582" y="597"/>
                  </a:lnTo>
                  <a:lnTo>
                    <a:pt x="580" y="601"/>
                  </a:lnTo>
                  <a:lnTo>
                    <a:pt x="580" y="604"/>
                  </a:lnTo>
                  <a:lnTo>
                    <a:pt x="578" y="606"/>
                  </a:lnTo>
                  <a:lnTo>
                    <a:pt x="578" y="608"/>
                  </a:lnTo>
                  <a:lnTo>
                    <a:pt x="578" y="608"/>
                  </a:lnTo>
                  <a:close/>
                </a:path>
              </a:pathLst>
            </a:custGeom>
            <a:solidFill>
              <a:srgbClr val="000000"/>
            </a:solidFill>
            <a:ln w="9525">
              <a:noFill/>
              <a:round/>
              <a:headEnd/>
              <a:tailEnd/>
            </a:ln>
          </p:spPr>
          <p:txBody>
            <a:bodyPr/>
            <a:lstStyle/>
            <a:p>
              <a:endParaRPr lang="en-US"/>
            </a:p>
          </p:txBody>
        </p:sp>
        <p:sp>
          <p:nvSpPr>
            <p:cNvPr id="6230" name="Freeform 86"/>
            <p:cNvSpPr>
              <a:spLocks/>
            </p:cNvSpPr>
            <p:nvPr/>
          </p:nvSpPr>
          <p:spPr bwMode="auto">
            <a:xfrm>
              <a:off x="2509" y="2672"/>
              <a:ext cx="397" cy="705"/>
            </a:xfrm>
            <a:custGeom>
              <a:avLst/>
              <a:gdLst/>
              <a:ahLst/>
              <a:cxnLst>
                <a:cxn ang="0">
                  <a:pos x="53" y="80"/>
                </a:cxn>
                <a:cxn ang="0">
                  <a:pos x="28" y="247"/>
                </a:cxn>
                <a:cxn ang="0">
                  <a:pos x="5" y="424"/>
                </a:cxn>
                <a:cxn ang="0">
                  <a:pos x="0" y="536"/>
                </a:cxn>
                <a:cxn ang="0">
                  <a:pos x="49" y="578"/>
                </a:cxn>
                <a:cxn ang="0">
                  <a:pos x="140" y="618"/>
                </a:cxn>
                <a:cxn ang="0">
                  <a:pos x="249" y="656"/>
                </a:cxn>
                <a:cxn ang="0">
                  <a:pos x="350" y="685"/>
                </a:cxn>
                <a:cxn ang="0">
                  <a:pos x="441" y="698"/>
                </a:cxn>
                <a:cxn ang="0">
                  <a:pos x="543" y="702"/>
                </a:cxn>
                <a:cxn ang="0">
                  <a:pos x="637" y="704"/>
                </a:cxn>
                <a:cxn ang="0">
                  <a:pos x="701" y="704"/>
                </a:cxn>
                <a:cxn ang="0">
                  <a:pos x="726" y="761"/>
                </a:cxn>
                <a:cxn ang="0">
                  <a:pos x="739" y="831"/>
                </a:cxn>
                <a:cxn ang="0">
                  <a:pos x="739" y="894"/>
                </a:cxn>
                <a:cxn ang="0">
                  <a:pos x="722" y="956"/>
                </a:cxn>
                <a:cxn ang="0">
                  <a:pos x="699" y="1015"/>
                </a:cxn>
                <a:cxn ang="0">
                  <a:pos x="696" y="1055"/>
                </a:cxn>
                <a:cxn ang="0">
                  <a:pos x="730" y="1072"/>
                </a:cxn>
                <a:cxn ang="0">
                  <a:pos x="753" y="1167"/>
                </a:cxn>
                <a:cxn ang="0">
                  <a:pos x="768" y="1268"/>
                </a:cxn>
                <a:cxn ang="0">
                  <a:pos x="756" y="1346"/>
                </a:cxn>
                <a:cxn ang="0">
                  <a:pos x="682" y="1365"/>
                </a:cxn>
                <a:cxn ang="0">
                  <a:pos x="623" y="1367"/>
                </a:cxn>
                <a:cxn ang="0">
                  <a:pos x="562" y="1355"/>
                </a:cxn>
                <a:cxn ang="0">
                  <a:pos x="509" y="1295"/>
                </a:cxn>
                <a:cxn ang="0">
                  <a:pos x="475" y="1158"/>
                </a:cxn>
                <a:cxn ang="0">
                  <a:pos x="445" y="1000"/>
                </a:cxn>
                <a:cxn ang="0">
                  <a:pos x="420" y="880"/>
                </a:cxn>
                <a:cxn ang="0">
                  <a:pos x="388" y="867"/>
                </a:cxn>
                <a:cxn ang="0">
                  <a:pos x="391" y="939"/>
                </a:cxn>
                <a:cxn ang="0">
                  <a:pos x="414" y="1061"/>
                </a:cxn>
                <a:cxn ang="0">
                  <a:pos x="446" y="1205"/>
                </a:cxn>
                <a:cxn ang="0">
                  <a:pos x="483" y="1325"/>
                </a:cxn>
                <a:cxn ang="0">
                  <a:pos x="534" y="1380"/>
                </a:cxn>
                <a:cxn ang="0">
                  <a:pos x="608" y="1401"/>
                </a:cxn>
                <a:cxn ang="0">
                  <a:pos x="690" y="1411"/>
                </a:cxn>
                <a:cxn ang="0">
                  <a:pos x="760" y="1393"/>
                </a:cxn>
                <a:cxn ang="0">
                  <a:pos x="793" y="1317"/>
                </a:cxn>
                <a:cxn ang="0">
                  <a:pos x="785" y="1213"/>
                </a:cxn>
                <a:cxn ang="0">
                  <a:pos x="764" y="1108"/>
                </a:cxn>
                <a:cxn ang="0">
                  <a:pos x="747" y="1038"/>
                </a:cxn>
                <a:cxn ang="0">
                  <a:pos x="760" y="968"/>
                </a:cxn>
                <a:cxn ang="0">
                  <a:pos x="773" y="897"/>
                </a:cxn>
                <a:cxn ang="0">
                  <a:pos x="779" y="837"/>
                </a:cxn>
                <a:cxn ang="0">
                  <a:pos x="772" y="778"/>
                </a:cxn>
                <a:cxn ang="0">
                  <a:pos x="754" y="707"/>
                </a:cxn>
                <a:cxn ang="0">
                  <a:pos x="730" y="660"/>
                </a:cxn>
                <a:cxn ang="0">
                  <a:pos x="661" y="666"/>
                </a:cxn>
                <a:cxn ang="0">
                  <a:pos x="557" y="671"/>
                </a:cxn>
                <a:cxn ang="0">
                  <a:pos x="445" y="669"/>
                </a:cxn>
                <a:cxn ang="0">
                  <a:pos x="350" y="650"/>
                </a:cxn>
                <a:cxn ang="0">
                  <a:pos x="253" y="618"/>
                </a:cxn>
                <a:cxn ang="0">
                  <a:pos x="150" y="584"/>
                </a:cxn>
                <a:cxn ang="0">
                  <a:pos x="68" y="548"/>
                </a:cxn>
                <a:cxn ang="0">
                  <a:pos x="32" y="491"/>
                </a:cxn>
                <a:cxn ang="0">
                  <a:pos x="43" y="369"/>
                </a:cxn>
                <a:cxn ang="0">
                  <a:pos x="64" y="207"/>
                </a:cxn>
                <a:cxn ang="0">
                  <a:pos x="83" y="74"/>
                </a:cxn>
              </a:cxnLst>
              <a:rect l="0" t="0" r="r" b="b"/>
              <a:pathLst>
                <a:path w="793" h="1411">
                  <a:moveTo>
                    <a:pt x="64" y="0"/>
                  </a:moveTo>
                  <a:lnTo>
                    <a:pt x="64" y="2"/>
                  </a:lnTo>
                  <a:lnTo>
                    <a:pt x="64" y="6"/>
                  </a:lnTo>
                  <a:lnTo>
                    <a:pt x="62" y="8"/>
                  </a:lnTo>
                  <a:lnTo>
                    <a:pt x="62" y="12"/>
                  </a:lnTo>
                  <a:lnTo>
                    <a:pt x="61" y="16"/>
                  </a:lnTo>
                  <a:lnTo>
                    <a:pt x="61" y="23"/>
                  </a:lnTo>
                  <a:lnTo>
                    <a:pt x="59" y="27"/>
                  </a:lnTo>
                  <a:lnTo>
                    <a:pt x="59" y="35"/>
                  </a:lnTo>
                  <a:lnTo>
                    <a:pt x="57" y="40"/>
                  </a:lnTo>
                  <a:lnTo>
                    <a:pt x="57" y="48"/>
                  </a:lnTo>
                  <a:lnTo>
                    <a:pt x="55" y="55"/>
                  </a:lnTo>
                  <a:lnTo>
                    <a:pt x="55" y="63"/>
                  </a:lnTo>
                  <a:lnTo>
                    <a:pt x="53" y="71"/>
                  </a:lnTo>
                  <a:lnTo>
                    <a:pt x="53" y="80"/>
                  </a:lnTo>
                  <a:lnTo>
                    <a:pt x="49" y="90"/>
                  </a:lnTo>
                  <a:lnTo>
                    <a:pt x="49" y="99"/>
                  </a:lnTo>
                  <a:lnTo>
                    <a:pt x="47" y="109"/>
                  </a:lnTo>
                  <a:lnTo>
                    <a:pt x="45" y="118"/>
                  </a:lnTo>
                  <a:lnTo>
                    <a:pt x="43" y="130"/>
                  </a:lnTo>
                  <a:lnTo>
                    <a:pt x="43" y="139"/>
                  </a:lnTo>
                  <a:lnTo>
                    <a:pt x="42" y="150"/>
                  </a:lnTo>
                  <a:lnTo>
                    <a:pt x="40" y="162"/>
                  </a:lnTo>
                  <a:lnTo>
                    <a:pt x="38" y="173"/>
                  </a:lnTo>
                  <a:lnTo>
                    <a:pt x="36" y="187"/>
                  </a:lnTo>
                  <a:lnTo>
                    <a:pt x="34" y="198"/>
                  </a:lnTo>
                  <a:lnTo>
                    <a:pt x="34" y="209"/>
                  </a:lnTo>
                  <a:lnTo>
                    <a:pt x="32" y="223"/>
                  </a:lnTo>
                  <a:lnTo>
                    <a:pt x="30" y="234"/>
                  </a:lnTo>
                  <a:lnTo>
                    <a:pt x="28" y="247"/>
                  </a:lnTo>
                  <a:lnTo>
                    <a:pt x="28" y="259"/>
                  </a:lnTo>
                  <a:lnTo>
                    <a:pt x="24" y="272"/>
                  </a:lnTo>
                  <a:lnTo>
                    <a:pt x="23" y="284"/>
                  </a:lnTo>
                  <a:lnTo>
                    <a:pt x="21" y="297"/>
                  </a:lnTo>
                  <a:lnTo>
                    <a:pt x="21" y="308"/>
                  </a:lnTo>
                  <a:lnTo>
                    <a:pt x="19" y="322"/>
                  </a:lnTo>
                  <a:lnTo>
                    <a:pt x="17" y="333"/>
                  </a:lnTo>
                  <a:lnTo>
                    <a:pt x="15" y="344"/>
                  </a:lnTo>
                  <a:lnTo>
                    <a:pt x="13" y="358"/>
                  </a:lnTo>
                  <a:lnTo>
                    <a:pt x="11" y="367"/>
                  </a:lnTo>
                  <a:lnTo>
                    <a:pt x="11" y="379"/>
                  </a:lnTo>
                  <a:lnTo>
                    <a:pt x="9" y="390"/>
                  </a:lnTo>
                  <a:lnTo>
                    <a:pt x="9" y="401"/>
                  </a:lnTo>
                  <a:lnTo>
                    <a:pt x="7" y="413"/>
                  </a:lnTo>
                  <a:lnTo>
                    <a:pt x="5" y="424"/>
                  </a:lnTo>
                  <a:lnTo>
                    <a:pt x="5" y="434"/>
                  </a:lnTo>
                  <a:lnTo>
                    <a:pt x="4" y="445"/>
                  </a:lnTo>
                  <a:lnTo>
                    <a:pt x="4" y="453"/>
                  </a:lnTo>
                  <a:lnTo>
                    <a:pt x="2" y="462"/>
                  </a:lnTo>
                  <a:lnTo>
                    <a:pt x="2" y="472"/>
                  </a:lnTo>
                  <a:lnTo>
                    <a:pt x="0" y="481"/>
                  </a:lnTo>
                  <a:lnTo>
                    <a:pt x="0" y="489"/>
                  </a:lnTo>
                  <a:lnTo>
                    <a:pt x="0" y="496"/>
                  </a:lnTo>
                  <a:lnTo>
                    <a:pt x="0" y="504"/>
                  </a:lnTo>
                  <a:lnTo>
                    <a:pt x="0" y="510"/>
                  </a:lnTo>
                  <a:lnTo>
                    <a:pt x="0" y="515"/>
                  </a:lnTo>
                  <a:lnTo>
                    <a:pt x="0" y="521"/>
                  </a:lnTo>
                  <a:lnTo>
                    <a:pt x="0" y="527"/>
                  </a:lnTo>
                  <a:lnTo>
                    <a:pt x="0" y="532"/>
                  </a:lnTo>
                  <a:lnTo>
                    <a:pt x="0" y="536"/>
                  </a:lnTo>
                  <a:lnTo>
                    <a:pt x="0" y="538"/>
                  </a:lnTo>
                  <a:lnTo>
                    <a:pt x="0" y="542"/>
                  </a:lnTo>
                  <a:lnTo>
                    <a:pt x="2" y="544"/>
                  </a:lnTo>
                  <a:lnTo>
                    <a:pt x="4" y="548"/>
                  </a:lnTo>
                  <a:lnTo>
                    <a:pt x="7" y="551"/>
                  </a:lnTo>
                  <a:lnTo>
                    <a:pt x="11" y="555"/>
                  </a:lnTo>
                  <a:lnTo>
                    <a:pt x="17" y="559"/>
                  </a:lnTo>
                  <a:lnTo>
                    <a:pt x="21" y="561"/>
                  </a:lnTo>
                  <a:lnTo>
                    <a:pt x="23" y="563"/>
                  </a:lnTo>
                  <a:lnTo>
                    <a:pt x="28" y="565"/>
                  </a:lnTo>
                  <a:lnTo>
                    <a:pt x="32" y="569"/>
                  </a:lnTo>
                  <a:lnTo>
                    <a:pt x="36" y="570"/>
                  </a:lnTo>
                  <a:lnTo>
                    <a:pt x="40" y="572"/>
                  </a:lnTo>
                  <a:lnTo>
                    <a:pt x="43" y="574"/>
                  </a:lnTo>
                  <a:lnTo>
                    <a:pt x="49" y="578"/>
                  </a:lnTo>
                  <a:lnTo>
                    <a:pt x="53" y="580"/>
                  </a:lnTo>
                  <a:lnTo>
                    <a:pt x="59" y="582"/>
                  </a:lnTo>
                  <a:lnTo>
                    <a:pt x="64" y="586"/>
                  </a:lnTo>
                  <a:lnTo>
                    <a:pt x="70" y="588"/>
                  </a:lnTo>
                  <a:lnTo>
                    <a:pt x="76" y="589"/>
                  </a:lnTo>
                  <a:lnTo>
                    <a:pt x="81" y="593"/>
                  </a:lnTo>
                  <a:lnTo>
                    <a:pt x="87" y="595"/>
                  </a:lnTo>
                  <a:lnTo>
                    <a:pt x="95" y="599"/>
                  </a:lnTo>
                  <a:lnTo>
                    <a:pt x="100" y="601"/>
                  </a:lnTo>
                  <a:lnTo>
                    <a:pt x="106" y="605"/>
                  </a:lnTo>
                  <a:lnTo>
                    <a:pt x="114" y="607"/>
                  </a:lnTo>
                  <a:lnTo>
                    <a:pt x="119" y="608"/>
                  </a:lnTo>
                  <a:lnTo>
                    <a:pt x="127" y="612"/>
                  </a:lnTo>
                  <a:lnTo>
                    <a:pt x="135" y="614"/>
                  </a:lnTo>
                  <a:lnTo>
                    <a:pt x="140" y="618"/>
                  </a:lnTo>
                  <a:lnTo>
                    <a:pt x="148" y="620"/>
                  </a:lnTo>
                  <a:lnTo>
                    <a:pt x="154" y="624"/>
                  </a:lnTo>
                  <a:lnTo>
                    <a:pt x="161" y="626"/>
                  </a:lnTo>
                  <a:lnTo>
                    <a:pt x="169" y="627"/>
                  </a:lnTo>
                  <a:lnTo>
                    <a:pt x="177" y="631"/>
                  </a:lnTo>
                  <a:lnTo>
                    <a:pt x="182" y="633"/>
                  </a:lnTo>
                  <a:lnTo>
                    <a:pt x="190" y="637"/>
                  </a:lnTo>
                  <a:lnTo>
                    <a:pt x="197" y="639"/>
                  </a:lnTo>
                  <a:lnTo>
                    <a:pt x="205" y="643"/>
                  </a:lnTo>
                  <a:lnTo>
                    <a:pt x="213" y="645"/>
                  </a:lnTo>
                  <a:lnTo>
                    <a:pt x="220" y="647"/>
                  </a:lnTo>
                  <a:lnTo>
                    <a:pt x="226" y="648"/>
                  </a:lnTo>
                  <a:lnTo>
                    <a:pt x="234" y="650"/>
                  </a:lnTo>
                  <a:lnTo>
                    <a:pt x="241" y="654"/>
                  </a:lnTo>
                  <a:lnTo>
                    <a:pt x="249" y="656"/>
                  </a:lnTo>
                  <a:lnTo>
                    <a:pt x="256" y="658"/>
                  </a:lnTo>
                  <a:lnTo>
                    <a:pt x="264" y="660"/>
                  </a:lnTo>
                  <a:lnTo>
                    <a:pt x="270" y="662"/>
                  </a:lnTo>
                  <a:lnTo>
                    <a:pt x="277" y="664"/>
                  </a:lnTo>
                  <a:lnTo>
                    <a:pt x="285" y="667"/>
                  </a:lnTo>
                  <a:lnTo>
                    <a:pt x="292" y="669"/>
                  </a:lnTo>
                  <a:lnTo>
                    <a:pt x="298" y="671"/>
                  </a:lnTo>
                  <a:lnTo>
                    <a:pt x="306" y="673"/>
                  </a:lnTo>
                  <a:lnTo>
                    <a:pt x="312" y="675"/>
                  </a:lnTo>
                  <a:lnTo>
                    <a:pt x="319" y="677"/>
                  </a:lnTo>
                  <a:lnTo>
                    <a:pt x="325" y="679"/>
                  </a:lnTo>
                  <a:lnTo>
                    <a:pt x="332" y="679"/>
                  </a:lnTo>
                  <a:lnTo>
                    <a:pt x="338" y="681"/>
                  </a:lnTo>
                  <a:lnTo>
                    <a:pt x="344" y="683"/>
                  </a:lnTo>
                  <a:lnTo>
                    <a:pt x="350" y="685"/>
                  </a:lnTo>
                  <a:lnTo>
                    <a:pt x="355" y="686"/>
                  </a:lnTo>
                  <a:lnTo>
                    <a:pt x="363" y="686"/>
                  </a:lnTo>
                  <a:lnTo>
                    <a:pt x="369" y="688"/>
                  </a:lnTo>
                  <a:lnTo>
                    <a:pt x="372" y="690"/>
                  </a:lnTo>
                  <a:lnTo>
                    <a:pt x="378" y="690"/>
                  </a:lnTo>
                  <a:lnTo>
                    <a:pt x="384" y="690"/>
                  </a:lnTo>
                  <a:lnTo>
                    <a:pt x="389" y="692"/>
                  </a:lnTo>
                  <a:lnTo>
                    <a:pt x="397" y="692"/>
                  </a:lnTo>
                  <a:lnTo>
                    <a:pt x="403" y="694"/>
                  </a:lnTo>
                  <a:lnTo>
                    <a:pt x="408" y="694"/>
                  </a:lnTo>
                  <a:lnTo>
                    <a:pt x="414" y="694"/>
                  </a:lnTo>
                  <a:lnTo>
                    <a:pt x="422" y="694"/>
                  </a:lnTo>
                  <a:lnTo>
                    <a:pt x="427" y="696"/>
                  </a:lnTo>
                  <a:lnTo>
                    <a:pt x="433" y="696"/>
                  </a:lnTo>
                  <a:lnTo>
                    <a:pt x="441" y="698"/>
                  </a:lnTo>
                  <a:lnTo>
                    <a:pt x="446" y="698"/>
                  </a:lnTo>
                  <a:lnTo>
                    <a:pt x="454" y="698"/>
                  </a:lnTo>
                  <a:lnTo>
                    <a:pt x="462" y="700"/>
                  </a:lnTo>
                  <a:lnTo>
                    <a:pt x="469" y="700"/>
                  </a:lnTo>
                  <a:lnTo>
                    <a:pt x="475" y="700"/>
                  </a:lnTo>
                  <a:lnTo>
                    <a:pt x="483" y="700"/>
                  </a:lnTo>
                  <a:lnTo>
                    <a:pt x="488" y="700"/>
                  </a:lnTo>
                  <a:lnTo>
                    <a:pt x="496" y="702"/>
                  </a:lnTo>
                  <a:lnTo>
                    <a:pt x="504" y="702"/>
                  </a:lnTo>
                  <a:lnTo>
                    <a:pt x="511" y="702"/>
                  </a:lnTo>
                  <a:lnTo>
                    <a:pt x="517" y="702"/>
                  </a:lnTo>
                  <a:lnTo>
                    <a:pt x="524" y="702"/>
                  </a:lnTo>
                  <a:lnTo>
                    <a:pt x="530" y="702"/>
                  </a:lnTo>
                  <a:lnTo>
                    <a:pt x="538" y="702"/>
                  </a:lnTo>
                  <a:lnTo>
                    <a:pt x="543" y="702"/>
                  </a:lnTo>
                  <a:lnTo>
                    <a:pt x="551" y="704"/>
                  </a:lnTo>
                  <a:lnTo>
                    <a:pt x="559" y="704"/>
                  </a:lnTo>
                  <a:lnTo>
                    <a:pt x="564" y="704"/>
                  </a:lnTo>
                  <a:lnTo>
                    <a:pt x="572" y="704"/>
                  </a:lnTo>
                  <a:lnTo>
                    <a:pt x="580" y="704"/>
                  </a:lnTo>
                  <a:lnTo>
                    <a:pt x="585" y="704"/>
                  </a:lnTo>
                  <a:lnTo>
                    <a:pt x="591" y="704"/>
                  </a:lnTo>
                  <a:lnTo>
                    <a:pt x="597" y="704"/>
                  </a:lnTo>
                  <a:lnTo>
                    <a:pt x="602" y="704"/>
                  </a:lnTo>
                  <a:lnTo>
                    <a:pt x="608" y="704"/>
                  </a:lnTo>
                  <a:lnTo>
                    <a:pt x="614" y="704"/>
                  </a:lnTo>
                  <a:lnTo>
                    <a:pt x="621" y="704"/>
                  </a:lnTo>
                  <a:lnTo>
                    <a:pt x="627" y="704"/>
                  </a:lnTo>
                  <a:lnTo>
                    <a:pt x="633" y="704"/>
                  </a:lnTo>
                  <a:lnTo>
                    <a:pt x="637" y="704"/>
                  </a:lnTo>
                  <a:lnTo>
                    <a:pt x="642" y="704"/>
                  </a:lnTo>
                  <a:lnTo>
                    <a:pt x="648" y="704"/>
                  </a:lnTo>
                  <a:lnTo>
                    <a:pt x="654" y="704"/>
                  </a:lnTo>
                  <a:lnTo>
                    <a:pt x="658" y="704"/>
                  </a:lnTo>
                  <a:lnTo>
                    <a:pt x="663" y="704"/>
                  </a:lnTo>
                  <a:lnTo>
                    <a:pt x="667" y="704"/>
                  </a:lnTo>
                  <a:lnTo>
                    <a:pt x="671" y="704"/>
                  </a:lnTo>
                  <a:lnTo>
                    <a:pt x="675" y="704"/>
                  </a:lnTo>
                  <a:lnTo>
                    <a:pt x="678" y="704"/>
                  </a:lnTo>
                  <a:lnTo>
                    <a:pt x="682" y="704"/>
                  </a:lnTo>
                  <a:lnTo>
                    <a:pt x="688" y="704"/>
                  </a:lnTo>
                  <a:lnTo>
                    <a:pt x="694" y="704"/>
                  </a:lnTo>
                  <a:lnTo>
                    <a:pt x="697" y="704"/>
                  </a:lnTo>
                  <a:lnTo>
                    <a:pt x="699" y="704"/>
                  </a:lnTo>
                  <a:lnTo>
                    <a:pt x="701" y="704"/>
                  </a:lnTo>
                  <a:lnTo>
                    <a:pt x="703" y="704"/>
                  </a:lnTo>
                  <a:lnTo>
                    <a:pt x="703" y="704"/>
                  </a:lnTo>
                  <a:lnTo>
                    <a:pt x="705" y="705"/>
                  </a:lnTo>
                  <a:lnTo>
                    <a:pt x="705" y="709"/>
                  </a:lnTo>
                  <a:lnTo>
                    <a:pt x="707" y="711"/>
                  </a:lnTo>
                  <a:lnTo>
                    <a:pt x="709" y="715"/>
                  </a:lnTo>
                  <a:lnTo>
                    <a:pt x="711" y="719"/>
                  </a:lnTo>
                  <a:lnTo>
                    <a:pt x="711" y="723"/>
                  </a:lnTo>
                  <a:lnTo>
                    <a:pt x="713" y="726"/>
                  </a:lnTo>
                  <a:lnTo>
                    <a:pt x="715" y="730"/>
                  </a:lnTo>
                  <a:lnTo>
                    <a:pt x="716" y="736"/>
                  </a:lnTo>
                  <a:lnTo>
                    <a:pt x="718" y="742"/>
                  </a:lnTo>
                  <a:lnTo>
                    <a:pt x="720" y="747"/>
                  </a:lnTo>
                  <a:lnTo>
                    <a:pt x="722" y="753"/>
                  </a:lnTo>
                  <a:lnTo>
                    <a:pt x="726" y="761"/>
                  </a:lnTo>
                  <a:lnTo>
                    <a:pt x="726" y="766"/>
                  </a:lnTo>
                  <a:lnTo>
                    <a:pt x="730" y="774"/>
                  </a:lnTo>
                  <a:lnTo>
                    <a:pt x="732" y="780"/>
                  </a:lnTo>
                  <a:lnTo>
                    <a:pt x="734" y="787"/>
                  </a:lnTo>
                  <a:lnTo>
                    <a:pt x="734" y="791"/>
                  </a:lnTo>
                  <a:lnTo>
                    <a:pt x="734" y="795"/>
                  </a:lnTo>
                  <a:lnTo>
                    <a:pt x="734" y="799"/>
                  </a:lnTo>
                  <a:lnTo>
                    <a:pt x="735" y="802"/>
                  </a:lnTo>
                  <a:lnTo>
                    <a:pt x="735" y="806"/>
                  </a:lnTo>
                  <a:lnTo>
                    <a:pt x="737" y="810"/>
                  </a:lnTo>
                  <a:lnTo>
                    <a:pt x="737" y="814"/>
                  </a:lnTo>
                  <a:lnTo>
                    <a:pt x="739" y="819"/>
                  </a:lnTo>
                  <a:lnTo>
                    <a:pt x="739" y="821"/>
                  </a:lnTo>
                  <a:lnTo>
                    <a:pt x="739" y="825"/>
                  </a:lnTo>
                  <a:lnTo>
                    <a:pt x="739" y="831"/>
                  </a:lnTo>
                  <a:lnTo>
                    <a:pt x="741" y="835"/>
                  </a:lnTo>
                  <a:lnTo>
                    <a:pt x="741" y="838"/>
                  </a:lnTo>
                  <a:lnTo>
                    <a:pt x="741" y="842"/>
                  </a:lnTo>
                  <a:lnTo>
                    <a:pt x="741" y="846"/>
                  </a:lnTo>
                  <a:lnTo>
                    <a:pt x="741" y="852"/>
                  </a:lnTo>
                  <a:lnTo>
                    <a:pt x="741" y="856"/>
                  </a:lnTo>
                  <a:lnTo>
                    <a:pt x="741" y="859"/>
                  </a:lnTo>
                  <a:lnTo>
                    <a:pt x="741" y="863"/>
                  </a:lnTo>
                  <a:lnTo>
                    <a:pt x="741" y="867"/>
                  </a:lnTo>
                  <a:lnTo>
                    <a:pt x="741" y="873"/>
                  </a:lnTo>
                  <a:lnTo>
                    <a:pt x="741" y="876"/>
                  </a:lnTo>
                  <a:lnTo>
                    <a:pt x="741" y="880"/>
                  </a:lnTo>
                  <a:lnTo>
                    <a:pt x="741" y="886"/>
                  </a:lnTo>
                  <a:lnTo>
                    <a:pt x="739" y="890"/>
                  </a:lnTo>
                  <a:lnTo>
                    <a:pt x="739" y="894"/>
                  </a:lnTo>
                  <a:lnTo>
                    <a:pt x="737" y="897"/>
                  </a:lnTo>
                  <a:lnTo>
                    <a:pt x="737" y="901"/>
                  </a:lnTo>
                  <a:lnTo>
                    <a:pt x="735" y="905"/>
                  </a:lnTo>
                  <a:lnTo>
                    <a:pt x="735" y="911"/>
                  </a:lnTo>
                  <a:lnTo>
                    <a:pt x="734" y="914"/>
                  </a:lnTo>
                  <a:lnTo>
                    <a:pt x="734" y="918"/>
                  </a:lnTo>
                  <a:lnTo>
                    <a:pt x="732" y="922"/>
                  </a:lnTo>
                  <a:lnTo>
                    <a:pt x="732" y="928"/>
                  </a:lnTo>
                  <a:lnTo>
                    <a:pt x="730" y="932"/>
                  </a:lnTo>
                  <a:lnTo>
                    <a:pt x="730" y="935"/>
                  </a:lnTo>
                  <a:lnTo>
                    <a:pt x="728" y="939"/>
                  </a:lnTo>
                  <a:lnTo>
                    <a:pt x="726" y="943"/>
                  </a:lnTo>
                  <a:lnTo>
                    <a:pt x="724" y="949"/>
                  </a:lnTo>
                  <a:lnTo>
                    <a:pt x="724" y="952"/>
                  </a:lnTo>
                  <a:lnTo>
                    <a:pt x="722" y="956"/>
                  </a:lnTo>
                  <a:lnTo>
                    <a:pt x="720" y="960"/>
                  </a:lnTo>
                  <a:lnTo>
                    <a:pt x="720" y="964"/>
                  </a:lnTo>
                  <a:lnTo>
                    <a:pt x="718" y="968"/>
                  </a:lnTo>
                  <a:lnTo>
                    <a:pt x="716" y="973"/>
                  </a:lnTo>
                  <a:lnTo>
                    <a:pt x="715" y="977"/>
                  </a:lnTo>
                  <a:lnTo>
                    <a:pt x="713" y="981"/>
                  </a:lnTo>
                  <a:lnTo>
                    <a:pt x="713" y="985"/>
                  </a:lnTo>
                  <a:lnTo>
                    <a:pt x="711" y="989"/>
                  </a:lnTo>
                  <a:lnTo>
                    <a:pt x="709" y="992"/>
                  </a:lnTo>
                  <a:lnTo>
                    <a:pt x="707" y="996"/>
                  </a:lnTo>
                  <a:lnTo>
                    <a:pt x="705" y="1000"/>
                  </a:lnTo>
                  <a:lnTo>
                    <a:pt x="703" y="1004"/>
                  </a:lnTo>
                  <a:lnTo>
                    <a:pt x="703" y="1008"/>
                  </a:lnTo>
                  <a:lnTo>
                    <a:pt x="701" y="1009"/>
                  </a:lnTo>
                  <a:lnTo>
                    <a:pt x="699" y="1015"/>
                  </a:lnTo>
                  <a:lnTo>
                    <a:pt x="697" y="1021"/>
                  </a:lnTo>
                  <a:lnTo>
                    <a:pt x="694" y="1027"/>
                  </a:lnTo>
                  <a:lnTo>
                    <a:pt x="690" y="1032"/>
                  </a:lnTo>
                  <a:lnTo>
                    <a:pt x="688" y="1040"/>
                  </a:lnTo>
                  <a:lnTo>
                    <a:pt x="686" y="1044"/>
                  </a:lnTo>
                  <a:lnTo>
                    <a:pt x="684" y="1049"/>
                  </a:lnTo>
                  <a:lnTo>
                    <a:pt x="682" y="1053"/>
                  </a:lnTo>
                  <a:lnTo>
                    <a:pt x="680" y="1059"/>
                  </a:lnTo>
                  <a:lnTo>
                    <a:pt x="677" y="1065"/>
                  </a:lnTo>
                  <a:lnTo>
                    <a:pt x="677" y="1068"/>
                  </a:lnTo>
                  <a:lnTo>
                    <a:pt x="677" y="1070"/>
                  </a:lnTo>
                  <a:lnTo>
                    <a:pt x="678" y="1072"/>
                  </a:lnTo>
                  <a:lnTo>
                    <a:pt x="682" y="1067"/>
                  </a:lnTo>
                  <a:lnTo>
                    <a:pt x="688" y="1063"/>
                  </a:lnTo>
                  <a:lnTo>
                    <a:pt x="696" y="1055"/>
                  </a:lnTo>
                  <a:lnTo>
                    <a:pt x="703" y="1049"/>
                  </a:lnTo>
                  <a:lnTo>
                    <a:pt x="709" y="1044"/>
                  </a:lnTo>
                  <a:lnTo>
                    <a:pt x="715" y="1038"/>
                  </a:lnTo>
                  <a:lnTo>
                    <a:pt x="718" y="1034"/>
                  </a:lnTo>
                  <a:lnTo>
                    <a:pt x="720" y="1034"/>
                  </a:lnTo>
                  <a:lnTo>
                    <a:pt x="720" y="1036"/>
                  </a:lnTo>
                  <a:lnTo>
                    <a:pt x="720" y="1040"/>
                  </a:lnTo>
                  <a:lnTo>
                    <a:pt x="722" y="1046"/>
                  </a:lnTo>
                  <a:lnTo>
                    <a:pt x="722" y="1048"/>
                  </a:lnTo>
                  <a:lnTo>
                    <a:pt x="724" y="1051"/>
                  </a:lnTo>
                  <a:lnTo>
                    <a:pt x="724" y="1055"/>
                  </a:lnTo>
                  <a:lnTo>
                    <a:pt x="726" y="1059"/>
                  </a:lnTo>
                  <a:lnTo>
                    <a:pt x="726" y="1063"/>
                  </a:lnTo>
                  <a:lnTo>
                    <a:pt x="728" y="1068"/>
                  </a:lnTo>
                  <a:lnTo>
                    <a:pt x="730" y="1072"/>
                  </a:lnTo>
                  <a:lnTo>
                    <a:pt x="732" y="1080"/>
                  </a:lnTo>
                  <a:lnTo>
                    <a:pt x="732" y="1084"/>
                  </a:lnTo>
                  <a:lnTo>
                    <a:pt x="734" y="1089"/>
                  </a:lnTo>
                  <a:lnTo>
                    <a:pt x="734" y="1095"/>
                  </a:lnTo>
                  <a:lnTo>
                    <a:pt x="735" y="1101"/>
                  </a:lnTo>
                  <a:lnTo>
                    <a:pt x="737" y="1106"/>
                  </a:lnTo>
                  <a:lnTo>
                    <a:pt x="739" y="1112"/>
                  </a:lnTo>
                  <a:lnTo>
                    <a:pt x="741" y="1118"/>
                  </a:lnTo>
                  <a:lnTo>
                    <a:pt x="743" y="1125"/>
                  </a:lnTo>
                  <a:lnTo>
                    <a:pt x="743" y="1131"/>
                  </a:lnTo>
                  <a:lnTo>
                    <a:pt x="745" y="1139"/>
                  </a:lnTo>
                  <a:lnTo>
                    <a:pt x="747" y="1144"/>
                  </a:lnTo>
                  <a:lnTo>
                    <a:pt x="749" y="1152"/>
                  </a:lnTo>
                  <a:lnTo>
                    <a:pt x="749" y="1160"/>
                  </a:lnTo>
                  <a:lnTo>
                    <a:pt x="753" y="1167"/>
                  </a:lnTo>
                  <a:lnTo>
                    <a:pt x="753" y="1173"/>
                  </a:lnTo>
                  <a:lnTo>
                    <a:pt x="754" y="1181"/>
                  </a:lnTo>
                  <a:lnTo>
                    <a:pt x="756" y="1186"/>
                  </a:lnTo>
                  <a:lnTo>
                    <a:pt x="756" y="1194"/>
                  </a:lnTo>
                  <a:lnTo>
                    <a:pt x="758" y="1201"/>
                  </a:lnTo>
                  <a:lnTo>
                    <a:pt x="760" y="1207"/>
                  </a:lnTo>
                  <a:lnTo>
                    <a:pt x="760" y="1215"/>
                  </a:lnTo>
                  <a:lnTo>
                    <a:pt x="762" y="1222"/>
                  </a:lnTo>
                  <a:lnTo>
                    <a:pt x="764" y="1228"/>
                  </a:lnTo>
                  <a:lnTo>
                    <a:pt x="764" y="1236"/>
                  </a:lnTo>
                  <a:lnTo>
                    <a:pt x="766" y="1241"/>
                  </a:lnTo>
                  <a:lnTo>
                    <a:pt x="766" y="1249"/>
                  </a:lnTo>
                  <a:lnTo>
                    <a:pt x="766" y="1255"/>
                  </a:lnTo>
                  <a:lnTo>
                    <a:pt x="768" y="1262"/>
                  </a:lnTo>
                  <a:lnTo>
                    <a:pt x="768" y="1268"/>
                  </a:lnTo>
                  <a:lnTo>
                    <a:pt x="768" y="1274"/>
                  </a:lnTo>
                  <a:lnTo>
                    <a:pt x="770" y="1279"/>
                  </a:lnTo>
                  <a:lnTo>
                    <a:pt x="770" y="1287"/>
                  </a:lnTo>
                  <a:lnTo>
                    <a:pt x="770" y="1291"/>
                  </a:lnTo>
                  <a:lnTo>
                    <a:pt x="770" y="1296"/>
                  </a:lnTo>
                  <a:lnTo>
                    <a:pt x="770" y="1302"/>
                  </a:lnTo>
                  <a:lnTo>
                    <a:pt x="770" y="1308"/>
                  </a:lnTo>
                  <a:lnTo>
                    <a:pt x="770" y="1312"/>
                  </a:lnTo>
                  <a:lnTo>
                    <a:pt x="768" y="1315"/>
                  </a:lnTo>
                  <a:lnTo>
                    <a:pt x="768" y="1319"/>
                  </a:lnTo>
                  <a:lnTo>
                    <a:pt x="768" y="1325"/>
                  </a:lnTo>
                  <a:lnTo>
                    <a:pt x="766" y="1331"/>
                  </a:lnTo>
                  <a:lnTo>
                    <a:pt x="764" y="1336"/>
                  </a:lnTo>
                  <a:lnTo>
                    <a:pt x="760" y="1342"/>
                  </a:lnTo>
                  <a:lnTo>
                    <a:pt x="756" y="1346"/>
                  </a:lnTo>
                  <a:lnTo>
                    <a:pt x="753" y="1348"/>
                  </a:lnTo>
                  <a:lnTo>
                    <a:pt x="747" y="1350"/>
                  </a:lnTo>
                  <a:lnTo>
                    <a:pt x="741" y="1352"/>
                  </a:lnTo>
                  <a:lnTo>
                    <a:pt x="735" y="1353"/>
                  </a:lnTo>
                  <a:lnTo>
                    <a:pt x="730" y="1355"/>
                  </a:lnTo>
                  <a:lnTo>
                    <a:pt x="724" y="1357"/>
                  </a:lnTo>
                  <a:lnTo>
                    <a:pt x="716" y="1359"/>
                  </a:lnTo>
                  <a:lnTo>
                    <a:pt x="711" y="1361"/>
                  </a:lnTo>
                  <a:lnTo>
                    <a:pt x="705" y="1361"/>
                  </a:lnTo>
                  <a:lnTo>
                    <a:pt x="701" y="1361"/>
                  </a:lnTo>
                  <a:lnTo>
                    <a:pt x="697" y="1363"/>
                  </a:lnTo>
                  <a:lnTo>
                    <a:pt x="694" y="1363"/>
                  </a:lnTo>
                  <a:lnTo>
                    <a:pt x="690" y="1363"/>
                  </a:lnTo>
                  <a:lnTo>
                    <a:pt x="686" y="1365"/>
                  </a:lnTo>
                  <a:lnTo>
                    <a:pt x="682" y="1365"/>
                  </a:lnTo>
                  <a:lnTo>
                    <a:pt x="678" y="1365"/>
                  </a:lnTo>
                  <a:lnTo>
                    <a:pt x="675" y="1365"/>
                  </a:lnTo>
                  <a:lnTo>
                    <a:pt x="671" y="1367"/>
                  </a:lnTo>
                  <a:lnTo>
                    <a:pt x="667" y="1367"/>
                  </a:lnTo>
                  <a:lnTo>
                    <a:pt x="663" y="1367"/>
                  </a:lnTo>
                  <a:lnTo>
                    <a:pt x="659" y="1367"/>
                  </a:lnTo>
                  <a:lnTo>
                    <a:pt x="656" y="1367"/>
                  </a:lnTo>
                  <a:lnTo>
                    <a:pt x="650" y="1367"/>
                  </a:lnTo>
                  <a:lnTo>
                    <a:pt x="648" y="1369"/>
                  </a:lnTo>
                  <a:lnTo>
                    <a:pt x="642" y="1367"/>
                  </a:lnTo>
                  <a:lnTo>
                    <a:pt x="639" y="1367"/>
                  </a:lnTo>
                  <a:lnTo>
                    <a:pt x="635" y="1367"/>
                  </a:lnTo>
                  <a:lnTo>
                    <a:pt x="631" y="1367"/>
                  </a:lnTo>
                  <a:lnTo>
                    <a:pt x="627" y="1367"/>
                  </a:lnTo>
                  <a:lnTo>
                    <a:pt x="623" y="1367"/>
                  </a:lnTo>
                  <a:lnTo>
                    <a:pt x="620" y="1367"/>
                  </a:lnTo>
                  <a:lnTo>
                    <a:pt x="614" y="1367"/>
                  </a:lnTo>
                  <a:lnTo>
                    <a:pt x="610" y="1367"/>
                  </a:lnTo>
                  <a:lnTo>
                    <a:pt x="606" y="1365"/>
                  </a:lnTo>
                  <a:lnTo>
                    <a:pt x="602" y="1365"/>
                  </a:lnTo>
                  <a:lnTo>
                    <a:pt x="599" y="1365"/>
                  </a:lnTo>
                  <a:lnTo>
                    <a:pt x="595" y="1365"/>
                  </a:lnTo>
                  <a:lnTo>
                    <a:pt x="591" y="1363"/>
                  </a:lnTo>
                  <a:lnTo>
                    <a:pt x="587" y="1363"/>
                  </a:lnTo>
                  <a:lnTo>
                    <a:pt x="583" y="1363"/>
                  </a:lnTo>
                  <a:lnTo>
                    <a:pt x="580" y="1361"/>
                  </a:lnTo>
                  <a:lnTo>
                    <a:pt x="576" y="1361"/>
                  </a:lnTo>
                  <a:lnTo>
                    <a:pt x="574" y="1359"/>
                  </a:lnTo>
                  <a:lnTo>
                    <a:pt x="570" y="1359"/>
                  </a:lnTo>
                  <a:lnTo>
                    <a:pt x="562" y="1355"/>
                  </a:lnTo>
                  <a:lnTo>
                    <a:pt x="557" y="1353"/>
                  </a:lnTo>
                  <a:lnTo>
                    <a:pt x="551" y="1352"/>
                  </a:lnTo>
                  <a:lnTo>
                    <a:pt x="545" y="1348"/>
                  </a:lnTo>
                  <a:lnTo>
                    <a:pt x="538" y="1344"/>
                  </a:lnTo>
                  <a:lnTo>
                    <a:pt x="534" y="1342"/>
                  </a:lnTo>
                  <a:lnTo>
                    <a:pt x="532" y="1338"/>
                  </a:lnTo>
                  <a:lnTo>
                    <a:pt x="528" y="1336"/>
                  </a:lnTo>
                  <a:lnTo>
                    <a:pt x="526" y="1333"/>
                  </a:lnTo>
                  <a:lnTo>
                    <a:pt x="524" y="1329"/>
                  </a:lnTo>
                  <a:lnTo>
                    <a:pt x="523" y="1323"/>
                  </a:lnTo>
                  <a:lnTo>
                    <a:pt x="519" y="1319"/>
                  </a:lnTo>
                  <a:lnTo>
                    <a:pt x="517" y="1314"/>
                  </a:lnTo>
                  <a:lnTo>
                    <a:pt x="515" y="1308"/>
                  </a:lnTo>
                  <a:lnTo>
                    <a:pt x="513" y="1300"/>
                  </a:lnTo>
                  <a:lnTo>
                    <a:pt x="509" y="1295"/>
                  </a:lnTo>
                  <a:lnTo>
                    <a:pt x="507" y="1287"/>
                  </a:lnTo>
                  <a:lnTo>
                    <a:pt x="505" y="1279"/>
                  </a:lnTo>
                  <a:lnTo>
                    <a:pt x="502" y="1272"/>
                  </a:lnTo>
                  <a:lnTo>
                    <a:pt x="500" y="1264"/>
                  </a:lnTo>
                  <a:lnTo>
                    <a:pt x="498" y="1257"/>
                  </a:lnTo>
                  <a:lnTo>
                    <a:pt x="496" y="1247"/>
                  </a:lnTo>
                  <a:lnTo>
                    <a:pt x="494" y="1238"/>
                  </a:lnTo>
                  <a:lnTo>
                    <a:pt x="490" y="1228"/>
                  </a:lnTo>
                  <a:lnTo>
                    <a:pt x="488" y="1219"/>
                  </a:lnTo>
                  <a:lnTo>
                    <a:pt x="486" y="1209"/>
                  </a:lnTo>
                  <a:lnTo>
                    <a:pt x="485" y="1200"/>
                  </a:lnTo>
                  <a:lnTo>
                    <a:pt x="481" y="1190"/>
                  </a:lnTo>
                  <a:lnTo>
                    <a:pt x="479" y="1179"/>
                  </a:lnTo>
                  <a:lnTo>
                    <a:pt x="477" y="1169"/>
                  </a:lnTo>
                  <a:lnTo>
                    <a:pt x="475" y="1158"/>
                  </a:lnTo>
                  <a:lnTo>
                    <a:pt x="473" y="1148"/>
                  </a:lnTo>
                  <a:lnTo>
                    <a:pt x="471" y="1137"/>
                  </a:lnTo>
                  <a:lnTo>
                    <a:pt x="469" y="1127"/>
                  </a:lnTo>
                  <a:lnTo>
                    <a:pt x="467" y="1116"/>
                  </a:lnTo>
                  <a:lnTo>
                    <a:pt x="466" y="1105"/>
                  </a:lnTo>
                  <a:lnTo>
                    <a:pt x="464" y="1093"/>
                  </a:lnTo>
                  <a:lnTo>
                    <a:pt x="462" y="1084"/>
                  </a:lnTo>
                  <a:lnTo>
                    <a:pt x="458" y="1072"/>
                  </a:lnTo>
                  <a:lnTo>
                    <a:pt x="456" y="1061"/>
                  </a:lnTo>
                  <a:lnTo>
                    <a:pt x="454" y="1051"/>
                  </a:lnTo>
                  <a:lnTo>
                    <a:pt x="452" y="1040"/>
                  </a:lnTo>
                  <a:lnTo>
                    <a:pt x="450" y="1030"/>
                  </a:lnTo>
                  <a:lnTo>
                    <a:pt x="448" y="1019"/>
                  </a:lnTo>
                  <a:lnTo>
                    <a:pt x="446" y="1009"/>
                  </a:lnTo>
                  <a:lnTo>
                    <a:pt x="445" y="1000"/>
                  </a:lnTo>
                  <a:lnTo>
                    <a:pt x="443" y="989"/>
                  </a:lnTo>
                  <a:lnTo>
                    <a:pt x="441" y="979"/>
                  </a:lnTo>
                  <a:lnTo>
                    <a:pt x="439" y="970"/>
                  </a:lnTo>
                  <a:lnTo>
                    <a:pt x="437" y="962"/>
                  </a:lnTo>
                  <a:lnTo>
                    <a:pt x="435" y="952"/>
                  </a:lnTo>
                  <a:lnTo>
                    <a:pt x="435" y="943"/>
                  </a:lnTo>
                  <a:lnTo>
                    <a:pt x="433" y="935"/>
                  </a:lnTo>
                  <a:lnTo>
                    <a:pt x="431" y="928"/>
                  </a:lnTo>
                  <a:lnTo>
                    <a:pt x="429" y="920"/>
                  </a:lnTo>
                  <a:lnTo>
                    <a:pt x="427" y="911"/>
                  </a:lnTo>
                  <a:lnTo>
                    <a:pt x="426" y="905"/>
                  </a:lnTo>
                  <a:lnTo>
                    <a:pt x="426" y="897"/>
                  </a:lnTo>
                  <a:lnTo>
                    <a:pt x="424" y="892"/>
                  </a:lnTo>
                  <a:lnTo>
                    <a:pt x="422" y="886"/>
                  </a:lnTo>
                  <a:lnTo>
                    <a:pt x="420" y="880"/>
                  </a:lnTo>
                  <a:lnTo>
                    <a:pt x="420" y="876"/>
                  </a:lnTo>
                  <a:lnTo>
                    <a:pt x="418" y="873"/>
                  </a:lnTo>
                  <a:lnTo>
                    <a:pt x="416" y="869"/>
                  </a:lnTo>
                  <a:lnTo>
                    <a:pt x="416" y="865"/>
                  </a:lnTo>
                  <a:lnTo>
                    <a:pt x="414" y="863"/>
                  </a:lnTo>
                  <a:lnTo>
                    <a:pt x="412" y="857"/>
                  </a:lnTo>
                  <a:lnTo>
                    <a:pt x="412" y="857"/>
                  </a:lnTo>
                  <a:lnTo>
                    <a:pt x="408" y="856"/>
                  </a:lnTo>
                  <a:lnTo>
                    <a:pt x="403" y="856"/>
                  </a:lnTo>
                  <a:lnTo>
                    <a:pt x="401" y="856"/>
                  </a:lnTo>
                  <a:lnTo>
                    <a:pt x="399" y="856"/>
                  </a:lnTo>
                  <a:lnTo>
                    <a:pt x="393" y="857"/>
                  </a:lnTo>
                  <a:lnTo>
                    <a:pt x="391" y="861"/>
                  </a:lnTo>
                  <a:lnTo>
                    <a:pt x="389" y="863"/>
                  </a:lnTo>
                  <a:lnTo>
                    <a:pt x="388" y="867"/>
                  </a:lnTo>
                  <a:lnTo>
                    <a:pt x="388" y="871"/>
                  </a:lnTo>
                  <a:lnTo>
                    <a:pt x="388" y="876"/>
                  </a:lnTo>
                  <a:lnTo>
                    <a:pt x="388" y="880"/>
                  </a:lnTo>
                  <a:lnTo>
                    <a:pt x="388" y="888"/>
                  </a:lnTo>
                  <a:lnTo>
                    <a:pt x="388" y="890"/>
                  </a:lnTo>
                  <a:lnTo>
                    <a:pt x="388" y="895"/>
                  </a:lnTo>
                  <a:lnTo>
                    <a:pt x="388" y="899"/>
                  </a:lnTo>
                  <a:lnTo>
                    <a:pt x="388" y="903"/>
                  </a:lnTo>
                  <a:lnTo>
                    <a:pt x="388" y="909"/>
                  </a:lnTo>
                  <a:lnTo>
                    <a:pt x="389" y="914"/>
                  </a:lnTo>
                  <a:lnTo>
                    <a:pt x="389" y="918"/>
                  </a:lnTo>
                  <a:lnTo>
                    <a:pt x="389" y="924"/>
                  </a:lnTo>
                  <a:lnTo>
                    <a:pt x="389" y="928"/>
                  </a:lnTo>
                  <a:lnTo>
                    <a:pt x="391" y="933"/>
                  </a:lnTo>
                  <a:lnTo>
                    <a:pt x="391" y="939"/>
                  </a:lnTo>
                  <a:lnTo>
                    <a:pt x="393" y="945"/>
                  </a:lnTo>
                  <a:lnTo>
                    <a:pt x="393" y="952"/>
                  </a:lnTo>
                  <a:lnTo>
                    <a:pt x="395" y="960"/>
                  </a:lnTo>
                  <a:lnTo>
                    <a:pt x="397" y="966"/>
                  </a:lnTo>
                  <a:lnTo>
                    <a:pt x="397" y="973"/>
                  </a:lnTo>
                  <a:lnTo>
                    <a:pt x="399" y="981"/>
                  </a:lnTo>
                  <a:lnTo>
                    <a:pt x="401" y="989"/>
                  </a:lnTo>
                  <a:lnTo>
                    <a:pt x="403" y="998"/>
                  </a:lnTo>
                  <a:lnTo>
                    <a:pt x="403" y="1006"/>
                  </a:lnTo>
                  <a:lnTo>
                    <a:pt x="405" y="1013"/>
                  </a:lnTo>
                  <a:lnTo>
                    <a:pt x="407" y="1023"/>
                  </a:lnTo>
                  <a:lnTo>
                    <a:pt x="408" y="1030"/>
                  </a:lnTo>
                  <a:lnTo>
                    <a:pt x="410" y="1040"/>
                  </a:lnTo>
                  <a:lnTo>
                    <a:pt x="412" y="1049"/>
                  </a:lnTo>
                  <a:lnTo>
                    <a:pt x="414" y="1061"/>
                  </a:lnTo>
                  <a:lnTo>
                    <a:pt x="416" y="1068"/>
                  </a:lnTo>
                  <a:lnTo>
                    <a:pt x="418" y="1078"/>
                  </a:lnTo>
                  <a:lnTo>
                    <a:pt x="420" y="1089"/>
                  </a:lnTo>
                  <a:lnTo>
                    <a:pt x="422" y="1099"/>
                  </a:lnTo>
                  <a:lnTo>
                    <a:pt x="424" y="1108"/>
                  </a:lnTo>
                  <a:lnTo>
                    <a:pt x="427" y="1118"/>
                  </a:lnTo>
                  <a:lnTo>
                    <a:pt x="429" y="1127"/>
                  </a:lnTo>
                  <a:lnTo>
                    <a:pt x="431" y="1139"/>
                  </a:lnTo>
                  <a:lnTo>
                    <a:pt x="433" y="1148"/>
                  </a:lnTo>
                  <a:lnTo>
                    <a:pt x="435" y="1158"/>
                  </a:lnTo>
                  <a:lnTo>
                    <a:pt x="437" y="1167"/>
                  </a:lnTo>
                  <a:lnTo>
                    <a:pt x="441" y="1177"/>
                  </a:lnTo>
                  <a:lnTo>
                    <a:pt x="443" y="1186"/>
                  </a:lnTo>
                  <a:lnTo>
                    <a:pt x="445" y="1196"/>
                  </a:lnTo>
                  <a:lnTo>
                    <a:pt x="446" y="1205"/>
                  </a:lnTo>
                  <a:lnTo>
                    <a:pt x="450" y="1215"/>
                  </a:lnTo>
                  <a:lnTo>
                    <a:pt x="452" y="1224"/>
                  </a:lnTo>
                  <a:lnTo>
                    <a:pt x="454" y="1232"/>
                  </a:lnTo>
                  <a:lnTo>
                    <a:pt x="456" y="1241"/>
                  </a:lnTo>
                  <a:lnTo>
                    <a:pt x="460" y="1251"/>
                  </a:lnTo>
                  <a:lnTo>
                    <a:pt x="462" y="1258"/>
                  </a:lnTo>
                  <a:lnTo>
                    <a:pt x="464" y="1268"/>
                  </a:lnTo>
                  <a:lnTo>
                    <a:pt x="467" y="1276"/>
                  </a:lnTo>
                  <a:lnTo>
                    <a:pt x="469" y="1283"/>
                  </a:lnTo>
                  <a:lnTo>
                    <a:pt x="471" y="1291"/>
                  </a:lnTo>
                  <a:lnTo>
                    <a:pt x="473" y="1298"/>
                  </a:lnTo>
                  <a:lnTo>
                    <a:pt x="475" y="1304"/>
                  </a:lnTo>
                  <a:lnTo>
                    <a:pt x="479" y="1312"/>
                  </a:lnTo>
                  <a:lnTo>
                    <a:pt x="481" y="1319"/>
                  </a:lnTo>
                  <a:lnTo>
                    <a:pt x="483" y="1325"/>
                  </a:lnTo>
                  <a:lnTo>
                    <a:pt x="485" y="1331"/>
                  </a:lnTo>
                  <a:lnTo>
                    <a:pt x="486" y="1336"/>
                  </a:lnTo>
                  <a:lnTo>
                    <a:pt x="488" y="1340"/>
                  </a:lnTo>
                  <a:lnTo>
                    <a:pt x="490" y="1344"/>
                  </a:lnTo>
                  <a:lnTo>
                    <a:pt x="492" y="1348"/>
                  </a:lnTo>
                  <a:lnTo>
                    <a:pt x="496" y="1353"/>
                  </a:lnTo>
                  <a:lnTo>
                    <a:pt x="500" y="1359"/>
                  </a:lnTo>
                  <a:lnTo>
                    <a:pt x="504" y="1363"/>
                  </a:lnTo>
                  <a:lnTo>
                    <a:pt x="507" y="1365"/>
                  </a:lnTo>
                  <a:lnTo>
                    <a:pt x="511" y="1369"/>
                  </a:lnTo>
                  <a:lnTo>
                    <a:pt x="517" y="1371"/>
                  </a:lnTo>
                  <a:lnTo>
                    <a:pt x="524" y="1376"/>
                  </a:lnTo>
                  <a:lnTo>
                    <a:pt x="526" y="1376"/>
                  </a:lnTo>
                  <a:lnTo>
                    <a:pt x="530" y="1378"/>
                  </a:lnTo>
                  <a:lnTo>
                    <a:pt x="534" y="1380"/>
                  </a:lnTo>
                  <a:lnTo>
                    <a:pt x="538" y="1382"/>
                  </a:lnTo>
                  <a:lnTo>
                    <a:pt x="543" y="1382"/>
                  </a:lnTo>
                  <a:lnTo>
                    <a:pt x="547" y="1386"/>
                  </a:lnTo>
                  <a:lnTo>
                    <a:pt x="551" y="1386"/>
                  </a:lnTo>
                  <a:lnTo>
                    <a:pt x="557" y="1388"/>
                  </a:lnTo>
                  <a:lnTo>
                    <a:pt x="561" y="1390"/>
                  </a:lnTo>
                  <a:lnTo>
                    <a:pt x="566" y="1392"/>
                  </a:lnTo>
                  <a:lnTo>
                    <a:pt x="570" y="1392"/>
                  </a:lnTo>
                  <a:lnTo>
                    <a:pt x="576" y="1393"/>
                  </a:lnTo>
                  <a:lnTo>
                    <a:pt x="580" y="1395"/>
                  </a:lnTo>
                  <a:lnTo>
                    <a:pt x="585" y="1397"/>
                  </a:lnTo>
                  <a:lnTo>
                    <a:pt x="591" y="1397"/>
                  </a:lnTo>
                  <a:lnTo>
                    <a:pt x="597" y="1399"/>
                  </a:lnTo>
                  <a:lnTo>
                    <a:pt x="602" y="1399"/>
                  </a:lnTo>
                  <a:lnTo>
                    <a:pt x="608" y="1401"/>
                  </a:lnTo>
                  <a:lnTo>
                    <a:pt x="612" y="1403"/>
                  </a:lnTo>
                  <a:lnTo>
                    <a:pt x="620" y="1405"/>
                  </a:lnTo>
                  <a:lnTo>
                    <a:pt x="623" y="1405"/>
                  </a:lnTo>
                  <a:lnTo>
                    <a:pt x="629" y="1407"/>
                  </a:lnTo>
                  <a:lnTo>
                    <a:pt x="635" y="1407"/>
                  </a:lnTo>
                  <a:lnTo>
                    <a:pt x="642" y="1409"/>
                  </a:lnTo>
                  <a:lnTo>
                    <a:pt x="646" y="1409"/>
                  </a:lnTo>
                  <a:lnTo>
                    <a:pt x="652" y="1409"/>
                  </a:lnTo>
                  <a:lnTo>
                    <a:pt x="658" y="1409"/>
                  </a:lnTo>
                  <a:lnTo>
                    <a:pt x="663" y="1411"/>
                  </a:lnTo>
                  <a:lnTo>
                    <a:pt x="669" y="1411"/>
                  </a:lnTo>
                  <a:lnTo>
                    <a:pt x="675" y="1411"/>
                  </a:lnTo>
                  <a:lnTo>
                    <a:pt x="680" y="1411"/>
                  </a:lnTo>
                  <a:lnTo>
                    <a:pt x="686" y="1411"/>
                  </a:lnTo>
                  <a:lnTo>
                    <a:pt x="690" y="1411"/>
                  </a:lnTo>
                  <a:lnTo>
                    <a:pt x="696" y="1411"/>
                  </a:lnTo>
                  <a:lnTo>
                    <a:pt x="701" y="1409"/>
                  </a:lnTo>
                  <a:lnTo>
                    <a:pt x="707" y="1409"/>
                  </a:lnTo>
                  <a:lnTo>
                    <a:pt x="711" y="1409"/>
                  </a:lnTo>
                  <a:lnTo>
                    <a:pt x="716" y="1409"/>
                  </a:lnTo>
                  <a:lnTo>
                    <a:pt x="722" y="1407"/>
                  </a:lnTo>
                  <a:lnTo>
                    <a:pt x="726" y="1407"/>
                  </a:lnTo>
                  <a:lnTo>
                    <a:pt x="732" y="1405"/>
                  </a:lnTo>
                  <a:lnTo>
                    <a:pt x="735" y="1405"/>
                  </a:lnTo>
                  <a:lnTo>
                    <a:pt x="739" y="1403"/>
                  </a:lnTo>
                  <a:lnTo>
                    <a:pt x="745" y="1401"/>
                  </a:lnTo>
                  <a:lnTo>
                    <a:pt x="749" y="1399"/>
                  </a:lnTo>
                  <a:lnTo>
                    <a:pt x="753" y="1397"/>
                  </a:lnTo>
                  <a:lnTo>
                    <a:pt x="756" y="1395"/>
                  </a:lnTo>
                  <a:lnTo>
                    <a:pt x="760" y="1393"/>
                  </a:lnTo>
                  <a:lnTo>
                    <a:pt x="766" y="1390"/>
                  </a:lnTo>
                  <a:lnTo>
                    <a:pt x="772" y="1384"/>
                  </a:lnTo>
                  <a:lnTo>
                    <a:pt x="777" y="1378"/>
                  </a:lnTo>
                  <a:lnTo>
                    <a:pt x="783" y="1371"/>
                  </a:lnTo>
                  <a:lnTo>
                    <a:pt x="785" y="1367"/>
                  </a:lnTo>
                  <a:lnTo>
                    <a:pt x="785" y="1363"/>
                  </a:lnTo>
                  <a:lnTo>
                    <a:pt x="787" y="1359"/>
                  </a:lnTo>
                  <a:lnTo>
                    <a:pt x="789" y="1355"/>
                  </a:lnTo>
                  <a:lnTo>
                    <a:pt x="789" y="1350"/>
                  </a:lnTo>
                  <a:lnTo>
                    <a:pt x="789" y="1344"/>
                  </a:lnTo>
                  <a:lnTo>
                    <a:pt x="791" y="1338"/>
                  </a:lnTo>
                  <a:lnTo>
                    <a:pt x="791" y="1334"/>
                  </a:lnTo>
                  <a:lnTo>
                    <a:pt x="791" y="1329"/>
                  </a:lnTo>
                  <a:lnTo>
                    <a:pt x="793" y="1323"/>
                  </a:lnTo>
                  <a:lnTo>
                    <a:pt x="793" y="1317"/>
                  </a:lnTo>
                  <a:lnTo>
                    <a:pt x="793" y="1312"/>
                  </a:lnTo>
                  <a:lnTo>
                    <a:pt x="793" y="1304"/>
                  </a:lnTo>
                  <a:lnTo>
                    <a:pt x="793" y="1298"/>
                  </a:lnTo>
                  <a:lnTo>
                    <a:pt x="793" y="1291"/>
                  </a:lnTo>
                  <a:lnTo>
                    <a:pt x="793" y="1285"/>
                  </a:lnTo>
                  <a:lnTo>
                    <a:pt x="793" y="1277"/>
                  </a:lnTo>
                  <a:lnTo>
                    <a:pt x="791" y="1272"/>
                  </a:lnTo>
                  <a:lnTo>
                    <a:pt x="791" y="1264"/>
                  </a:lnTo>
                  <a:lnTo>
                    <a:pt x="791" y="1257"/>
                  </a:lnTo>
                  <a:lnTo>
                    <a:pt x="789" y="1249"/>
                  </a:lnTo>
                  <a:lnTo>
                    <a:pt x="789" y="1243"/>
                  </a:lnTo>
                  <a:lnTo>
                    <a:pt x="789" y="1236"/>
                  </a:lnTo>
                  <a:lnTo>
                    <a:pt x="787" y="1228"/>
                  </a:lnTo>
                  <a:lnTo>
                    <a:pt x="787" y="1220"/>
                  </a:lnTo>
                  <a:lnTo>
                    <a:pt x="785" y="1213"/>
                  </a:lnTo>
                  <a:lnTo>
                    <a:pt x="783" y="1205"/>
                  </a:lnTo>
                  <a:lnTo>
                    <a:pt x="783" y="1200"/>
                  </a:lnTo>
                  <a:lnTo>
                    <a:pt x="781" y="1192"/>
                  </a:lnTo>
                  <a:lnTo>
                    <a:pt x="781" y="1184"/>
                  </a:lnTo>
                  <a:lnTo>
                    <a:pt x="779" y="1177"/>
                  </a:lnTo>
                  <a:lnTo>
                    <a:pt x="779" y="1171"/>
                  </a:lnTo>
                  <a:lnTo>
                    <a:pt x="777" y="1162"/>
                  </a:lnTo>
                  <a:lnTo>
                    <a:pt x="775" y="1156"/>
                  </a:lnTo>
                  <a:lnTo>
                    <a:pt x="773" y="1148"/>
                  </a:lnTo>
                  <a:lnTo>
                    <a:pt x="772" y="1141"/>
                  </a:lnTo>
                  <a:lnTo>
                    <a:pt x="770" y="1135"/>
                  </a:lnTo>
                  <a:lnTo>
                    <a:pt x="770" y="1127"/>
                  </a:lnTo>
                  <a:lnTo>
                    <a:pt x="768" y="1122"/>
                  </a:lnTo>
                  <a:lnTo>
                    <a:pt x="766" y="1116"/>
                  </a:lnTo>
                  <a:lnTo>
                    <a:pt x="764" y="1108"/>
                  </a:lnTo>
                  <a:lnTo>
                    <a:pt x="764" y="1103"/>
                  </a:lnTo>
                  <a:lnTo>
                    <a:pt x="762" y="1095"/>
                  </a:lnTo>
                  <a:lnTo>
                    <a:pt x="760" y="1091"/>
                  </a:lnTo>
                  <a:lnTo>
                    <a:pt x="758" y="1084"/>
                  </a:lnTo>
                  <a:lnTo>
                    <a:pt x="758" y="1080"/>
                  </a:lnTo>
                  <a:lnTo>
                    <a:pt x="756" y="1074"/>
                  </a:lnTo>
                  <a:lnTo>
                    <a:pt x="756" y="1070"/>
                  </a:lnTo>
                  <a:lnTo>
                    <a:pt x="754" y="1065"/>
                  </a:lnTo>
                  <a:lnTo>
                    <a:pt x="753" y="1059"/>
                  </a:lnTo>
                  <a:lnTo>
                    <a:pt x="753" y="1055"/>
                  </a:lnTo>
                  <a:lnTo>
                    <a:pt x="751" y="1051"/>
                  </a:lnTo>
                  <a:lnTo>
                    <a:pt x="749" y="1048"/>
                  </a:lnTo>
                  <a:lnTo>
                    <a:pt x="749" y="1044"/>
                  </a:lnTo>
                  <a:lnTo>
                    <a:pt x="747" y="1040"/>
                  </a:lnTo>
                  <a:lnTo>
                    <a:pt x="747" y="1038"/>
                  </a:lnTo>
                  <a:lnTo>
                    <a:pt x="745" y="1032"/>
                  </a:lnTo>
                  <a:lnTo>
                    <a:pt x="745" y="1029"/>
                  </a:lnTo>
                  <a:lnTo>
                    <a:pt x="745" y="1027"/>
                  </a:lnTo>
                  <a:lnTo>
                    <a:pt x="745" y="1025"/>
                  </a:lnTo>
                  <a:lnTo>
                    <a:pt x="745" y="1021"/>
                  </a:lnTo>
                  <a:lnTo>
                    <a:pt x="747" y="1015"/>
                  </a:lnTo>
                  <a:lnTo>
                    <a:pt x="749" y="1009"/>
                  </a:lnTo>
                  <a:lnTo>
                    <a:pt x="751" y="1006"/>
                  </a:lnTo>
                  <a:lnTo>
                    <a:pt x="753" y="1000"/>
                  </a:lnTo>
                  <a:lnTo>
                    <a:pt x="753" y="994"/>
                  </a:lnTo>
                  <a:lnTo>
                    <a:pt x="754" y="990"/>
                  </a:lnTo>
                  <a:lnTo>
                    <a:pt x="756" y="985"/>
                  </a:lnTo>
                  <a:lnTo>
                    <a:pt x="756" y="979"/>
                  </a:lnTo>
                  <a:lnTo>
                    <a:pt x="758" y="973"/>
                  </a:lnTo>
                  <a:lnTo>
                    <a:pt x="760" y="968"/>
                  </a:lnTo>
                  <a:lnTo>
                    <a:pt x="762" y="960"/>
                  </a:lnTo>
                  <a:lnTo>
                    <a:pt x="764" y="952"/>
                  </a:lnTo>
                  <a:lnTo>
                    <a:pt x="766" y="945"/>
                  </a:lnTo>
                  <a:lnTo>
                    <a:pt x="766" y="939"/>
                  </a:lnTo>
                  <a:lnTo>
                    <a:pt x="766" y="935"/>
                  </a:lnTo>
                  <a:lnTo>
                    <a:pt x="768" y="932"/>
                  </a:lnTo>
                  <a:lnTo>
                    <a:pt x="768" y="928"/>
                  </a:lnTo>
                  <a:lnTo>
                    <a:pt x="770" y="924"/>
                  </a:lnTo>
                  <a:lnTo>
                    <a:pt x="770" y="920"/>
                  </a:lnTo>
                  <a:lnTo>
                    <a:pt x="770" y="916"/>
                  </a:lnTo>
                  <a:lnTo>
                    <a:pt x="772" y="913"/>
                  </a:lnTo>
                  <a:lnTo>
                    <a:pt x="772" y="909"/>
                  </a:lnTo>
                  <a:lnTo>
                    <a:pt x="772" y="905"/>
                  </a:lnTo>
                  <a:lnTo>
                    <a:pt x="773" y="901"/>
                  </a:lnTo>
                  <a:lnTo>
                    <a:pt x="773" y="897"/>
                  </a:lnTo>
                  <a:lnTo>
                    <a:pt x="775" y="892"/>
                  </a:lnTo>
                  <a:lnTo>
                    <a:pt x="775" y="888"/>
                  </a:lnTo>
                  <a:lnTo>
                    <a:pt x="775" y="884"/>
                  </a:lnTo>
                  <a:lnTo>
                    <a:pt x="777" y="880"/>
                  </a:lnTo>
                  <a:lnTo>
                    <a:pt x="777" y="876"/>
                  </a:lnTo>
                  <a:lnTo>
                    <a:pt x="777" y="873"/>
                  </a:lnTo>
                  <a:lnTo>
                    <a:pt x="777" y="869"/>
                  </a:lnTo>
                  <a:lnTo>
                    <a:pt x="777" y="865"/>
                  </a:lnTo>
                  <a:lnTo>
                    <a:pt x="779" y="861"/>
                  </a:lnTo>
                  <a:lnTo>
                    <a:pt x="779" y="857"/>
                  </a:lnTo>
                  <a:lnTo>
                    <a:pt x="779" y="854"/>
                  </a:lnTo>
                  <a:lnTo>
                    <a:pt x="779" y="848"/>
                  </a:lnTo>
                  <a:lnTo>
                    <a:pt x="781" y="846"/>
                  </a:lnTo>
                  <a:lnTo>
                    <a:pt x="779" y="842"/>
                  </a:lnTo>
                  <a:lnTo>
                    <a:pt x="779" y="837"/>
                  </a:lnTo>
                  <a:lnTo>
                    <a:pt x="779" y="833"/>
                  </a:lnTo>
                  <a:lnTo>
                    <a:pt x="779" y="829"/>
                  </a:lnTo>
                  <a:lnTo>
                    <a:pt x="779" y="825"/>
                  </a:lnTo>
                  <a:lnTo>
                    <a:pt x="779" y="821"/>
                  </a:lnTo>
                  <a:lnTo>
                    <a:pt x="779" y="818"/>
                  </a:lnTo>
                  <a:lnTo>
                    <a:pt x="779" y="814"/>
                  </a:lnTo>
                  <a:lnTo>
                    <a:pt x="777" y="810"/>
                  </a:lnTo>
                  <a:lnTo>
                    <a:pt x="777" y="804"/>
                  </a:lnTo>
                  <a:lnTo>
                    <a:pt x="777" y="800"/>
                  </a:lnTo>
                  <a:lnTo>
                    <a:pt x="775" y="797"/>
                  </a:lnTo>
                  <a:lnTo>
                    <a:pt x="775" y="793"/>
                  </a:lnTo>
                  <a:lnTo>
                    <a:pt x="775" y="789"/>
                  </a:lnTo>
                  <a:lnTo>
                    <a:pt x="773" y="785"/>
                  </a:lnTo>
                  <a:lnTo>
                    <a:pt x="773" y="781"/>
                  </a:lnTo>
                  <a:lnTo>
                    <a:pt x="772" y="778"/>
                  </a:lnTo>
                  <a:lnTo>
                    <a:pt x="772" y="774"/>
                  </a:lnTo>
                  <a:lnTo>
                    <a:pt x="770" y="768"/>
                  </a:lnTo>
                  <a:lnTo>
                    <a:pt x="770" y="764"/>
                  </a:lnTo>
                  <a:lnTo>
                    <a:pt x="768" y="761"/>
                  </a:lnTo>
                  <a:lnTo>
                    <a:pt x="768" y="757"/>
                  </a:lnTo>
                  <a:lnTo>
                    <a:pt x="768" y="753"/>
                  </a:lnTo>
                  <a:lnTo>
                    <a:pt x="766" y="749"/>
                  </a:lnTo>
                  <a:lnTo>
                    <a:pt x="766" y="745"/>
                  </a:lnTo>
                  <a:lnTo>
                    <a:pt x="764" y="742"/>
                  </a:lnTo>
                  <a:lnTo>
                    <a:pt x="764" y="738"/>
                  </a:lnTo>
                  <a:lnTo>
                    <a:pt x="762" y="734"/>
                  </a:lnTo>
                  <a:lnTo>
                    <a:pt x="760" y="726"/>
                  </a:lnTo>
                  <a:lnTo>
                    <a:pt x="758" y="721"/>
                  </a:lnTo>
                  <a:lnTo>
                    <a:pt x="756" y="713"/>
                  </a:lnTo>
                  <a:lnTo>
                    <a:pt x="754" y="707"/>
                  </a:lnTo>
                  <a:lnTo>
                    <a:pt x="753" y="702"/>
                  </a:lnTo>
                  <a:lnTo>
                    <a:pt x="751" y="696"/>
                  </a:lnTo>
                  <a:lnTo>
                    <a:pt x="749" y="690"/>
                  </a:lnTo>
                  <a:lnTo>
                    <a:pt x="747" y="685"/>
                  </a:lnTo>
                  <a:lnTo>
                    <a:pt x="745" y="681"/>
                  </a:lnTo>
                  <a:lnTo>
                    <a:pt x="743" y="677"/>
                  </a:lnTo>
                  <a:lnTo>
                    <a:pt x="741" y="671"/>
                  </a:lnTo>
                  <a:lnTo>
                    <a:pt x="741" y="669"/>
                  </a:lnTo>
                  <a:lnTo>
                    <a:pt x="739" y="666"/>
                  </a:lnTo>
                  <a:lnTo>
                    <a:pt x="737" y="664"/>
                  </a:lnTo>
                  <a:lnTo>
                    <a:pt x="737" y="660"/>
                  </a:lnTo>
                  <a:lnTo>
                    <a:pt x="737" y="660"/>
                  </a:lnTo>
                  <a:lnTo>
                    <a:pt x="735" y="660"/>
                  </a:lnTo>
                  <a:lnTo>
                    <a:pt x="734" y="660"/>
                  </a:lnTo>
                  <a:lnTo>
                    <a:pt x="730" y="660"/>
                  </a:lnTo>
                  <a:lnTo>
                    <a:pt x="726" y="660"/>
                  </a:lnTo>
                  <a:lnTo>
                    <a:pt x="722" y="660"/>
                  </a:lnTo>
                  <a:lnTo>
                    <a:pt x="718" y="660"/>
                  </a:lnTo>
                  <a:lnTo>
                    <a:pt x="715" y="660"/>
                  </a:lnTo>
                  <a:lnTo>
                    <a:pt x="713" y="662"/>
                  </a:lnTo>
                  <a:lnTo>
                    <a:pt x="709" y="662"/>
                  </a:lnTo>
                  <a:lnTo>
                    <a:pt x="703" y="662"/>
                  </a:lnTo>
                  <a:lnTo>
                    <a:pt x="699" y="662"/>
                  </a:lnTo>
                  <a:lnTo>
                    <a:pt x="696" y="664"/>
                  </a:lnTo>
                  <a:lnTo>
                    <a:pt x="690" y="664"/>
                  </a:lnTo>
                  <a:lnTo>
                    <a:pt x="684" y="664"/>
                  </a:lnTo>
                  <a:lnTo>
                    <a:pt x="678" y="664"/>
                  </a:lnTo>
                  <a:lnTo>
                    <a:pt x="675" y="664"/>
                  </a:lnTo>
                  <a:lnTo>
                    <a:pt x="667" y="664"/>
                  </a:lnTo>
                  <a:lnTo>
                    <a:pt x="661" y="666"/>
                  </a:lnTo>
                  <a:lnTo>
                    <a:pt x="656" y="666"/>
                  </a:lnTo>
                  <a:lnTo>
                    <a:pt x="650" y="667"/>
                  </a:lnTo>
                  <a:lnTo>
                    <a:pt x="644" y="667"/>
                  </a:lnTo>
                  <a:lnTo>
                    <a:pt x="637" y="667"/>
                  </a:lnTo>
                  <a:lnTo>
                    <a:pt x="631" y="667"/>
                  </a:lnTo>
                  <a:lnTo>
                    <a:pt x="623" y="669"/>
                  </a:lnTo>
                  <a:lnTo>
                    <a:pt x="618" y="669"/>
                  </a:lnTo>
                  <a:lnTo>
                    <a:pt x="610" y="669"/>
                  </a:lnTo>
                  <a:lnTo>
                    <a:pt x="602" y="669"/>
                  </a:lnTo>
                  <a:lnTo>
                    <a:pt x="597" y="671"/>
                  </a:lnTo>
                  <a:lnTo>
                    <a:pt x="587" y="671"/>
                  </a:lnTo>
                  <a:lnTo>
                    <a:pt x="580" y="671"/>
                  </a:lnTo>
                  <a:lnTo>
                    <a:pt x="574" y="671"/>
                  </a:lnTo>
                  <a:lnTo>
                    <a:pt x="566" y="671"/>
                  </a:lnTo>
                  <a:lnTo>
                    <a:pt x="557" y="671"/>
                  </a:lnTo>
                  <a:lnTo>
                    <a:pt x="551" y="671"/>
                  </a:lnTo>
                  <a:lnTo>
                    <a:pt x="543" y="671"/>
                  </a:lnTo>
                  <a:lnTo>
                    <a:pt x="536" y="671"/>
                  </a:lnTo>
                  <a:lnTo>
                    <a:pt x="526" y="671"/>
                  </a:lnTo>
                  <a:lnTo>
                    <a:pt x="521" y="671"/>
                  </a:lnTo>
                  <a:lnTo>
                    <a:pt x="511" y="671"/>
                  </a:lnTo>
                  <a:lnTo>
                    <a:pt x="504" y="671"/>
                  </a:lnTo>
                  <a:lnTo>
                    <a:pt x="496" y="671"/>
                  </a:lnTo>
                  <a:lnTo>
                    <a:pt x="488" y="671"/>
                  </a:lnTo>
                  <a:lnTo>
                    <a:pt x="481" y="671"/>
                  </a:lnTo>
                  <a:lnTo>
                    <a:pt x="475" y="671"/>
                  </a:lnTo>
                  <a:lnTo>
                    <a:pt x="467" y="671"/>
                  </a:lnTo>
                  <a:lnTo>
                    <a:pt x="460" y="669"/>
                  </a:lnTo>
                  <a:lnTo>
                    <a:pt x="452" y="669"/>
                  </a:lnTo>
                  <a:lnTo>
                    <a:pt x="445" y="669"/>
                  </a:lnTo>
                  <a:lnTo>
                    <a:pt x="437" y="667"/>
                  </a:lnTo>
                  <a:lnTo>
                    <a:pt x="431" y="667"/>
                  </a:lnTo>
                  <a:lnTo>
                    <a:pt x="424" y="667"/>
                  </a:lnTo>
                  <a:lnTo>
                    <a:pt x="416" y="666"/>
                  </a:lnTo>
                  <a:lnTo>
                    <a:pt x="410" y="664"/>
                  </a:lnTo>
                  <a:lnTo>
                    <a:pt x="403" y="664"/>
                  </a:lnTo>
                  <a:lnTo>
                    <a:pt x="397" y="662"/>
                  </a:lnTo>
                  <a:lnTo>
                    <a:pt x="391" y="662"/>
                  </a:lnTo>
                  <a:lnTo>
                    <a:pt x="386" y="660"/>
                  </a:lnTo>
                  <a:lnTo>
                    <a:pt x="378" y="660"/>
                  </a:lnTo>
                  <a:lnTo>
                    <a:pt x="372" y="658"/>
                  </a:lnTo>
                  <a:lnTo>
                    <a:pt x="369" y="658"/>
                  </a:lnTo>
                  <a:lnTo>
                    <a:pt x="363" y="656"/>
                  </a:lnTo>
                  <a:lnTo>
                    <a:pt x="355" y="654"/>
                  </a:lnTo>
                  <a:lnTo>
                    <a:pt x="350" y="650"/>
                  </a:lnTo>
                  <a:lnTo>
                    <a:pt x="344" y="648"/>
                  </a:lnTo>
                  <a:lnTo>
                    <a:pt x="338" y="647"/>
                  </a:lnTo>
                  <a:lnTo>
                    <a:pt x="332" y="645"/>
                  </a:lnTo>
                  <a:lnTo>
                    <a:pt x="325" y="643"/>
                  </a:lnTo>
                  <a:lnTo>
                    <a:pt x="319" y="643"/>
                  </a:lnTo>
                  <a:lnTo>
                    <a:pt x="312" y="639"/>
                  </a:lnTo>
                  <a:lnTo>
                    <a:pt x="306" y="637"/>
                  </a:lnTo>
                  <a:lnTo>
                    <a:pt x="298" y="635"/>
                  </a:lnTo>
                  <a:lnTo>
                    <a:pt x="292" y="633"/>
                  </a:lnTo>
                  <a:lnTo>
                    <a:pt x="285" y="629"/>
                  </a:lnTo>
                  <a:lnTo>
                    <a:pt x="279" y="627"/>
                  </a:lnTo>
                  <a:lnTo>
                    <a:pt x="272" y="626"/>
                  </a:lnTo>
                  <a:lnTo>
                    <a:pt x="266" y="624"/>
                  </a:lnTo>
                  <a:lnTo>
                    <a:pt x="258" y="622"/>
                  </a:lnTo>
                  <a:lnTo>
                    <a:pt x="253" y="618"/>
                  </a:lnTo>
                  <a:lnTo>
                    <a:pt x="245" y="616"/>
                  </a:lnTo>
                  <a:lnTo>
                    <a:pt x="237" y="614"/>
                  </a:lnTo>
                  <a:lnTo>
                    <a:pt x="230" y="612"/>
                  </a:lnTo>
                  <a:lnTo>
                    <a:pt x="224" y="608"/>
                  </a:lnTo>
                  <a:lnTo>
                    <a:pt x="216" y="607"/>
                  </a:lnTo>
                  <a:lnTo>
                    <a:pt x="211" y="605"/>
                  </a:lnTo>
                  <a:lnTo>
                    <a:pt x="203" y="603"/>
                  </a:lnTo>
                  <a:lnTo>
                    <a:pt x="196" y="599"/>
                  </a:lnTo>
                  <a:lnTo>
                    <a:pt x="188" y="597"/>
                  </a:lnTo>
                  <a:lnTo>
                    <a:pt x="182" y="595"/>
                  </a:lnTo>
                  <a:lnTo>
                    <a:pt x="175" y="593"/>
                  </a:lnTo>
                  <a:lnTo>
                    <a:pt x="169" y="589"/>
                  </a:lnTo>
                  <a:lnTo>
                    <a:pt x="163" y="588"/>
                  </a:lnTo>
                  <a:lnTo>
                    <a:pt x="156" y="586"/>
                  </a:lnTo>
                  <a:lnTo>
                    <a:pt x="150" y="584"/>
                  </a:lnTo>
                  <a:lnTo>
                    <a:pt x="142" y="580"/>
                  </a:lnTo>
                  <a:lnTo>
                    <a:pt x="137" y="578"/>
                  </a:lnTo>
                  <a:lnTo>
                    <a:pt x="131" y="576"/>
                  </a:lnTo>
                  <a:lnTo>
                    <a:pt x="123" y="572"/>
                  </a:lnTo>
                  <a:lnTo>
                    <a:pt x="118" y="570"/>
                  </a:lnTo>
                  <a:lnTo>
                    <a:pt x="112" y="569"/>
                  </a:lnTo>
                  <a:lnTo>
                    <a:pt x="108" y="565"/>
                  </a:lnTo>
                  <a:lnTo>
                    <a:pt x="100" y="563"/>
                  </a:lnTo>
                  <a:lnTo>
                    <a:pt x="97" y="561"/>
                  </a:lnTo>
                  <a:lnTo>
                    <a:pt x="91" y="559"/>
                  </a:lnTo>
                  <a:lnTo>
                    <a:pt x="85" y="557"/>
                  </a:lnTo>
                  <a:lnTo>
                    <a:pt x="80" y="553"/>
                  </a:lnTo>
                  <a:lnTo>
                    <a:pt x="76" y="551"/>
                  </a:lnTo>
                  <a:lnTo>
                    <a:pt x="72" y="550"/>
                  </a:lnTo>
                  <a:lnTo>
                    <a:pt x="68" y="548"/>
                  </a:lnTo>
                  <a:lnTo>
                    <a:pt x="62" y="546"/>
                  </a:lnTo>
                  <a:lnTo>
                    <a:pt x="59" y="542"/>
                  </a:lnTo>
                  <a:lnTo>
                    <a:pt x="55" y="540"/>
                  </a:lnTo>
                  <a:lnTo>
                    <a:pt x="53" y="538"/>
                  </a:lnTo>
                  <a:lnTo>
                    <a:pt x="45" y="534"/>
                  </a:lnTo>
                  <a:lnTo>
                    <a:pt x="42" y="531"/>
                  </a:lnTo>
                  <a:lnTo>
                    <a:pt x="36" y="527"/>
                  </a:lnTo>
                  <a:lnTo>
                    <a:pt x="34" y="523"/>
                  </a:lnTo>
                  <a:lnTo>
                    <a:pt x="32" y="519"/>
                  </a:lnTo>
                  <a:lnTo>
                    <a:pt x="32" y="517"/>
                  </a:lnTo>
                  <a:lnTo>
                    <a:pt x="30" y="512"/>
                  </a:lnTo>
                  <a:lnTo>
                    <a:pt x="30" y="506"/>
                  </a:lnTo>
                  <a:lnTo>
                    <a:pt x="30" y="500"/>
                  </a:lnTo>
                  <a:lnTo>
                    <a:pt x="30" y="496"/>
                  </a:lnTo>
                  <a:lnTo>
                    <a:pt x="32" y="491"/>
                  </a:lnTo>
                  <a:lnTo>
                    <a:pt x="32" y="485"/>
                  </a:lnTo>
                  <a:lnTo>
                    <a:pt x="32" y="479"/>
                  </a:lnTo>
                  <a:lnTo>
                    <a:pt x="32" y="472"/>
                  </a:lnTo>
                  <a:lnTo>
                    <a:pt x="34" y="464"/>
                  </a:lnTo>
                  <a:lnTo>
                    <a:pt x="34" y="458"/>
                  </a:lnTo>
                  <a:lnTo>
                    <a:pt x="34" y="451"/>
                  </a:lnTo>
                  <a:lnTo>
                    <a:pt x="36" y="443"/>
                  </a:lnTo>
                  <a:lnTo>
                    <a:pt x="36" y="434"/>
                  </a:lnTo>
                  <a:lnTo>
                    <a:pt x="38" y="426"/>
                  </a:lnTo>
                  <a:lnTo>
                    <a:pt x="38" y="417"/>
                  </a:lnTo>
                  <a:lnTo>
                    <a:pt x="40" y="407"/>
                  </a:lnTo>
                  <a:lnTo>
                    <a:pt x="42" y="398"/>
                  </a:lnTo>
                  <a:lnTo>
                    <a:pt x="42" y="388"/>
                  </a:lnTo>
                  <a:lnTo>
                    <a:pt x="43" y="379"/>
                  </a:lnTo>
                  <a:lnTo>
                    <a:pt x="43" y="369"/>
                  </a:lnTo>
                  <a:lnTo>
                    <a:pt x="45" y="358"/>
                  </a:lnTo>
                  <a:lnTo>
                    <a:pt x="47" y="348"/>
                  </a:lnTo>
                  <a:lnTo>
                    <a:pt x="47" y="337"/>
                  </a:lnTo>
                  <a:lnTo>
                    <a:pt x="49" y="327"/>
                  </a:lnTo>
                  <a:lnTo>
                    <a:pt x="49" y="316"/>
                  </a:lnTo>
                  <a:lnTo>
                    <a:pt x="53" y="304"/>
                  </a:lnTo>
                  <a:lnTo>
                    <a:pt x="53" y="295"/>
                  </a:lnTo>
                  <a:lnTo>
                    <a:pt x="55" y="284"/>
                  </a:lnTo>
                  <a:lnTo>
                    <a:pt x="57" y="272"/>
                  </a:lnTo>
                  <a:lnTo>
                    <a:pt x="59" y="263"/>
                  </a:lnTo>
                  <a:lnTo>
                    <a:pt x="59" y="251"/>
                  </a:lnTo>
                  <a:lnTo>
                    <a:pt x="61" y="240"/>
                  </a:lnTo>
                  <a:lnTo>
                    <a:pt x="61" y="228"/>
                  </a:lnTo>
                  <a:lnTo>
                    <a:pt x="64" y="219"/>
                  </a:lnTo>
                  <a:lnTo>
                    <a:pt x="64" y="207"/>
                  </a:lnTo>
                  <a:lnTo>
                    <a:pt x="66" y="198"/>
                  </a:lnTo>
                  <a:lnTo>
                    <a:pt x="66" y="187"/>
                  </a:lnTo>
                  <a:lnTo>
                    <a:pt x="68" y="177"/>
                  </a:lnTo>
                  <a:lnTo>
                    <a:pt x="70" y="168"/>
                  </a:lnTo>
                  <a:lnTo>
                    <a:pt x="72" y="156"/>
                  </a:lnTo>
                  <a:lnTo>
                    <a:pt x="72" y="147"/>
                  </a:lnTo>
                  <a:lnTo>
                    <a:pt x="74" y="137"/>
                  </a:lnTo>
                  <a:lnTo>
                    <a:pt x="76" y="128"/>
                  </a:lnTo>
                  <a:lnTo>
                    <a:pt x="76" y="120"/>
                  </a:lnTo>
                  <a:lnTo>
                    <a:pt x="78" y="112"/>
                  </a:lnTo>
                  <a:lnTo>
                    <a:pt x="80" y="105"/>
                  </a:lnTo>
                  <a:lnTo>
                    <a:pt x="80" y="95"/>
                  </a:lnTo>
                  <a:lnTo>
                    <a:pt x="80" y="88"/>
                  </a:lnTo>
                  <a:lnTo>
                    <a:pt x="81" y="80"/>
                  </a:lnTo>
                  <a:lnTo>
                    <a:pt x="83" y="74"/>
                  </a:lnTo>
                  <a:lnTo>
                    <a:pt x="83" y="69"/>
                  </a:lnTo>
                  <a:lnTo>
                    <a:pt x="83" y="63"/>
                  </a:lnTo>
                  <a:lnTo>
                    <a:pt x="85" y="57"/>
                  </a:lnTo>
                  <a:lnTo>
                    <a:pt x="85" y="54"/>
                  </a:lnTo>
                  <a:lnTo>
                    <a:pt x="85" y="48"/>
                  </a:lnTo>
                  <a:lnTo>
                    <a:pt x="87" y="46"/>
                  </a:lnTo>
                  <a:lnTo>
                    <a:pt x="87" y="40"/>
                  </a:lnTo>
                  <a:lnTo>
                    <a:pt x="87" y="38"/>
                  </a:lnTo>
                  <a:lnTo>
                    <a:pt x="89" y="35"/>
                  </a:lnTo>
                  <a:lnTo>
                    <a:pt x="89" y="35"/>
                  </a:lnTo>
                  <a:lnTo>
                    <a:pt x="64" y="0"/>
                  </a:lnTo>
                  <a:lnTo>
                    <a:pt x="64" y="0"/>
                  </a:lnTo>
                  <a:close/>
                </a:path>
              </a:pathLst>
            </a:custGeom>
            <a:solidFill>
              <a:srgbClr val="000000"/>
            </a:solidFill>
            <a:ln w="9525">
              <a:noFill/>
              <a:round/>
              <a:headEnd/>
              <a:tailEnd/>
            </a:ln>
          </p:spPr>
          <p:txBody>
            <a:bodyPr/>
            <a:lstStyle/>
            <a:p>
              <a:endParaRPr lang="en-US"/>
            </a:p>
          </p:txBody>
        </p:sp>
        <p:sp>
          <p:nvSpPr>
            <p:cNvPr id="6231" name="Freeform 87"/>
            <p:cNvSpPr>
              <a:spLocks/>
            </p:cNvSpPr>
            <p:nvPr/>
          </p:nvSpPr>
          <p:spPr bwMode="auto">
            <a:xfrm>
              <a:off x="2540" y="2953"/>
              <a:ext cx="215" cy="385"/>
            </a:xfrm>
            <a:custGeom>
              <a:avLst/>
              <a:gdLst/>
              <a:ahLst/>
              <a:cxnLst>
                <a:cxn ang="0">
                  <a:pos x="32" y="38"/>
                </a:cxn>
                <a:cxn ang="0">
                  <a:pos x="32" y="64"/>
                </a:cxn>
                <a:cxn ang="0">
                  <a:pos x="34" y="91"/>
                </a:cxn>
                <a:cxn ang="0">
                  <a:pos x="36" y="108"/>
                </a:cxn>
                <a:cxn ang="0">
                  <a:pos x="39" y="129"/>
                </a:cxn>
                <a:cxn ang="0">
                  <a:pos x="43" y="154"/>
                </a:cxn>
                <a:cxn ang="0">
                  <a:pos x="51" y="190"/>
                </a:cxn>
                <a:cxn ang="0">
                  <a:pos x="60" y="230"/>
                </a:cxn>
                <a:cxn ang="0">
                  <a:pos x="70" y="279"/>
                </a:cxn>
                <a:cxn ang="0">
                  <a:pos x="83" y="332"/>
                </a:cxn>
                <a:cxn ang="0">
                  <a:pos x="95" y="388"/>
                </a:cxn>
                <a:cxn ang="0">
                  <a:pos x="108" y="443"/>
                </a:cxn>
                <a:cxn ang="0">
                  <a:pos x="121" y="498"/>
                </a:cxn>
                <a:cxn ang="0">
                  <a:pos x="135" y="547"/>
                </a:cxn>
                <a:cxn ang="0">
                  <a:pos x="148" y="593"/>
                </a:cxn>
                <a:cxn ang="0">
                  <a:pos x="159" y="629"/>
                </a:cxn>
                <a:cxn ang="0">
                  <a:pos x="171" y="657"/>
                </a:cxn>
                <a:cxn ang="0">
                  <a:pos x="186" y="680"/>
                </a:cxn>
                <a:cxn ang="0">
                  <a:pos x="211" y="695"/>
                </a:cxn>
                <a:cxn ang="0">
                  <a:pos x="235" y="709"/>
                </a:cxn>
                <a:cxn ang="0">
                  <a:pos x="262" y="720"/>
                </a:cxn>
                <a:cxn ang="0">
                  <a:pos x="289" y="730"/>
                </a:cxn>
                <a:cxn ang="0">
                  <a:pos x="313" y="737"/>
                </a:cxn>
                <a:cxn ang="0">
                  <a:pos x="336" y="739"/>
                </a:cxn>
                <a:cxn ang="0">
                  <a:pos x="359" y="739"/>
                </a:cxn>
                <a:cxn ang="0">
                  <a:pos x="380" y="737"/>
                </a:cxn>
                <a:cxn ang="0">
                  <a:pos x="408" y="733"/>
                </a:cxn>
                <a:cxn ang="0">
                  <a:pos x="429" y="770"/>
                </a:cxn>
                <a:cxn ang="0">
                  <a:pos x="414" y="768"/>
                </a:cxn>
                <a:cxn ang="0">
                  <a:pos x="395" y="768"/>
                </a:cxn>
                <a:cxn ang="0">
                  <a:pos x="370" y="764"/>
                </a:cxn>
                <a:cxn ang="0">
                  <a:pos x="346" y="762"/>
                </a:cxn>
                <a:cxn ang="0">
                  <a:pos x="317" y="758"/>
                </a:cxn>
                <a:cxn ang="0">
                  <a:pos x="287" y="751"/>
                </a:cxn>
                <a:cxn ang="0">
                  <a:pos x="256" y="743"/>
                </a:cxn>
                <a:cxn ang="0">
                  <a:pos x="226" y="733"/>
                </a:cxn>
                <a:cxn ang="0">
                  <a:pos x="197" y="720"/>
                </a:cxn>
                <a:cxn ang="0">
                  <a:pos x="173" y="705"/>
                </a:cxn>
                <a:cxn ang="0">
                  <a:pos x="152" y="688"/>
                </a:cxn>
                <a:cxn ang="0">
                  <a:pos x="138" y="669"/>
                </a:cxn>
                <a:cxn ang="0">
                  <a:pos x="131" y="648"/>
                </a:cxn>
                <a:cxn ang="0">
                  <a:pos x="123" y="619"/>
                </a:cxn>
                <a:cxn ang="0">
                  <a:pos x="112" y="581"/>
                </a:cxn>
                <a:cxn ang="0">
                  <a:pos x="100" y="538"/>
                </a:cxn>
                <a:cxn ang="0">
                  <a:pos x="87" y="486"/>
                </a:cxn>
                <a:cxn ang="0">
                  <a:pos x="74" y="433"/>
                </a:cxn>
                <a:cxn ang="0">
                  <a:pos x="60" y="380"/>
                </a:cxn>
                <a:cxn ang="0">
                  <a:pos x="49" y="327"/>
                </a:cxn>
                <a:cxn ang="0">
                  <a:pos x="36" y="275"/>
                </a:cxn>
                <a:cxn ang="0">
                  <a:pos x="26" y="228"/>
                </a:cxn>
                <a:cxn ang="0">
                  <a:pos x="17" y="184"/>
                </a:cxn>
                <a:cxn ang="0">
                  <a:pos x="13" y="152"/>
                </a:cxn>
                <a:cxn ang="0">
                  <a:pos x="7" y="123"/>
                </a:cxn>
                <a:cxn ang="0">
                  <a:pos x="3" y="97"/>
                </a:cxn>
                <a:cxn ang="0">
                  <a:pos x="1" y="76"/>
                </a:cxn>
                <a:cxn ang="0">
                  <a:pos x="0" y="59"/>
                </a:cxn>
                <a:cxn ang="0">
                  <a:pos x="0" y="32"/>
                </a:cxn>
                <a:cxn ang="0">
                  <a:pos x="0" y="13"/>
                </a:cxn>
                <a:cxn ang="0">
                  <a:pos x="36" y="30"/>
                </a:cxn>
              </a:cxnLst>
              <a:rect l="0" t="0" r="r" b="b"/>
              <a:pathLst>
                <a:path w="429" h="770">
                  <a:moveTo>
                    <a:pt x="36" y="30"/>
                  </a:moveTo>
                  <a:lnTo>
                    <a:pt x="36" y="30"/>
                  </a:lnTo>
                  <a:lnTo>
                    <a:pt x="34" y="32"/>
                  </a:lnTo>
                  <a:lnTo>
                    <a:pt x="32" y="36"/>
                  </a:lnTo>
                  <a:lnTo>
                    <a:pt x="32" y="38"/>
                  </a:lnTo>
                  <a:lnTo>
                    <a:pt x="32" y="42"/>
                  </a:lnTo>
                  <a:lnTo>
                    <a:pt x="32" y="47"/>
                  </a:lnTo>
                  <a:lnTo>
                    <a:pt x="32" y="53"/>
                  </a:lnTo>
                  <a:lnTo>
                    <a:pt x="32" y="61"/>
                  </a:lnTo>
                  <a:lnTo>
                    <a:pt x="32" y="64"/>
                  </a:lnTo>
                  <a:lnTo>
                    <a:pt x="32" y="68"/>
                  </a:lnTo>
                  <a:lnTo>
                    <a:pt x="32" y="74"/>
                  </a:lnTo>
                  <a:lnTo>
                    <a:pt x="34" y="80"/>
                  </a:lnTo>
                  <a:lnTo>
                    <a:pt x="34" y="85"/>
                  </a:lnTo>
                  <a:lnTo>
                    <a:pt x="34" y="91"/>
                  </a:lnTo>
                  <a:lnTo>
                    <a:pt x="34" y="95"/>
                  </a:lnTo>
                  <a:lnTo>
                    <a:pt x="36" y="97"/>
                  </a:lnTo>
                  <a:lnTo>
                    <a:pt x="36" y="101"/>
                  </a:lnTo>
                  <a:lnTo>
                    <a:pt x="36" y="106"/>
                  </a:lnTo>
                  <a:lnTo>
                    <a:pt x="36" y="108"/>
                  </a:lnTo>
                  <a:lnTo>
                    <a:pt x="38" y="114"/>
                  </a:lnTo>
                  <a:lnTo>
                    <a:pt x="38" y="118"/>
                  </a:lnTo>
                  <a:lnTo>
                    <a:pt x="38" y="122"/>
                  </a:lnTo>
                  <a:lnTo>
                    <a:pt x="39" y="125"/>
                  </a:lnTo>
                  <a:lnTo>
                    <a:pt x="39" y="129"/>
                  </a:lnTo>
                  <a:lnTo>
                    <a:pt x="39" y="135"/>
                  </a:lnTo>
                  <a:lnTo>
                    <a:pt x="41" y="141"/>
                  </a:lnTo>
                  <a:lnTo>
                    <a:pt x="41" y="144"/>
                  </a:lnTo>
                  <a:lnTo>
                    <a:pt x="43" y="150"/>
                  </a:lnTo>
                  <a:lnTo>
                    <a:pt x="43" y="154"/>
                  </a:lnTo>
                  <a:lnTo>
                    <a:pt x="45" y="161"/>
                  </a:lnTo>
                  <a:lnTo>
                    <a:pt x="47" y="167"/>
                  </a:lnTo>
                  <a:lnTo>
                    <a:pt x="47" y="175"/>
                  </a:lnTo>
                  <a:lnTo>
                    <a:pt x="49" y="180"/>
                  </a:lnTo>
                  <a:lnTo>
                    <a:pt x="51" y="190"/>
                  </a:lnTo>
                  <a:lnTo>
                    <a:pt x="53" y="196"/>
                  </a:lnTo>
                  <a:lnTo>
                    <a:pt x="53" y="205"/>
                  </a:lnTo>
                  <a:lnTo>
                    <a:pt x="55" y="213"/>
                  </a:lnTo>
                  <a:lnTo>
                    <a:pt x="58" y="222"/>
                  </a:lnTo>
                  <a:lnTo>
                    <a:pt x="60" y="230"/>
                  </a:lnTo>
                  <a:lnTo>
                    <a:pt x="62" y="239"/>
                  </a:lnTo>
                  <a:lnTo>
                    <a:pt x="64" y="251"/>
                  </a:lnTo>
                  <a:lnTo>
                    <a:pt x="66" y="260"/>
                  </a:lnTo>
                  <a:lnTo>
                    <a:pt x="68" y="270"/>
                  </a:lnTo>
                  <a:lnTo>
                    <a:pt x="70" y="279"/>
                  </a:lnTo>
                  <a:lnTo>
                    <a:pt x="72" y="291"/>
                  </a:lnTo>
                  <a:lnTo>
                    <a:pt x="76" y="300"/>
                  </a:lnTo>
                  <a:lnTo>
                    <a:pt x="77" y="312"/>
                  </a:lnTo>
                  <a:lnTo>
                    <a:pt x="79" y="321"/>
                  </a:lnTo>
                  <a:lnTo>
                    <a:pt x="83" y="332"/>
                  </a:lnTo>
                  <a:lnTo>
                    <a:pt x="85" y="344"/>
                  </a:lnTo>
                  <a:lnTo>
                    <a:pt x="87" y="355"/>
                  </a:lnTo>
                  <a:lnTo>
                    <a:pt x="91" y="367"/>
                  </a:lnTo>
                  <a:lnTo>
                    <a:pt x="93" y="376"/>
                  </a:lnTo>
                  <a:lnTo>
                    <a:pt x="95" y="388"/>
                  </a:lnTo>
                  <a:lnTo>
                    <a:pt x="98" y="399"/>
                  </a:lnTo>
                  <a:lnTo>
                    <a:pt x="100" y="410"/>
                  </a:lnTo>
                  <a:lnTo>
                    <a:pt x="104" y="422"/>
                  </a:lnTo>
                  <a:lnTo>
                    <a:pt x="106" y="433"/>
                  </a:lnTo>
                  <a:lnTo>
                    <a:pt x="108" y="443"/>
                  </a:lnTo>
                  <a:lnTo>
                    <a:pt x="112" y="454"/>
                  </a:lnTo>
                  <a:lnTo>
                    <a:pt x="114" y="466"/>
                  </a:lnTo>
                  <a:lnTo>
                    <a:pt x="117" y="477"/>
                  </a:lnTo>
                  <a:lnTo>
                    <a:pt x="119" y="486"/>
                  </a:lnTo>
                  <a:lnTo>
                    <a:pt x="121" y="498"/>
                  </a:lnTo>
                  <a:lnTo>
                    <a:pt x="125" y="507"/>
                  </a:lnTo>
                  <a:lnTo>
                    <a:pt x="127" y="519"/>
                  </a:lnTo>
                  <a:lnTo>
                    <a:pt x="129" y="528"/>
                  </a:lnTo>
                  <a:lnTo>
                    <a:pt x="133" y="538"/>
                  </a:lnTo>
                  <a:lnTo>
                    <a:pt x="135" y="547"/>
                  </a:lnTo>
                  <a:lnTo>
                    <a:pt x="138" y="557"/>
                  </a:lnTo>
                  <a:lnTo>
                    <a:pt x="140" y="566"/>
                  </a:lnTo>
                  <a:lnTo>
                    <a:pt x="142" y="576"/>
                  </a:lnTo>
                  <a:lnTo>
                    <a:pt x="146" y="583"/>
                  </a:lnTo>
                  <a:lnTo>
                    <a:pt x="148" y="593"/>
                  </a:lnTo>
                  <a:lnTo>
                    <a:pt x="150" y="600"/>
                  </a:lnTo>
                  <a:lnTo>
                    <a:pt x="154" y="608"/>
                  </a:lnTo>
                  <a:lnTo>
                    <a:pt x="155" y="616"/>
                  </a:lnTo>
                  <a:lnTo>
                    <a:pt x="157" y="621"/>
                  </a:lnTo>
                  <a:lnTo>
                    <a:pt x="159" y="629"/>
                  </a:lnTo>
                  <a:lnTo>
                    <a:pt x="161" y="635"/>
                  </a:lnTo>
                  <a:lnTo>
                    <a:pt x="163" y="640"/>
                  </a:lnTo>
                  <a:lnTo>
                    <a:pt x="167" y="648"/>
                  </a:lnTo>
                  <a:lnTo>
                    <a:pt x="169" y="652"/>
                  </a:lnTo>
                  <a:lnTo>
                    <a:pt x="171" y="657"/>
                  </a:lnTo>
                  <a:lnTo>
                    <a:pt x="173" y="661"/>
                  </a:lnTo>
                  <a:lnTo>
                    <a:pt x="174" y="665"/>
                  </a:lnTo>
                  <a:lnTo>
                    <a:pt x="176" y="671"/>
                  </a:lnTo>
                  <a:lnTo>
                    <a:pt x="180" y="675"/>
                  </a:lnTo>
                  <a:lnTo>
                    <a:pt x="186" y="680"/>
                  </a:lnTo>
                  <a:lnTo>
                    <a:pt x="193" y="686"/>
                  </a:lnTo>
                  <a:lnTo>
                    <a:pt x="197" y="688"/>
                  </a:lnTo>
                  <a:lnTo>
                    <a:pt x="201" y="690"/>
                  </a:lnTo>
                  <a:lnTo>
                    <a:pt x="205" y="694"/>
                  </a:lnTo>
                  <a:lnTo>
                    <a:pt x="211" y="695"/>
                  </a:lnTo>
                  <a:lnTo>
                    <a:pt x="214" y="697"/>
                  </a:lnTo>
                  <a:lnTo>
                    <a:pt x="220" y="701"/>
                  </a:lnTo>
                  <a:lnTo>
                    <a:pt x="224" y="703"/>
                  </a:lnTo>
                  <a:lnTo>
                    <a:pt x="230" y="707"/>
                  </a:lnTo>
                  <a:lnTo>
                    <a:pt x="235" y="709"/>
                  </a:lnTo>
                  <a:lnTo>
                    <a:pt x="241" y="713"/>
                  </a:lnTo>
                  <a:lnTo>
                    <a:pt x="247" y="714"/>
                  </a:lnTo>
                  <a:lnTo>
                    <a:pt x="252" y="716"/>
                  </a:lnTo>
                  <a:lnTo>
                    <a:pt x="256" y="718"/>
                  </a:lnTo>
                  <a:lnTo>
                    <a:pt x="262" y="720"/>
                  </a:lnTo>
                  <a:lnTo>
                    <a:pt x="268" y="724"/>
                  </a:lnTo>
                  <a:lnTo>
                    <a:pt x="273" y="726"/>
                  </a:lnTo>
                  <a:lnTo>
                    <a:pt x="277" y="726"/>
                  </a:lnTo>
                  <a:lnTo>
                    <a:pt x="283" y="728"/>
                  </a:lnTo>
                  <a:lnTo>
                    <a:pt x="289" y="730"/>
                  </a:lnTo>
                  <a:lnTo>
                    <a:pt x="294" y="732"/>
                  </a:lnTo>
                  <a:lnTo>
                    <a:pt x="298" y="733"/>
                  </a:lnTo>
                  <a:lnTo>
                    <a:pt x="304" y="735"/>
                  </a:lnTo>
                  <a:lnTo>
                    <a:pt x="308" y="735"/>
                  </a:lnTo>
                  <a:lnTo>
                    <a:pt x="313" y="737"/>
                  </a:lnTo>
                  <a:lnTo>
                    <a:pt x="317" y="737"/>
                  </a:lnTo>
                  <a:lnTo>
                    <a:pt x="321" y="739"/>
                  </a:lnTo>
                  <a:lnTo>
                    <a:pt x="325" y="739"/>
                  </a:lnTo>
                  <a:lnTo>
                    <a:pt x="328" y="741"/>
                  </a:lnTo>
                  <a:lnTo>
                    <a:pt x="336" y="739"/>
                  </a:lnTo>
                  <a:lnTo>
                    <a:pt x="344" y="739"/>
                  </a:lnTo>
                  <a:lnTo>
                    <a:pt x="347" y="739"/>
                  </a:lnTo>
                  <a:lnTo>
                    <a:pt x="351" y="739"/>
                  </a:lnTo>
                  <a:lnTo>
                    <a:pt x="355" y="739"/>
                  </a:lnTo>
                  <a:lnTo>
                    <a:pt x="359" y="739"/>
                  </a:lnTo>
                  <a:lnTo>
                    <a:pt x="363" y="739"/>
                  </a:lnTo>
                  <a:lnTo>
                    <a:pt x="366" y="739"/>
                  </a:lnTo>
                  <a:lnTo>
                    <a:pt x="370" y="739"/>
                  </a:lnTo>
                  <a:lnTo>
                    <a:pt x="374" y="739"/>
                  </a:lnTo>
                  <a:lnTo>
                    <a:pt x="380" y="737"/>
                  </a:lnTo>
                  <a:lnTo>
                    <a:pt x="387" y="737"/>
                  </a:lnTo>
                  <a:lnTo>
                    <a:pt x="393" y="735"/>
                  </a:lnTo>
                  <a:lnTo>
                    <a:pt x="399" y="735"/>
                  </a:lnTo>
                  <a:lnTo>
                    <a:pt x="405" y="735"/>
                  </a:lnTo>
                  <a:lnTo>
                    <a:pt x="408" y="733"/>
                  </a:lnTo>
                  <a:lnTo>
                    <a:pt x="412" y="733"/>
                  </a:lnTo>
                  <a:lnTo>
                    <a:pt x="416" y="733"/>
                  </a:lnTo>
                  <a:lnTo>
                    <a:pt x="418" y="733"/>
                  </a:lnTo>
                  <a:lnTo>
                    <a:pt x="418" y="733"/>
                  </a:lnTo>
                  <a:lnTo>
                    <a:pt x="429" y="770"/>
                  </a:lnTo>
                  <a:lnTo>
                    <a:pt x="429" y="768"/>
                  </a:lnTo>
                  <a:lnTo>
                    <a:pt x="427" y="768"/>
                  </a:lnTo>
                  <a:lnTo>
                    <a:pt x="424" y="768"/>
                  </a:lnTo>
                  <a:lnTo>
                    <a:pt x="420" y="768"/>
                  </a:lnTo>
                  <a:lnTo>
                    <a:pt x="414" y="768"/>
                  </a:lnTo>
                  <a:lnTo>
                    <a:pt x="408" y="768"/>
                  </a:lnTo>
                  <a:lnTo>
                    <a:pt x="405" y="768"/>
                  </a:lnTo>
                  <a:lnTo>
                    <a:pt x="403" y="768"/>
                  </a:lnTo>
                  <a:lnTo>
                    <a:pt x="397" y="768"/>
                  </a:lnTo>
                  <a:lnTo>
                    <a:pt x="395" y="768"/>
                  </a:lnTo>
                  <a:lnTo>
                    <a:pt x="389" y="766"/>
                  </a:lnTo>
                  <a:lnTo>
                    <a:pt x="385" y="766"/>
                  </a:lnTo>
                  <a:lnTo>
                    <a:pt x="382" y="764"/>
                  </a:lnTo>
                  <a:lnTo>
                    <a:pt x="376" y="764"/>
                  </a:lnTo>
                  <a:lnTo>
                    <a:pt x="370" y="764"/>
                  </a:lnTo>
                  <a:lnTo>
                    <a:pt x="366" y="764"/>
                  </a:lnTo>
                  <a:lnTo>
                    <a:pt x="361" y="764"/>
                  </a:lnTo>
                  <a:lnTo>
                    <a:pt x="357" y="764"/>
                  </a:lnTo>
                  <a:lnTo>
                    <a:pt x="351" y="762"/>
                  </a:lnTo>
                  <a:lnTo>
                    <a:pt x="346" y="762"/>
                  </a:lnTo>
                  <a:lnTo>
                    <a:pt x="340" y="760"/>
                  </a:lnTo>
                  <a:lnTo>
                    <a:pt x="334" y="760"/>
                  </a:lnTo>
                  <a:lnTo>
                    <a:pt x="328" y="758"/>
                  </a:lnTo>
                  <a:lnTo>
                    <a:pt x="323" y="758"/>
                  </a:lnTo>
                  <a:lnTo>
                    <a:pt x="317" y="758"/>
                  </a:lnTo>
                  <a:lnTo>
                    <a:pt x="311" y="756"/>
                  </a:lnTo>
                  <a:lnTo>
                    <a:pt x="306" y="754"/>
                  </a:lnTo>
                  <a:lnTo>
                    <a:pt x="298" y="754"/>
                  </a:lnTo>
                  <a:lnTo>
                    <a:pt x="292" y="752"/>
                  </a:lnTo>
                  <a:lnTo>
                    <a:pt x="287" y="751"/>
                  </a:lnTo>
                  <a:lnTo>
                    <a:pt x="281" y="749"/>
                  </a:lnTo>
                  <a:lnTo>
                    <a:pt x="275" y="749"/>
                  </a:lnTo>
                  <a:lnTo>
                    <a:pt x="270" y="747"/>
                  </a:lnTo>
                  <a:lnTo>
                    <a:pt x="262" y="745"/>
                  </a:lnTo>
                  <a:lnTo>
                    <a:pt x="256" y="743"/>
                  </a:lnTo>
                  <a:lnTo>
                    <a:pt x="251" y="741"/>
                  </a:lnTo>
                  <a:lnTo>
                    <a:pt x="245" y="739"/>
                  </a:lnTo>
                  <a:lnTo>
                    <a:pt x="239" y="737"/>
                  </a:lnTo>
                  <a:lnTo>
                    <a:pt x="231" y="735"/>
                  </a:lnTo>
                  <a:lnTo>
                    <a:pt x="226" y="733"/>
                  </a:lnTo>
                  <a:lnTo>
                    <a:pt x="220" y="732"/>
                  </a:lnTo>
                  <a:lnTo>
                    <a:pt x="216" y="730"/>
                  </a:lnTo>
                  <a:lnTo>
                    <a:pt x="209" y="726"/>
                  </a:lnTo>
                  <a:lnTo>
                    <a:pt x="203" y="724"/>
                  </a:lnTo>
                  <a:lnTo>
                    <a:pt x="197" y="720"/>
                  </a:lnTo>
                  <a:lnTo>
                    <a:pt x="193" y="718"/>
                  </a:lnTo>
                  <a:lnTo>
                    <a:pt x="188" y="714"/>
                  </a:lnTo>
                  <a:lnTo>
                    <a:pt x="182" y="713"/>
                  </a:lnTo>
                  <a:lnTo>
                    <a:pt x="176" y="709"/>
                  </a:lnTo>
                  <a:lnTo>
                    <a:pt x="173" y="705"/>
                  </a:lnTo>
                  <a:lnTo>
                    <a:pt x="169" y="701"/>
                  </a:lnTo>
                  <a:lnTo>
                    <a:pt x="163" y="697"/>
                  </a:lnTo>
                  <a:lnTo>
                    <a:pt x="159" y="695"/>
                  </a:lnTo>
                  <a:lnTo>
                    <a:pt x="155" y="692"/>
                  </a:lnTo>
                  <a:lnTo>
                    <a:pt x="152" y="688"/>
                  </a:lnTo>
                  <a:lnTo>
                    <a:pt x="148" y="684"/>
                  </a:lnTo>
                  <a:lnTo>
                    <a:pt x="144" y="680"/>
                  </a:lnTo>
                  <a:lnTo>
                    <a:pt x="140" y="675"/>
                  </a:lnTo>
                  <a:lnTo>
                    <a:pt x="138" y="673"/>
                  </a:lnTo>
                  <a:lnTo>
                    <a:pt x="138" y="669"/>
                  </a:lnTo>
                  <a:lnTo>
                    <a:pt x="136" y="665"/>
                  </a:lnTo>
                  <a:lnTo>
                    <a:pt x="136" y="661"/>
                  </a:lnTo>
                  <a:lnTo>
                    <a:pt x="135" y="657"/>
                  </a:lnTo>
                  <a:lnTo>
                    <a:pt x="135" y="654"/>
                  </a:lnTo>
                  <a:lnTo>
                    <a:pt x="131" y="648"/>
                  </a:lnTo>
                  <a:lnTo>
                    <a:pt x="131" y="644"/>
                  </a:lnTo>
                  <a:lnTo>
                    <a:pt x="129" y="638"/>
                  </a:lnTo>
                  <a:lnTo>
                    <a:pt x="127" y="633"/>
                  </a:lnTo>
                  <a:lnTo>
                    <a:pt x="125" y="627"/>
                  </a:lnTo>
                  <a:lnTo>
                    <a:pt x="123" y="619"/>
                  </a:lnTo>
                  <a:lnTo>
                    <a:pt x="121" y="614"/>
                  </a:lnTo>
                  <a:lnTo>
                    <a:pt x="119" y="606"/>
                  </a:lnTo>
                  <a:lnTo>
                    <a:pt x="117" y="599"/>
                  </a:lnTo>
                  <a:lnTo>
                    <a:pt x="116" y="589"/>
                  </a:lnTo>
                  <a:lnTo>
                    <a:pt x="112" y="581"/>
                  </a:lnTo>
                  <a:lnTo>
                    <a:pt x="110" y="574"/>
                  </a:lnTo>
                  <a:lnTo>
                    <a:pt x="108" y="564"/>
                  </a:lnTo>
                  <a:lnTo>
                    <a:pt x="106" y="555"/>
                  </a:lnTo>
                  <a:lnTo>
                    <a:pt x="102" y="545"/>
                  </a:lnTo>
                  <a:lnTo>
                    <a:pt x="100" y="538"/>
                  </a:lnTo>
                  <a:lnTo>
                    <a:pt x="98" y="526"/>
                  </a:lnTo>
                  <a:lnTo>
                    <a:pt x="95" y="517"/>
                  </a:lnTo>
                  <a:lnTo>
                    <a:pt x="93" y="507"/>
                  </a:lnTo>
                  <a:lnTo>
                    <a:pt x="91" y="498"/>
                  </a:lnTo>
                  <a:lnTo>
                    <a:pt x="87" y="486"/>
                  </a:lnTo>
                  <a:lnTo>
                    <a:pt x="85" y="477"/>
                  </a:lnTo>
                  <a:lnTo>
                    <a:pt x="83" y="466"/>
                  </a:lnTo>
                  <a:lnTo>
                    <a:pt x="81" y="456"/>
                  </a:lnTo>
                  <a:lnTo>
                    <a:pt x="77" y="445"/>
                  </a:lnTo>
                  <a:lnTo>
                    <a:pt x="74" y="433"/>
                  </a:lnTo>
                  <a:lnTo>
                    <a:pt x="72" y="424"/>
                  </a:lnTo>
                  <a:lnTo>
                    <a:pt x="70" y="412"/>
                  </a:lnTo>
                  <a:lnTo>
                    <a:pt x="66" y="401"/>
                  </a:lnTo>
                  <a:lnTo>
                    <a:pt x="64" y="391"/>
                  </a:lnTo>
                  <a:lnTo>
                    <a:pt x="60" y="380"/>
                  </a:lnTo>
                  <a:lnTo>
                    <a:pt x="58" y="369"/>
                  </a:lnTo>
                  <a:lnTo>
                    <a:pt x="55" y="357"/>
                  </a:lnTo>
                  <a:lnTo>
                    <a:pt x="53" y="348"/>
                  </a:lnTo>
                  <a:lnTo>
                    <a:pt x="51" y="336"/>
                  </a:lnTo>
                  <a:lnTo>
                    <a:pt x="49" y="327"/>
                  </a:lnTo>
                  <a:lnTo>
                    <a:pt x="45" y="315"/>
                  </a:lnTo>
                  <a:lnTo>
                    <a:pt x="43" y="306"/>
                  </a:lnTo>
                  <a:lnTo>
                    <a:pt x="41" y="294"/>
                  </a:lnTo>
                  <a:lnTo>
                    <a:pt x="39" y="285"/>
                  </a:lnTo>
                  <a:lnTo>
                    <a:pt x="36" y="275"/>
                  </a:lnTo>
                  <a:lnTo>
                    <a:pt x="34" y="266"/>
                  </a:lnTo>
                  <a:lnTo>
                    <a:pt x="32" y="255"/>
                  </a:lnTo>
                  <a:lnTo>
                    <a:pt x="30" y="245"/>
                  </a:lnTo>
                  <a:lnTo>
                    <a:pt x="28" y="236"/>
                  </a:lnTo>
                  <a:lnTo>
                    <a:pt x="26" y="228"/>
                  </a:lnTo>
                  <a:lnTo>
                    <a:pt x="24" y="218"/>
                  </a:lnTo>
                  <a:lnTo>
                    <a:pt x="22" y="211"/>
                  </a:lnTo>
                  <a:lnTo>
                    <a:pt x="20" y="201"/>
                  </a:lnTo>
                  <a:lnTo>
                    <a:pt x="19" y="194"/>
                  </a:lnTo>
                  <a:lnTo>
                    <a:pt x="17" y="184"/>
                  </a:lnTo>
                  <a:lnTo>
                    <a:pt x="17" y="179"/>
                  </a:lnTo>
                  <a:lnTo>
                    <a:pt x="15" y="171"/>
                  </a:lnTo>
                  <a:lnTo>
                    <a:pt x="13" y="163"/>
                  </a:lnTo>
                  <a:lnTo>
                    <a:pt x="13" y="158"/>
                  </a:lnTo>
                  <a:lnTo>
                    <a:pt x="13" y="152"/>
                  </a:lnTo>
                  <a:lnTo>
                    <a:pt x="11" y="146"/>
                  </a:lnTo>
                  <a:lnTo>
                    <a:pt x="9" y="141"/>
                  </a:lnTo>
                  <a:lnTo>
                    <a:pt x="9" y="135"/>
                  </a:lnTo>
                  <a:lnTo>
                    <a:pt x="7" y="129"/>
                  </a:lnTo>
                  <a:lnTo>
                    <a:pt x="7" y="123"/>
                  </a:lnTo>
                  <a:lnTo>
                    <a:pt x="5" y="118"/>
                  </a:lnTo>
                  <a:lnTo>
                    <a:pt x="5" y="112"/>
                  </a:lnTo>
                  <a:lnTo>
                    <a:pt x="5" y="108"/>
                  </a:lnTo>
                  <a:lnTo>
                    <a:pt x="3" y="103"/>
                  </a:lnTo>
                  <a:lnTo>
                    <a:pt x="3" y="97"/>
                  </a:lnTo>
                  <a:lnTo>
                    <a:pt x="3" y="93"/>
                  </a:lnTo>
                  <a:lnTo>
                    <a:pt x="3" y="89"/>
                  </a:lnTo>
                  <a:lnTo>
                    <a:pt x="1" y="85"/>
                  </a:lnTo>
                  <a:lnTo>
                    <a:pt x="1" y="82"/>
                  </a:lnTo>
                  <a:lnTo>
                    <a:pt x="1" y="76"/>
                  </a:lnTo>
                  <a:lnTo>
                    <a:pt x="1" y="74"/>
                  </a:lnTo>
                  <a:lnTo>
                    <a:pt x="0" y="70"/>
                  </a:lnTo>
                  <a:lnTo>
                    <a:pt x="0" y="64"/>
                  </a:lnTo>
                  <a:lnTo>
                    <a:pt x="0" y="63"/>
                  </a:lnTo>
                  <a:lnTo>
                    <a:pt x="0" y="59"/>
                  </a:lnTo>
                  <a:lnTo>
                    <a:pt x="0" y="53"/>
                  </a:lnTo>
                  <a:lnTo>
                    <a:pt x="0" y="45"/>
                  </a:lnTo>
                  <a:lnTo>
                    <a:pt x="0" y="40"/>
                  </a:lnTo>
                  <a:lnTo>
                    <a:pt x="0" y="36"/>
                  </a:lnTo>
                  <a:lnTo>
                    <a:pt x="0" y="32"/>
                  </a:lnTo>
                  <a:lnTo>
                    <a:pt x="0" y="28"/>
                  </a:lnTo>
                  <a:lnTo>
                    <a:pt x="0" y="23"/>
                  </a:lnTo>
                  <a:lnTo>
                    <a:pt x="0" y="19"/>
                  </a:lnTo>
                  <a:lnTo>
                    <a:pt x="0" y="17"/>
                  </a:lnTo>
                  <a:lnTo>
                    <a:pt x="0" y="13"/>
                  </a:lnTo>
                  <a:lnTo>
                    <a:pt x="0" y="9"/>
                  </a:lnTo>
                  <a:lnTo>
                    <a:pt x="0" y="6"/>
                  </a:lnTo>
                  <a:lnTo>
                    <a:pt x="1" y="2"/>
                  </a:lnTo>
                  <a:lnTo>
                    <a:pt x="1" y="0"/>
                  </a:lnTo>
                  <a:lnTo>
                    <a:pt x="36" y="30"/>
                  </a:lnTo>
                  <a:lnTo>
                    <a:pt x="36" y="30"/>
                  </a:lnTo>
                  <a:close/>
                </a:path>
              </a:pathLst>
            </a:custGeom>
            <a:solidFill>
              <a:srgbClr val="000000"/>
            </a:solidFill>
            <a:ln w="9525">
              <a:noFill/>
              <a:round/>
              <a:headEnd/>
              <a:tailEnd/>
            </a:ln>
          </p:spPr>
          <p:txBody>
            <a:bodyPr/>
            <a:lstStyle/>
            <a:p>
              <a:endParaRPr lang="en-US"/>
            </a:p>
          </p:txBody>
        </p:sp>
        <p:sp>
          <p:nvSpPr>
            <p:cNvPr id="6232" name="Freeform 88"/>
            <p:cNvSpPr>
              <a:spLocks/>
            </p:cNvSpPr>
            <p:nvPr/>
          </p:nvSpPr>
          <p:spPr bwMode="auto">
            <a:xfrm>
              <a:off x="2723" y="3361"/>
              <a:ext cx="174" cy="148"/>
            </a:xfrm>
            <a:custGeom>
              <a:avLst/>
              <a:gdLst/>
              <a:ahLst/>
              <a:cxnLst>
                <a:cxn ang="0">
                  <a:pos x="135" y="19"/>
                </a:cxn>
                <a:cxn ang="0">
                  <a:pos x="124" y="46"/>
                </a:cxn>
                <a:cxn ang="0">
                  <a:pos x="111" y="74"/>
                </a:cxn>
                <a:cxn ang="0">
                  <a:pos x="99" y="101"/>
                </a:cxn>
                <a:cxn ang="0">
                  <a:pos x="101" y="116"/>
                </a:cxn>
                <a:cxn ang="0">
                  <a:pos x="122" y="116"/>
                </a:cxn>
                <a:cxn ang="0">
                  <a:pos x="149" y="116"/>
                </a:cxn>
                <a:cxn ang="0">
                  <a:pos x="175" y="118"/>
                </a:cxn>
                <a:cxn ang="0">
                  <a:pos x="204" y="126"/>
                </a:cxn>
                <a:cxn ang="0">
                  <a:pos x="193" y="139"/>
                </a:cxn>
                <a:cxn ang="0">
                  <a:pos x="164" y="135"/>
                </a:cxn>
                <a:cxn ang="0">
                  <a:pos x="139" y="133"/>
                </a:cxn>
                <a:cxn ang="0">
                  <a:pos x="113" y="135"/>
                </a:cxn>
                <a:cxn ang="0">
                  <a:pos x="86" y="143"/>
                </a:cxn>
                <a:cxn ang="0">
                  <a:pos x="59" y="154"/>
                </a:cxn>
                <a:cxn ang="0">
                  <a:pos x="39" y="173"/>
                </a:cxn>
                <a:cxn ang="0">
                  <a:pos x="33" y="205"/>
                </a:cxn>
                <a:cxn ang="0">
                  <a:pos x="58" y="240"/>
                </a:cxn>
                <a:cxn ang="0">
                  <a:pos x="82" y="257"/>
                </a:cxn>
                <a:cxn ang="0">
                  <a:pos x="115" y="266"/>
                </a:cxn>
                <a:cxn ang="0">
                  <a:pos x="151" y="268"/>
                </a:cxn>
                <a:cxn ang="0">
                  <a:pos x="187" y="264"/>
                </a:cxn>
                <a:cxn ang="0">
                  <a:pos x="221" y="257"/>
                </a:cxn>
                <a:cxn ang="0">
                  <a:pos x="250" y="247"/>
                </a:cxn>
                <a:cxn ang="0">
                  <a:pos x="274" y="230"/>
                </a:cxn>
                <a:cxn ang="0">
                  <a:pos x="307" y="194"/>
                </a:cxn>
                <a:cxn ang="0">
                  <a:pos x="322" y="156"/>
                </a:cxn>
                <a:cxn ang="0">
                  <a:pos x="322" y="128"/>
                </a:cxn>
                <a:cxn ang="0">
                  <a:pos x="314" y="101"/>
                </a:cxn>
                <a:cxn ang="0">
                  <a:pos x="310" y="74"/>
                </a:cxn>
                <a:cxn ang="0">
                  <a:pos x="308" y="42"/>
                </a:cxn>
                <a:cxn ang="0">
                  <a:pos x="333" y="12"/>
                </a:cxn>
                <a:cxn ang="0">
                  <a:pos x="339" y="110"/>
                </a:cxn>
                <a:cxn ang="0">
                  <a:pos x="345" y="133"/>
                </a:cxn>
                <a:cxn ang="0">
                  <a:pos x="348" y="162"/>
                </a:cxn>
                <a:cxn ang="0">
                  <a:pos x="343" y="194"/>
                </a:cxn>
                <a:cxn ang="0">
                  <a:pos x="327" y="226"/>
                </a:cxn>
                <a:cxn ang="0">
                  <a:pos x="305" y="251"/>
                </a:cxn>
                <a:cxn ang="0">
                  <a:pos x="276" y="274"/>
                </a:cxn>
                <a:cxn ang="0">
                  <a:pos x="240" y="287"/>
                </a:cxn>
                <a:cxn ang="0">
                  <a:pos x="198" y="295"/>
                </a:cxn>
                <a:cxn ang="0">
                  <a:pos x="177" y="297"/>
                </a:cxn>
                <a:cxn ang="0">
                  <a:pos x="153" y="297"/>
                </a:cxn>
                <a:cxn ang="0">
                  <a:pos x="130" y="293"/>
                </a:cxn>
                <a:cxn ang="0">
                  <a:pos x="96" y="289"/>
                </a:cxn>
                <a:cxn ang="0">
                  <a:pos x="59" y="278"/>
                </a:cxn>
                <a:cxn ang="0">
                  <a:pos x="29" y="259"/>
                </a:cxn>
                <a:cxn ang="0">
                  <a:pos x="10" y="236"/>
                </a:cxn>
                <a:cxn ang="0">
                  <a:pos x="2" y="207"/>
                </a:cxn>
                <a:cxn ang="0">
                  <a:pos x="0" y="183"/>
                </a:cxn>
                <a:cxn ang="0">
                  <a:pos x="14" y="150"/>
                </a:cxn>
                <a:cxn ang="0">
                  <a:pos x="37" y="133"/>
                </a:cxn>
                <a:cxn ang="0">
                  <a:pos x="61" y="124"/>
                </a:cxn>
                <a:cxn ang="0">
                  <a:pos x="141" y="8"/>
                </a:cxn>
              </a:cxnLst>
              <a:rect l="0" t="0" r="r" b="b"/>
              <a:pathLst>
                <a:path w="348" h="297">
                  <a:moveTo>
                    <a:pt x="141" y="8"/>
                  </a:moveTo>
                  <a:lnTo>
                    <a:pt x="139" y="8"/>
                  </a:lnTo>
                  <a:lnTo>
                    <a:pt x="139" y="12"/>
                  </a:lnTo>
                  <a:lnTo>
                    <a:pt x="137" y="14"/>
                  </a:lnTo>
                  <a:lnTo>
                    <a:pt x="135" y="17"/>
                  </a:lnTo>
                  <a:lnTo>
                    <a:pt x="135" y="19"/>
                  </a:lnTo>
                  <a:lnTo>
                    <a:pt x="134" y="23"/>
                  </a:lnTo>
                  <a:lnTo>
                    <a:pt x="132" y="27"/>
                  </a:lnTo>
                  <a:lnTo>
                    <a:pt x="130" y="31"/>
                  </a:lnTo>
                  <a:lnTo>
                    <a:pt x="128" y="36"/>
                  </a:lnTo>
                  <a:lnTo>
                    <a:pt x="126" y="40"/>
                  </a:lnTo>
                  <a:lnTo>
                    <a:pt x="124" y="46"/>
                  </a:lnTo>
                  <a:lnTo>
                    <a:pt x="120" y="52"/>
                  </a:lnTo>
                  <a:lnTo>
                    <a:pt x="118" y="55"/>
                  </a:lnTo>
                  <a:lnTo>
                    <a:pt x="116" y="61"/>
                  </a:lnTo>
                  <a:lnTo>
                    <a:pt x="115" y="65"/>
                  </a:lnTo>
                  <a:lnTo>
                    <a:pt x="113" y="71"/>
                  </a:lnTo>
                  <a:lnTo>
                    <a:pt x="111" y="74"/>
                  </a:lnTo>
                  <a:lnTo>
                    <a:pt x="109" y="80"/>
                  </a:lnTo>
                  <a:lnTo>
                    <a:pt x="107" y="84"/>
                  </a:lnTo>
                  <a:lnTo>
                    <a:pt x="105" y="90"/>
                  </a:lnTo>
                  <a:lnTo>
                    <a:pt x="103" y="93"/>
                  </a:lnTo>
                  <a:lnTo>
                    <a:pt x="101" y="97"/>
                  </a:lnTo>
                  <a:lnTo>
                    <a:pt x="99" y="101"/>
                  </a:lnTo>
                  <a:lnTo>
                    <a:pt x="99" y="105"/>
                  </a:lnTo>
                  <a:lnTo>
                    <a:pt x="99" y="107"/>
                  </a:lnTo>
                  <a:lnTo>
                    <a:pt x="99" y="110"/>
                  </a:lnTo>
                  <a:lnTo>
                    <a:pt x="97" y="114"/>
                  </a:lnTo>
                  <a:lnTo>
                    <a:pt x="99" y="116"/>
                  </a:lnTo>
                  <a:lnTo>
                    <a:pt x="101" y="116"/>
                  </a:lnTo>
                  <a:lnTo>
                    <a:pt x="105" y="116"/>
                  </a:lnTo>
                  <a:lnTo>
                    <a:pt x="107" y="116"/>
                  </a:lnTo>
                  <a:lnTo>
                    <a:pt x="111" y="116"/>
                  </a:lnTo>
                  <a:lnTo>
                    <a:pt x="115" y="116"/>
                  </a:lnTo>
                  <a:lnTo>
                    <a:pt x="118" y="116"/>
                  </a:lnTo>
                  <a:lnTo>
                    <a:pt x="122" y="116"/>
                  </a:lnTo>
                  <a:lnTo>
                    <a:pt x="126" y="116"/>
                  </a:lnTo>
                  <a:lnTo>
                    <a:pt x="130" y="116"/>
                  </a:lnTo>
                  <a:lnTo>
                    <a:pt x="135" y="116"/>
                  </a:lnTo>
                  <a:lnTo>
                    <a:pt x="139" y="116"/>
                  </a:lnTo>
                  <a:lnTo>
                    <a:pt x="143" y="116"/>
                  </a:lnTo>
                  <a:lnTo>
                    <a:pt x="149" y="116"/>
                  </a:lnTo>
                  <a:lnTo>
                    <a:pt x="153" y="118"/>
                  </a:lnTo>
                  <a:lnTo>
                    <a:pt x="156" y="118"/>
                  </a:lnTo>
                  <a:lnTo>
                    <a:pt x="162" y="118"/>
                  </a:lnTo>
                  <a:lnTo>
                    <a:pt x="166" y="118"/>
                  </a:lnTo>
                  <a:lnTo>
                    <a:pt x="172" y="118"/>
                  </a:lnTo>
                  <a:lnTo>
                    <a:pt x="175" y="118"/>
                  </a:lnTo>
                  <a:lnTo>
                    <a:pt x="179" y="118"/>
                  </a:lnTo>
                  <a:lnTo>
                    <a:pt x="183" y="118"/>
                  </a:lnTo>
                  <a:lnTo>
                    <a:pt x="187" y="120"/>
                  </a:lnTo>
                  <a:lnTo>
                    <a:pt x="194" y="120"/>
                  </a:lnTo>
                  <a:lnTo>
                    <a:pt x="200" y="122"/>
                  </a:lnTo>
                  <a:lnTo>
                    <a:pt x="204" y="126"/>
                  </a:lnTo>
                  <a:lnTo>
                    <a:pt x="208" y="128"/>
                  </a:lnTo>
                  <a:lnTo>
                    <a:pt x="208" y="133"/>
                  </a:lnTo>
                  <a:lnTo>
                    <a:pt x="206" y="137"/>
                  </a:lnTo>
                  <a:lnTo>
                    <a:pt x="204" y="139"/>
                  </a:lnTo>
                  <a:lnTo>
                    <a:pt x="198" y="139"/>
                  </a:lnTo>
                  <a:lnTo>
                    <a:pt x="193" y="139"/>
                  </a:lnTo>
                  <a:lnTo>
                    <a:pt x="187" y="139"/>
                  </a:lnTo>
                  <a:lnTo>
                    <a:pt x="181" y="139"/>
                  </a:lnTo>
                  <a:lnTo>
                    <a:pt x="177" y="139"/>
                  </a:lnTo>
                  <a:lnTo>
                    <a:pt x="173" y="137"/>
                  </a:lnTo>
                  <a:lnTo>
                    <a:pt x="170" y="137"/>
                  </a:lnTo>
                  <a:lnTo>
                    <a:pt x="164" y="135"/>
                  </a:lnTo>
                  <a:lnTo>
                    <a:pt x="158" y="135"/>
                  </a:lnTo>
                  <a:lnTo>
                    <a:pt x="154" y="133"/>
                  </a:lnTo>
                  <a:lnTo>
                    <a:pt x="151" y="133"/>
                  </a:lnTo>
                  <a:lnTo>
                    <a:pt x="147" y="133"/>
                  </a:lnTo>
                  <a:lnTo>
                    <a:pt x="143" y="133"/>
                  </a:lnTo>
                  <a:lnTo>
                    <a:pt x="139" y="133"/>
                  </a:lnTo>
                  <a:lnTo>
                    <a:pt x="135" y="133"/>
                  </a:lnTo>
                  <a:lnTo>
                    <a:pt x="132" y="133"/>
                  </a:lnTo>
                  <a:lnTo>
                    <a:pt x="128" y="135"/>
                  </a:lnTo>
                  <a:lnTo>
                    <a:pt x="122" y="135"/>
                  </a:lnTo>
                  <a:lnTo>
                    <a:pt x="118" y="135"/>
                  </a:lnTo>
                  <a:lnTo>
                    <a:pt x="113" y="135"/>
                  </a:lnTo>
                  <a:lnTo>
                    <a:pt x="109" y="137"/>
                  </a:lnTo>
                  <a:lnTo>
                    <a:pt x="105" y="137"/>
                  </a:lnTo>
                  <a:lnTo>
                    <a:pt x="99" y="139"/>
                  </a:lnTo>
                  <a:lnTo>
                    <a:pt x="96" y="139"/>
                  </a:lnTo>
                  <a:lnTo>
                    <a:pt x="92" y="141"/>
                  </a:lnTo>
                  <a:lnTo>
                    <a:pt x="86" y="143"/>
                  </a:lnTo>
                  <a:lnTo>
                    <a:pt x="80" y="143"/>
                  </a:lnTo>
                  <a:lnTo>
                    <a:pt x="77" y="145"/>
                  </a:lnTo>
                  <a:lnTo>
                    <a:pt x="73" y="148"/>
                  </a:lnTo>
                  <a:lnTo>
                    <a:pt x="69" y="150"/>
                  </a:lnTo>
                  <a:lnTo>
                    <a:pt x="63" y="152"/>
                  </a:lnTo>
                  <a:lnTo>
                    <a:pt x="59" y="154"/>
                  </a:lnTo>
                  <a:lnTo>
                    <a:pt x="58" y="158"/>
                  </a:lnTo>
                  <a:lnTo>
                    <a:pt x="52" y="160"/>
                  </a:lnTo>
                  <a:lnTo>
                    <a:pt x="48" y="164"/>
                  </a:lnTo>
                  <a:lnTo>
                    <a:pt x="44" y="166"/>
                  </a:lnTo>
                  <a:lnTo>
                    <a:pt x="42" y="169"/>
                  </a:lnTo>
                  <a:lnTo>
                    <a:pt x="39" y="173"/>
                  </a:lnTo>
                  <a:lnTo>
                    <a:pt x="35" y="179"/>
                  </a:lnTo>
                  <a:lnTo>
                    <a:pt x="33" y="185"/>
                  </a:lnTo>
                  <a:lnTo>
                    <a:pt x="31" y="190"/>
                  </a:lnTo>
                  <a:lnTo>
                    <a:pt x="31" y="194"/>
                  </a:lnTo>
                  <a:lnTo>
                    <a:pt x="31" y="202"/>
                  </a:lnTo>
                  <a:lnTo>
                    <a:pt x="33" y="205"/>
                  </a:lnTo>
                  <a:lnTo>
                    <a:pt x="35" y="211"/>
                  </a:lnTo>
                  <a:lnTo>
                    <a:pt x="39" y="217"/>
                  </a:lnTo>
                  <a:lnTo>
                    <a:pt x="42" y="221"/>
                  </a:lnTo>
                  <a:lnTo>
                    <a:pt x="46" y="226"/>
                  </a:lnTo>
                  <a:lnTo>
                    <a:pt x="52" y="232"/>
                  </a:lnTo>
                  <a:lnTo>
                    <a:pt x="58" y="240"/>
                  </a:lnTo>
                  <a:lnTo>
                    <a:pt x="63" y="245"/>
                  </a:lnTo>
                  <a:lnTo>
                    <a:pt x="67" y="247"/>
                  </a:lnTo>
                  <a:lnTo>
                    <a:pt x="71" y="251"/>
                  </a:lnTo>
                  <a:lnTo>
                    <a:pt x="75" y="253"/>
                  </a:lnTo>
                  <a:lnTo>
                    <a:pt x="78" y="255"/>
                  </a:lnTo>
                  <a:lnTo>
                    <a:pt x="82" y="257"/>
                  </a:lnTo>
                  <a:lnTo>
                    <a:pt x="88" y="259"/>
                  </a:lnTo>
                  <a:lnTo>
                    <a:pt x="92" y="261"/>
                  </a:lnTo>
                  <a:lnTo>
                    <a:pt x="97" y="262"/>
                  </a:lnTo>
                  <a:lnTo>
                    <a:pt x="101" y="264"/>
                  </a:lnTo>
                  <a:lnTo>
                    <a:pt x="107" y="264"/>
                  </a:lnTo>
                  <a:lnTo>
                    <a:pt x="115" y="266"/>
                  </a:lnTo>
                  <a:lnTo>
                    <a:pt x="120" y="268"/>
                  </a:lnTo>
                  <a:lnTo>
                    <a:pt x="126" y="268"/>
                  </a:lnTo>
                  <a:lnTo>
                    <a:pt x="132" y="268"/>
                  </a:lnTo>
                  <a:lnTo>
                    <a:pt x="137" y="268"/>
                  </a:lnTo>
                  <a:lnTo>
                    <a:pt x="143" y="270"/>
                  </a:lnTo>
                  <a:lnTo>
                    <a:pt x="151" y="268"/>
                  </a:lnTo>
                  <a:lnTo>
                    <a:pt x="156" y="268"/>
                  </a:lnTo>
                  <a:lnTo>
                    <a:pt x="162" y="268"/>
                  </a:lnTo>
                  <a:lnTo>
                    <a:pt x="168" y="268"/>
                  </a:lnTo>
                  <a:lnTo>
                    <a:pt x="173" y="266"/>
                  </a:lnTo>
                  <a:lnTo>
                    <a:pt x="181" y="266"/>
                  </a:lnTo>
                  <a:lnTo>
                    <a:pt x="187" y="264"/>
                  </a:lnTo>
                  <a:lnTo>
                    <a:pt x="193" y="264"/>
                  </a:lnTo>
                  <a:lnTo>
                    <a:pt x="198" y="262"/>
                  </a:lnTo>
                  <a:lnTo>
                    <a:pt x="204" y="262"/>
                  </a:lnTo>
                  <a:lnTo>
                    <a:pt x="210" y="261"/>
                  </a:lnTo>
                  <a:lnTo>
                    <a:pt x="215" y="259"/>
                  </a:lnTo>
                  <a:lnTo>
                    <a:pt x="221" y="257"/>
                  </a:lnTo>
                  <a:lnTo>
                    <a:pt x="227" y="257"/>
                  </a:lnTo>
                  <a:lnTo>
                    <a:pt x="231" y="255"/>
                  </a:lnTo>
                  <a:lnTo>
                    <a:pt x="236" y="253"/>
                  </a:lnTo>
                  <a:lnTo>
                    <a:pt x="240" y="251"/>
                  </a:lnTo>
                  <a:lnTo>
                    <a:pt x="246" y="249"/>
                  </a:lnTo>
                  <a:lnTo>
                    <a:pt x="250" y="247"/>
                  </a:lnTo>
                  <a:lnTo>
                    <a:pt x="253" y="245"/>
                  </a:lnTo>
                  <a:lnTo>
                    <a:pt x="255" y="242"/>
                  </a:lnTo>
                  <a:lnTo>
                    <a:pt x="261" y="240"/>
                  </a:lnTo>
                  <a:lnTo>
                    <a:pt x="265" y="238"/>
                  </a:lnTo>
                  <a:lnTo>
                    <a:pt x="269" y="236"/>
                  </a:lnTo>
                  <a:lnTo>
                    <a:pt x="274" y="230"/>
                  </a:lnTo>
                  <a:lnTo>
                    <a:pt x="282" y="224"/>
                  </a:lnTo>
                  <a:lnTo>
                    <a:pt x="288" y="219"/>
                  </a:lnTo>
                  <a:lnTo>
                    <a:pt x="293" y="213"/>
                  </a:lnTo>
                  <a:lnTo>
                    <a:pt x="297" y="207"/>
                  </a:lnTo>
                  <a:lnTo>
                    <a:pt x="303" y="202"/>
                  </a:lnTo>
                  <a:lnTo>
                    <a:pt x="307" y="194"/>
                  </a:lnTo>
                  <a:lnTo>
                    <a:pt x="310" y="188"/>
                  </a:lnTo>
                  <a:lnTo>
                    <a:pt x="314" y="181"/>
                  </a:lnTo>
                  <a:lnTo>
                    <a:pt x="316" y="173"/>
                  </a:lnTo>
                  <a:lnTo>
                    <a:pt x="320" y="166"/>
                  </a:lnTo>
                  <a:lnTo>
                    <a:pt x="322" y="160"/>
                  </a:lnTo>
                  <a:lnTo>
                    <a:pt x="322" y="156"/>
                  </a:lnTo>
                  <a:lnTo>
                    <a:pt x="322" y="152"/>
                  </a:lnTo>
                  <a:lnTo>
                    <a:pt x="322" y="148"/>
                  </a:lnTo>
                  <a:lnTo>
                    <a:pt x="324" y="145"/>
                  </a:lnTo>
                  <a:lnTo>
                    <a:pt x="324" y="139"/>
                  </a:lnTo>
                  <a:lnTo>
                    <a:pt x="324" y="133"/>
                  </a:lnTo>
                  <a:lnTo>
                    <a:pt x="322" y="128"/>
                  </a:lnTo>
                  <a:lnTo>
                    <a:pt x="322" y="122"/>
                  </a:lnTo>
                  <a:lnTo>
                    <a:pt x="320" y="118"/>
                  </a:lnTo>
                  <a:lnTo>
                    <a:pt x="320" y="114"/>
                  </a:lnTo>
                  <a:lnTo>
                    <a:pt x="318" y="109"/>
                  </a:lnTo>
                  <a:lnTo>
                    <a:pt x="316" y="105"/>
                  </a:lnTo>
                  <a:lnTo>
                    <a:pt x="314" y="101"/>
                  </a:lnTo>
                  <a:lnTo>
                    <a:pt x="314" y="99"/>
                  </a:lnTo>
                  <a:lnTo>
                    <a:pt x="310" y="91"/>
                  </a:lnTo>
                  <a:lnTo>
                    <a:pt x="312" y="86"/>
                  </a:lnTo>
                  <a:lnTo>
                    <a:pt x="310" y="84"/>
                  </a:lnTo>
                  <a:lnTo>
                    <a:pt x="310" y="78"/>
                  </a:lnTo>
                  <a:lnTo>
                    <a:pt x="310" y="74"/>
                  </a:lnTo>
                  <a:lnTo>
                    <a:pt x="310" y="71"/>
                  </a:lnTo>
                  <a:lnTo>
                    <a:pt x="310" y="63"/>
                  </a:lnTo>
                  <a:lnTo>
                    <a:pt x="310" y="57"/>
                  </a:lnTo>
                  <a:lnTo>
                    <a:pt x="308" y="53"/>
                  </a:lnTo>
                  <a:lnTo>
                    <a:pt x="308" y="48"/>
                  </a:lnTo>
                  <a:lnTo>
                    <a:pt x="308" y="42"/>
                  </a:lnTo>
                  <a:lnTo>
                    <a:pt x="308" y="36"/>
                  </a:lnTo>
                  <a:lnTo>
                    <a:pt x="307" y="31"/>
                  </a:lnTo>
                  <a:lnTo>
                    <a:pt x="307" y="27"/>
                  </a:lnTo>
                  <a:lnTo>
                    <a:pt x="307" y="21"/>
                  </a:lnTo>
                  <a:lnTo>
                    <a:pt x="307" y="19"/>
                  </a:lnTo>
                  <a:lnTo>
                    <a:pt x="333" y="12"/>
                  </a:lnTo>
                  <a:lnTo>
                    <a:pt x="329" y="88"/>
                  </a:lnTo>
                  <a:lnTo>
                    <a:pt x="331" y="90"/>
                  </a:lnTo>
                  <a:lnTo>
                    <a:pt x="333" y="93"/>
                  </a:lnTo>
                  <a:lnTo>
                    <a:pt x="335" y="99"/>
                  </a:lnTo>
                  <a:lnTo>
                    <a:pt x="337" y="103"/>
                  </a:lnTo>
                  <a:lnTo>
                    <a:pt x="339" y="110"/>
                  </a:lnTo>
                  <a:lnTo>
                    <a:pt x="339" y="112"/>
                  </a:lnTo>
                  <a:lnTo>
                    <a:pt x="341" y="116"/>
                  </a:lnTo>
                  <a:lnTo>
                    <a:pt x="343" y="120"/>
                  </a:lnTo>
                  <a:lnTo>
                    <a:pt x="343" y="126"/>
                  </a:lnTo>
                  <a:lnTo>
                    <a:pt x="345" y="129"/>
                  </a:lnTo>
                  <a:lnTo>
                    <a:pt x="345" y="133"/>
                  </a:lnTo>
                  <a:lnTo>
                    <a:pt x="345" y="137"/>
                  </a:lnTo>
                  <a:lnTo>
                    <a:pt x="346" y="143"/>
                  </a:lnTo>
                  <a:lnTo>
                    <a:pt x="346" y="147"/>
                  </a:lnTo>
                  <a:lnTo>
                    <a:pt x="346" y="152"/>
                  </a:lnTo>
                  <a:lnTo>
                    <a:pt x="346" y="158"/>
                  </a:lnTo>
                  <a:lnTo>
                    <a:pt x="348" y="162"/>
                  </a:lnTo>
                  <a:lnTo>
                    <a:pt x="346" y="167"/>
                  </a:lnTo>
                  <a:lnTo>
                    <a:pt x="346" y="173"/>
                  </a:lnTo>
                  <a:lnTo>
                    <a:pt x="346" y="177"/>
                  </a:lnTo>
                  <a:lnTo>
                    <a:pt x="345" y="183"/>
                  </a:lnTo>
                  <a:lnTo>
                    <a:pt x="345" y="188"/>
                  </a:lnTo>
                  <a:lnTo>
                    <a:pt x="343" y="194"/>
                  </a:lnTo>
                  <a:lnTo>
                    <a:pt x="341" y="200"/>
                  </a:lnTo>
                  <a:lnTo>
                    <a:pt x="339" y="205"/>
                  </a:lnTo>
                  <a:lnTo>
                    <a:pt x="337" y="209"/>
                  </a:lnTo>
                  <a:lnTo>
                    <a:pt x="333" y="215"/>
                  </a:lnTo>
                  <a:lnTo>
                    <a:pt x="329" y="221"/>
                  </a:lnTo>
                  <a:lnTo>
                    <a:pt x="327" y="226"/>
                  </a:lnTo>
                  <a:lnTo>
                    <a:pt x="324" y="230"/>
                  </a:lnTo>
                  <a:lnTo>
                    <a:pt x="320" y="236"/>
                  </a:lnTo>
                  <a:lnTo>
                    <a:pt x="316" y="240"/>
                  </a:lnTo>
                  <a:lnTo>
                    <a:pt x="314" y="245"/>
                  </a:lnTo>
                  <a:lnTo>
                    <a:pt x="308" y="247"/>
                  </a:lnTo>
                  <a:lnTo>
                    <a:pt x="305" y="251"/>
                  </a:lnTo>
                  <a:lnTo>
                    <a:pt x="299" y="257"/>
                  </a:lnTo>
                  <a:lnTo>
                    <a:pt x="295" y="261"/>
                  </a:lnTo>
                  <a:lnTo>
                    <a:pt x="289" y="262"/>
                  </a:lnTo>
                  <a:lnTo>
                    <a:pt x="286" y="266"/>
                  </a:lnTo>
                  <a:lnTo>
                    <a:pt x="280" y="270"/>
                  </a:lnTo>
                  <a:lnTo>
                    <a:pt x="276" y="274"/>
                  </a:lnTo>
                  <a:lnTo>
                    <a:pt x="270" y="276"/>
                  </a:lnTo>
                  <a:lnTo>
                    <a:pt x="263" y="278"/>
                  </a:lnTo>
                  <a:lnTo>
                    <a:pt x="257" y="280"/>
                  </a:lnTo>
                  <a:lnTo>
                    <a:pt x="251" y="283"/>
                  </a:lnTo>
                  <a:lnTo>
                    <a:pt x="246" y="285"/>
                  </a:lnTo>
                  <a:lnTo>
                    <a:pt x="240" y="287"/>
                  </a:lnTo>
                  <a:lnTo>
                    <a:pt x="232" y="289"/>
                  </a:lnTo>
                  <a:lnTo>
                    <a:pt x="227" y="291"/>
                  </a:lnTo>
                  <a:lnTo>
                    <a:pt x="219" y="291"/>
                  </a:lnTo>
                  <a:lnTo>
                    <a:pt x="213" y="293"/>
                  </a:lnTo>
                  <a:lnTo>
                    <a:pt x="206" y="293"/>
                  </a:lnTo>
                  <a:lnTo>
                    <a:pt x="198" y="295"/>
                  </a:lnTo>
                  <a:lnTo>
                    <a:pt x="194" y="295"/>
                  </a:lnTo>
                  <a:lnTo>
                    <a:pt x="193" y="295"/>
                  </a:lnTo>
                  <a:lnTo>
                    <a:pt x="187" y="295"/>
                  </a:lnTo>
                  <a:lnTo>
                    <a:pt x="185" y="297"/>
                  </a:lnTo>
                  <a:lnTo>
                    <a:pt x="181" y="297"/>
                  </a:lnTo>
                  <a:lnTo>
                    <a:pt x="177" y="297"/>
                  </a:lnTo>
                  <a:lnTo>
                    <a:pt x="173" y="297"/>
                  </a:lnTo>
                  <a:lnTo>
                    <a:pt x="170" y="297"/>
                  </a:lnTo>
                  <a:lnTo>
                    <a:pt x="166" y="297"/>
                  </a:lnTo>
                  <a:lnTo>
                    <a:pt x="162" y="297"/>
                  </a:lnTo>
                  <a:lnTo>
                    <a:pt x="156" y="297"/>
                  </a:lnTo>
                  <a:lnTo>
                    <a:pt x="153" y="297"/>
                  </a:lnTo>
                  <a:lnTo>
                    <a:pt x="149" y="295"/>
                  </a:lnTo>
                  <a:lnTo>
                    <a:pt x="145" y="295"/>
                  </a:lnTo>
                  <a:lnTo>
                    <a:pt x="141" y="295"/>
                  </a:lnTo>
                  <a:lnTo>
                    <a:pt x="137" y="295"/>
                  </a:lnTo>
                  <a:lnTo>
                    <a:pt x="134" y="295"/>
                  </a:lnTo>
                  <a:lnTo>
                    <a:pt x="130" y="293"/>
                  </a:lnTo>
                  <a:lnTo>
                    <a:pt x="126" y="293"/>
                  </a:lnTo>
                  <a:lnTo>
                    <a:pt x="122" y="293"/>
                  </a:lnTo>
                  <a:lnTo>
                    <a:pt x="115" y="293"/>
                  </a:lnTo>
                  <a:lnTo>
                    <a:pt x="109" y="291"/>
                  </a:lnTo>
                  <a:lnTo>
                    <a:pt x="101" y="289"/>
                  </a:lnTo>
                  <a:lnTo>
                    <a:pt x="96" y="289"/>
                  </a:lnTo>
                  <a:lnTo>
                    <a:pt x="88" y="287"/>
                  </a:lnTo>
                  <a:lnTo>
                    <a:pt x="82" y="285"/>
                  </a:lnTo>
                  <a:lnTo>
                    <a:pt x="75" y="283"/>
                  </a:lnTo>
                  <a:lnTo>
                    <a:pt x="69" y="281"/>
                  </a:lnTo>
                  <a:lnTo>
                    <a:pt x="63" y="280"/>
                  </a:lnTo>
                  <a:lnTo>
                    <a:pt x="59" y="278"/>
                  </a:lnTo>
                  <a:lnTo>
                    <a:pt x="52" y="274"/>
                  </a:lnTo>
                  <a:lnTo>
                    <a:pt x="48" y="272"/>
                  </a:lnTo>
                  <a:lnTo>
                    <a:pt x="42" y="268"/>
                  </a:lnTo>
                  <a:lnTo>
                    <a:pt x="39" y="266"/>
                  </a:lnTo>
                  <a:lnTo>
                    <a:pt x="33" y="262"/>
                  </a:lnTo>
                  <a:lnTo>
                    <a:pt x="29" y="259"/>
                  </a:lnTo>
                  <a:lnTo>
                    <a:pt x="25" y="255"/>
                  </a:lnTo>
                  <a:lnTo>
                    <a:pt x="21" y="253"/>
                  </a:lnTo>
                  <a:lnTo>
                    <a:pt x="18" y="247"/>
                  </a:lnTo>
                  <a:lnTo>
                    <a:pt x="16" y="243"/>
                  </a:lnTo>
                  <a:lnTo>
                    <a:pt x="12" y="240"/>
                  </a:lnTo>
                  <a:lnTo>
                    <a:pt x="10" y="236"/>
                  </a:lnTo>
                  <a:lnTo>
                    <a:pt x="8" y="230"/>
                  </a:lnTo>
                  <a:lnTo>
                    <a:pt x="6" y="226"/>
                  </a:lnTo>
                  <a:lnTo>
                    <a:pt x="4" y="223"/>
                  </a:lnTo>
                  <a:lnTo>
                    <a:pt x="4" y="217"/>
                  </a:lnTo>
                  <a:lnTo>
                    <a:pt x="2" y="213"/>
                  </a:lnTo>
                  <a:lnTo>
                    <a:pt x="2" y="207"/>
                  </a:lnTo>
                  <a:lnTo>
                    <a:pt x="2" y="204"/>
                  </a:lnTo>
                  <a:lnTo>
                    <a:pt x="2" y="198"/>
                  </a:lnTo>
                  <a:lnTo>
                    <a:pt x="0" y="194"/>
                  </a:lnTo>
                  <a:lnTo>
                    <a:pt x="0" y="190"/>
                  </a:lnTo>
                  <a:lnTo>
                    <a:pt x="0" y="186"/>
                  </a:lnTo>
                  <a:lnTo>
                    <a:pt x="0" y="183"/>
                  </a:lnTo>
                  <a:lnTo>
                    <a:pt x="0" y="175"/>
                  </a:lnTo>
                  <a:lnTo>
                    <a:pt x="2" y="169"/>
                  </a:lnTo>
                  <a:lnTo>
                    <a:pt x="4" y="164"/>
                  </a:lnTo>
                  <a:lnTo>
                    <a:pt x="8" y="160"/>
                  </a:lnTo>
                  <a:lnTo>
                    <a:pt x="10" y="154"/>
                  </a:lnTo>
                  <a:lnTo>
                    <a:pt x="14" y="150"/>
                  </a:lnTo>
                  <a:lnTo>
                    <a:pt x="16" y="147"/>
                  </a:lnTo>
                  <a:lnTo>
                    <a:pt x="19" y="145"/>
                  </a:lnTo>
                  <a:lnTo>
                    <a:pt x="23" y="141"/>
                  </a:lnTo>
                  <a:lnTo>
                    <a:pt x="27" y="139"/>
                  </a:lnTo>
                  <a:lnTo>
                    <a:pt x="31" y="137"/>
                  </a:lnTo>
                  <a:lnTo>
                    <a:pt x="37" y="133"/>
                  </a:lnTo>
                  <a:lnTo>
                    <a:pt x="40" y="131"/>
                  </a:lnTo>
                  <a:lnTo>
                    <a:pt x="44" y="129"/>
                  </a:lnTo>
                  <a:lnTo>
                    <a:pt x="48" y="128"/>
                  </a:lnTo>
                  <a:lnTo>
                    <a:pt x="50" y="128"/>
                  </a:lnTo>
                  <a:lnTo>
                    <a:pt x="58" y="124"/>
                  </a:lnTo>
                  <a:lnTo>
                    <a:pt x="61" y="124"/>
                  </a:lnTo>
                  <a:lnTo>
                    <a:pt x="65" y="122"/>
                  </a:lnTo>
                  <a:lnTo>
                    <a:pt x="69" y="122"/>
                  </a:lnTo>
                  <a:lnTo>
                    <a:pt x="71" y="122"/>
                  </a:lnTo>
                  <a:lnTo>
                    <a:pt x="73" y="122"/>
                  </a:lnTo>
                  <a:lnTo>
                    <a:pt x="124" y="0"/>
                  </a:lnTo>
                  <a:lnTo>
                    <a:pt x="141" y="8"/>
                  </a:lnTo>
                  <a:lnTo>
                    <a:pt x="141" y="8"/>
                  </a:lnTo>
                  <a:close/>
                </a:path>
              </a:pathLst>
            </a:custGeom>
            <a:solidFill>
              <a:srgbClr val="000000"/>
            </a:solidFill>
            <a:ln w="9525">
              <a:noFill/>
              <a:round/>
              <a:headEnd/>
              <a:tailEnd/>
            </a:ln>
          </p:spPr>
          <p:txBody>
            <a:bodyPr/>
            <a:lstStyle/>
            <a:p>
              <a:endParaRPr lang="en-US"/>
            </a:p>
          </p:txBody>
        </p:sp>
        <p:sp>
          <p:nvSpPr>
            <p:cNvPr id="6233" name="Freeform 89"/>
            <p:cNvSpPr>
              <a:spLocks/>
            </p:cNvSpPr>
            <p:nvPr/>
          </p:nvSpPr>
          <p:spPr bwMode="auto">
            <a:xfrm>
              <a:off x="2527" y="3315"/>
              <a:ext cx="231" cy="113"/>
            </a:xfrm>
            <a:custGeom>
              <a:avLst/>
              <a:gdLst/>
              <a:ahLst/>
              <a:cxnLst>
                <a:cxn ang="0">
                  <a:pos x="245" y="21"/>
                </a:cxn>
                <a:cxn ang="0">
                  <a:pos x="213" y="40"/>
                </a:cxn>
                <a:cxn ang="0">
                  <a:pos x="192" y="57"/>
                </a:cxn>
                <a:cxn ang="0">
                  <a:pos x="220" y="80"/>
                </a:cxn>
                <a:cxn ang="0">
                  <a:pos x="209" y="82"/>
                </a:cxn>
                <a:cxn ang="0">
                  <a:pos x="184" y="76"/>
                </a:cxn>
                <a:cxn ang="0">
                  <a:pos x="156" y="72"/>
                </a:cxn>
                <a:cxn ang="0">
                  <a:pos x="123" y="70"/>
                </a:cxn>
                <a:cxn ang="0">
                  <a:pos x="91" y="74"/>
                </a:cxn>
                <a:cxn ang="0">
                  <a:pos x="61" y="87"/>
                </a:cxn>
                <a:cxn ang="0">
                  <a:pos x="38" y="103"/>
                </a:cxn>
                <a:cxn ang="0">
                  <a:pos x="28" y="137"/>
                </a:cxn>
                <a:cxn ang="0">
                  <a:pos x="49" y="158"/>
                </a:cxn>
                <a:cxn ang="0">
                  <a:pos x="76" y="173"/>
                </a:cxn>
                <a:cxn ang="0">
                  <a:pos x="101" y="182"/>
                </a:cxn>
                <a:cxn ang="0">
                  <a:pos x="125" y="190"/>
                </a:cxn>
                <a:cxn ang="0">
                  <a:pos x="148" y="196"/>
                </a:cxn>
                <a:cxn ang="0">
                  <a:pos x="179" y="200"/>
                </a:cxn>
                <a:cxn ang="0">
                  <a:pos x="217" y="203"/>
                </a:cxn>
                <a:cxn ang="0">
                  <a:pos x="249" y="200"/>
                </a:cxn>
                <a:cxn ang="0">
                  <a:pos x="277" y="194"/>
                </a:cxn>
                <a:cxn ang="0">
                  <a:pos x="306" y="182"/>
                </a:cxn>
                <a:cxn ang="0">
                  <a:pos x="333" y="171"/>
                </a:cxn>
                <a:cxn ang="0">
                  <a:pos x="355" y="156"/>
                </a:cxn>
                <a:cxn ang="0">
                  <a:pos x="390" y="129"/>
                </a:cxn>
                <a:cxn ang="0">
                  <a:pos x="420" y="99"/>
                </a:cxn>
                <a:cxn ang="0">
                  <a:pos x="435" y="68"/>
                </a:cxn>
                <a:cxn ang="0">
                  <a:pos x="430" y="46"/>
                </a:cxn>
                <a:cxn ang="0">
                  <a:pos x="456" y="36"/>
                </a:cxn>
                <a:cxn ang="0">
                  <a:pos x="460" y="55"/>
                </a:cxn>
                <a:cxn ang="0">
                  <a:pos x="458" y="87"/>
                </a:cxn>
                <a:cxn ang="0">
                  <a:pos x="447" y="110"/>
                </a:cxn>
                <a:cxn ang="0">
                  <a:pos x="426" y="139"/>
                </a:cxn>
                <a:cxn ang="0">
                  <a:pos x="397" y="165"/>
                </a:cxn>
                <a:cxn ang="0">
                  <a:pos x="363" y="190"/>
                </a:cxn>
                <a:cxn ang="0">
                  <a:pos x="331" y="207"/>
                </a:cxn>
                <a:cxn ang="0">
                  <a:pos x="306" y="213"/>
                </a:cxn>
                <a:cxn ang="0">
                  <a:pos x="276" y="219"/>
                </a:cxn>
                <a:cxn ang="0">
                  <a:pos x="243" y="222"/>
                </a:cxn>
                <a:cxn ang="0">
                  <a:pos x="209" y="224"/>
                </a:cxn>
                <a:cxn ang="0">
                  <a:pos x="175" y="224"/>
                </a:cxn>
                <a:cxn ang="0">
                  <a:pos x="141" y="220"/>
                </a:cxn>
                <a:cxn ang="0">
                  <a:pos x="108" y="217"/>
                </a:cxn>
                <a:cxn ang="0">
                  <a:pos x="78" y="209"/>
                </a:cxn>
                <a:cxn ang="0">
                  <a:pos x="55" y="201"/>
                </a:cxn>
                <a:cxn ang="0">
                  <a:pos x="25" y="177"/>
                </a:cxn>
                <a:cxn ang="0">
                  <a:pos x="7" y="152"/>
                </a:cxn>
                <a:cxn ang="0">
                  <a:pos x="0" y="122"/>
                </a:cxn>
                <a:cxn ang="0">
                  <a:pos x="19" y="82"/>
                </a:cxn>
                <a:cxn ang="0">
                  <a:pos x="44" y="65"/>
                </a:cxn>
                <a:cxn ang="0">
                  <a:pos x="74" y="53"/>
                </a:cxn>
                <a:cxn ang="0">
                  <a:pos x="106" y="47"/>
                </a:cxn>
                <a:cxn ang="0">
                  <a:pos x="135" y="47"/>
                </a:cxn>
                <a:cxn ang="0">
                  <a:pos x="161" y="49"/>
                </a:cxn>
              </a:cxnLst>
              <a:rect l="0" t="0" r="r" b="b"/>
              <a:pathLst>
                <a:path w="462" h="224">
                  <a:moveTo>
                    <a:pt x="264" y="9"/>
                  </a:moveTo>
                  <a:lnTo>
                    <a:pt x="264" y="9"/>
                  </a:lnTo>
                  <a:lnTo>
                    <a:pt x="260" y="11"/>
                  </a:lnTo>
                  <a:lnTo>
                    <a:pt x="256" y="13"/>
                  </a:lnTo>
                  <a:lnTo>
                    <a:pt x="251" y="17"/>
                  </a:lnTo>
                  <a:lnTo>
                    <a:pt x="245" y="21"/>
                  </a:lnTo>
                  <a:lnTo>
                    <a:pt x="239" y="25"/>
                  </a:lnTo>
                  <a:lnTo>
                    <a:pt x="232" y="28"/>
                  </a:lnTo>
                  <a:lnTo>
                    <a:pt x="224" y="34"/>
                  </a:lnTo>
                  <a:lnTo>
                    <a:pt x="220" y="36"/>
                  </a:lnTo>
                  <a:lnTo>
                    <a:pt x="217" y="38"/>
                  </a:lnTo>
                  <a:lnTo>
                    <a:pt x="213" y="40"/>
                  </a:lnTo>
                  <a:lnTo>
                    <a:pt x="209" y="42"/>
                  </a:lnTo>
                  <a:lnTo>
                    <a:pt x="203" y="46"/>
                  </a:lnTo>
                  <a:lnTo>
                    <a:pt x="199" y="49"/>
                  </a:lnTo>
                  <a:lnTo>
                    <a:pt x="194" y="53"/>
                  </a:lnTo>
                  <a:lnTo>
                    <a:pt x="192" y="55"/>
                  </a:lnTo>
                  <a:lnTo>
                    <a:pt x="192" y="57"/>
                  </a:lnTo>
                  <a:lnTo>
                    <a:pt x="194" y="59"/>
                  </a:lnTo>
                  <a:lnTo>
                    <a:pt x="198" y="59"/>
                  </a:lnTo>
                  <a:lnTo>
                    <a:pt x="205" y="63"/>
                  </a:lnTo>
                  <a:lnTo>
                    <a:pt x="211" y="68"/>
                  </a:lnTo>
                  <a:lnTo>
                    <a:pt x="218" y="74"/>
                  </a:lnTo>
                  <a:lnTo>
                    <a:pt x="220" y="80"/>
                  </a:lnTo>
                  <a:lnTo>
                    <a:pt x="222" y="84"/>
                  </a:lnTo>
                  <a:lnTo>
                    <a:pt x="222" y="84"/>
                  </a:lnTo>
                  <a:lnTo>
                    <a:pt x="220" y="85"/>
                  </a:lnTo>
                  <a:lnTo>
                    <a:pt x="218" y="85"/>
                  </a:lnTo>
                  <a:lnTo>
                    <a:pt x="215" y="84"/>
                  </a:lnTo>
                  <a:lnTo>
                    <a:pt x="209" y="82"/>
                  </a:lnTo>
                  <a:lnTo>
                    <a:pt x="203" y="82"/>
                  </a:lnTo>
                  <a:lnTo>
                    <a:pt x="199" y="80"/>
                  </a:lnTo>
                  <a:lnTo>
                    <a:pt x="198" y="80"/>
                  </a:lnTo>
                  <a:lnTo>
                    <a:pt x="194" y="78"/>
                  </a:lnTo>
                  <a:lnTo>
                    <a:pt x="190" y="78"/>
                  </a:lnTo>
                  <a:lnTo>
                    <a:pt x="184" y="76"/>
                  </a:lnTo>
                  <a:lnTo>
                    <a:pt x="180" y="76"/>
                  </a:lnTo>
                  <a:lnTo>
                    <a:pt x="177" y="74"/>
                  </a:lnTo>
                  <a:lnTo>
                    <a:pt x="171" y="74"/>
                  </a:lnTo>
                  <a:lnTo>
                    <a:pt x="165" y="74"/>
                  </a:lnTo>
                  <a:lnTo>
                    <a:pt x="161" y="72"/>
                  </a:lnTo>
                  <a:lnTo>
                    <a:pt x="156" y="72"/>
                  </a:lnTo>
                  <a:lnTo>
                    <a:pt x="152" y="72"/>
                  </a:lnTo>
                  <a:lnTo>
                    <a:pt x="146" y="72"/>
                  </a:lnTo>
                  <a:lnTo>
                    <a:pt x="141" y="70"/>
                  </a:lnTo>
                  <a:lnTo>
                    <a:pt x="135" y="70"/>
                  </a:lnTo>
                  <a:lnTo>
                    <a:pt x="129" y="70"/>
                  </a:lnTo>
                  <a:lnTo>
                    <a:pt x="123" y="70"/>
                  </a:lnTo>
                  <a:lnTo>
                    <a:pt x="118" y="70"/>
                  </a:lnTo>
                  <a:lnTo>
                    <a:pt x="112" y="70"/>
                  </a:lnTo>
                  <a:lnTo>
                    <a:pt x="108" y="72"/>
                  </a:lnTo>
                  <a:lnTo>
                    <a:pt x="102" y="72"/>
                  </a:lnTo>
                  <a:lnTo>
                    <a:pt x="97" y="74"/>
                  </a:lnTo>
                  <a:lnTo>
                    <a:pt x="91" y="74"/>
                  </a:lnTo>
                  <a:lnTo>
                    <a:pt x="85" y="76"/>
                  </a:lnTo>
                  <a:lnTo>
                    <a:pt x="80" y="78"/>
                  </a:lnTo>
                  <a:lnTo>
                    <a:pt x="76" y="80"/>
                  </a:lnTo>
                  <a:lnTo>
                    <a:pt x="70" y="82"/>
                  </a:lnTo>
                  <a:lnTo>
                    <a:pt x="66" y="84"/>
                  </a:lnTo>
                  <a:lnTo>
                    <a:pt x="61" y="87"/>
                  </a:lnTo>
                  <a:lnTo>
                    <a:pt x="57" y="89"/>
                  </a:lnTo>
                  <a:lnTo>
                    <a:pt x="53" y="91"/>
                  </a:lnTo>
                  <a:lnTo>
                    <a:pt x="49" y="95"/>
                  </a:lnTo>
                  <a:lnTo>
                    <a:pt x="45" y="97"/>
                  </a:lnTo>
                  <a:lnTo>
                    <a:pt x="42" y="101"/>
                  </a:lnTo>
                  <a:lnTo>
                    <a:pt x="38" y="103"/>
                  </a:lnTo>
                  <a:lnTo>
                    <a:pt x="36" y="106"/>
                  </a:lnTo>
                  <a:lnTo>
                    <a:pt x="30" y="112"/>
                  </a:lnTo>
                  <a:lnTo>
                    <a:pt x="28" y="118"/>
                  </a:lnTo>
                  <a:lnTo>
                    <a:pt x="26" y="124"/>
                  </a:lnTo>
                  <a:lnTo>
                    <a:pt x="26" y="131"/>
                  </a:lnTo>
                  <a:lnTo>
                    <a:pt x="28" y="137"/>
                  </a:lnTo>
                  <a:lnTo>
                    <a:pt x="32" y="143"/>
                  </a:lnTo>
                  <a:lnTo>
                    <a:pt x="34" y="146"/>
                  </a:lnTo>
                  <a:lnTo>
                    <a:pt x="38" y="148"/>
                  </a:lnTo>
                  <a:lnTo>
                    <a:pt x="40" y="152"/>
                  </a:lnTo>
                  <a:lnTo>
                    <a:pt x="45" y="156"/>
                  </a:lnTo>
                  <a:lnTo>
                    <a:pt x="49" y="158"/>
                  </a:lnTo>
                  <a:lnTo>
                    <a:pt x="55" y="162"/>
                  </a:lnTo>
                  <a:lnTo>
                    <a:pt x="61" y="165"/>
                  </a:lnTo>
                  <a:lnTo>
                    <a:pt x="66" y="169"/>
                  </a:lnTo>
                  <a:lnTo>
                    <a:pt x="68" y="169"/>
                  </a:lnTo>
                  <a:lnTo>
                    <a:pt x="72" y="171"/>
                  </a:lnTo>
                  <a:lnTo>
                    <a:pt x="76" y="173"/>
                  </a:lnTo>
                  <a:lnTo>
                    <a:pt x="80" y="175"/>
                  </a:lnTo>
                  <a:lnTo>
                    <a:pt x="83" y="177"/>
                  </a:lnTo>
                  <a:lnTo>
                    <a:pt x="87" y="179"/>
                  </a:lnTo>
                  <a:lnTo>
                    <a:pt x="91" y="179"/>
                  </a:lnTo>
                  <a:lnTo>
                    <a:pt x="97" y="181"/>
                  </a:lnTo>
                  <a:lnTo>
                    <a:pt x="101" y="182"/>
                  </a:lnTo>
                  <a:lnTo>
                    <a:pt x="104" y="182"/>
                  </a:lnTo>
                  <a:lnTo>
                    <a:pt x="108" y="184"/>
                  </a:lnTo>
                  <a:lnTo>
                    <a:pt x="112" y="186"/>
                  </a:lnTo>
                  <a:lnTo>
                    <a:pt x="118" y="186"/>
                  </a:lnTo>
                  <a:lnTo>
                    <a:pt x="122" y="188"/>
                  </a:lnTo>
                  <a:lnTo>
                    <a:pt x="125" y="190"/>
                  </a:lnTo>
                  <a:lnTo>
                    <a:pt x="129" y="190"/>
                  </a:lnTo>
                  <a:lnTo>
                    <a:pt x="133" y="192"/>
                  </a:lnTo>
                  <a:lnTo>
                    <a:pt x="137" y="192"/>
                  </a:lnTo>
                  <a:lnTo>
                    <a:pt x="141" y="192"/>
                  </a:lnTo>
                  <a:lnTo>
                    <a:pt x="144" y="194"/>
                  </a:lnTo>
                  <a:lnTo>
                    <a:pt x="148" y="196"/>
                  </a:lnTo>
                  <a:lnTo>
                    <a:pt x="152" y="196"/>
                  </a:lnTo>
                  <a:lnTo>
                    <a:pt x="156" y="198"/>
                  </a:lnTo>
                  <a:lnTo>
                    <a:pt x="160" y="198"/>
                  </a:lnTo>
                  <a:lnTo>
                    <a:pt x="165" y="200"/>
                  </a:lnTo>
                  <a:lnTo>
                    <a:pt x="173" y="200"/>
                  </a:lnTo>
                  <a:lnTo>
                    <a:pt x="179" y="200"/>
                  </a:lnTo>
                  <a:lnTo>
                    <a:pt x="186" y="201"/>
                  </a:lnTo>
                  <a:lnTo>
                    <a:pt x="192" y="201"/>
                  </a:lnTo>
                  <a:lnTo>
                    <a:pt x="199" y="203"/>
                  </a:lnTo>
                  <a:lnTo>
                    <a:pt x="205" y="203"/>
                  </a:lnTo>
                  <a:lnTo>
                    <a:pt x="211" y="203"/>
                  </a:lnTo>
                  <a:lnTo>
                    <a:pt x="217" y="203"/>
                  </a:lnTo>
                  <a:lnTo>
                    <a:pt x="222" y="203"/>
                  </a:lnTo>
                  <a:lnTo>
                    <a:pt x="228" y="201"/>
                  </a:lnTo>
                  <a:lnTo>
                    <a:pt x="234" y="201"/>
                  </a:lnTo>
                  <a:lnTo>
                    <a:pt x="239" y="201"/>
                  </a:lnTo>
                  <a:lnTo>
                    <a:pt x="243" y="201"/>
                  </a:lnTo>
                  <a:lnTo>
                    <a:pt x="249" y="200"/>
                  </a:lnTo>
                  <a:lnTo>
                    <a:pt x="255" y="200"/>
                  </a:lnTo>
                  <a:lnTo>
                    <a:pt x="258" y="198"/>
                  </a:lnTo>
                  <a:lnTo>
                    <a:pt x="264" y="198"/>
                  </a:lnTo>
                  <a:lnTo>
                    <a:pt x="268" y="196"/>
                  </a:lnTo>
                  <a:lnTo>
                    <a:pt x="274" y="196"/>
                  </a:lnTo>
                  <a:lnTo>
                    <a:pt x="277" y="194"/>
                  </a:lnTo>
                  <a:lnTo>
                    <a:pt x="283" y="192"/>
                  </a:lnTo>
                  <a:lnTo>
                    <a:pt x="287" y="190"/>
                  </a:lnTo>
                  <a:lnTo>
                    <a:pt x="293" y="190"/>
                  </a:lnTo>
                  <a:lnTo>
                    <a:pt x="296" y="188"/>
                  </a:lnTo>
                  <a:lnTo>
                    <a:pt x="302" y="186"/>
                  </a:lnTo>
                  <a:lnTo>
                    <a:pt x="306" y="182"/>
                  </a:lnTo>
                  <a:lnTo>
                    <a:pt x="310" y="182"/>
                  </a:lnTo>
                  <a:lnTo>
                    <a:pt x="314" y="179"/>
                  </a:lnTo>
                  <a:lnTo>
                    <a:pt x="319" y="177"/>
                  </a:lnTo>
                  <a:lnTo>
                    <a:pt x="323" y="175"/>
                  </a:lnTo>
                  <a:lnTo>
                    <a:pt x="329" y="173"/>
                  </a:lnTo>
                  <a:lnTo>
                    <a:pt x="333" y="171"/>
                  </a:lnTo>
                  <a:lnTo>
                    <a:pt x="336" y="167"/>
                  </a:lnTo>
                  <a:lnTo>
                    <a:pt x="340" y="165"/>
                  </a:lnTo>
                  <a:lnTo>
                    <a:pt x="344" y="163"/>
                  </a:lnTo>
                  <a:lnTo>
                    <a:pt x="348" y="162"/>
                  </a:lnTo>
                  <a:lnTo>
                    <a:pt x="352" y="158"/>
                  </a:lnTo>
                  <a:lnTo>
                    <a:pt x="355" y="156"/>
                  </a:lnTo>
                  <a:lnTo>
                    <a:pt x="361" y="154"/>
                  </a:lnTo>
                  <a:lnTo>
                    <a:pt x="367" y="148"/>
                  </a:lnTo>
                  <a:lnTo>
                    <a:pt x="374" y="143"/>
                  </a:lnTo>
                  <a:lnTo>
                    <a:pt x="378" y="137"/>
                  </a:lnTo>
                  <a:lnTo>
                    <a:pt x="386" y="133"/>
                  </a:lnTo>
                  <a:lnTo>
                    <a:pt x="390" y="129"/>
                  </a:lnTo>
                  <a:lnTo>
                    <a:pt x="395" y="124"/>
                  </a:lnTo>
                  <a:lnTo>
                    <a:pt x="397" y="120"/>
                  </a:lnTo>
                  <a:lnTo>
                    <a:pt x="401" y="118"/>
                  </a:lnTo>
                  <a:lnTo>
                    <a:pt x="407" y="112"/>
                  </a:lnTo>
                  <a:lnTo>
                    <a:pt x="412" y="105"/>
                  </a:lnTo>
                  <a:lnTo>
                    <a:pt x="420" y="99"/>
                  </a:lnTo>
                  <a:lnTo>
                    <a:pt x="426" y="93"/>
                  </a:lnTo>
                  <a:lnTo>
                    <a:pt x="430" y="85"/>
                  </a:lnTo>
                  <a:lnTo>
                    <a:pt x="433" y="80"/>
                  </a:lnTo>
                  <a:lnTo>
                    <a:pt x="433" y="76"/>
                  </a:lnTo>
                  <a:lnTo>
                    <a:pt x="435" y="72"/>
                  </a:lnTo>
                  <a:lnTo>
                    <a:pt x="435" y="68"/>
                  </a:lnTo>
                  <a:lnTo>
                    <a:pt x="435" y="65"/>
                  </a:lnTo>
                  <a:lnTo>
                    <a:pt x="433" y="61"/>
                  </a:lnTo>
                  <a:lnTo>
                    <a:pt x="433" y="57"/>
                  </a:lnTo>
                  <a:lnTo>
                    <a:pt x="431" y="53"/>
                  </a:lnTo>
                  <a:lnTo>
                    <a:pt x="431" y="51"/>
                  </a:lnTo>
                  <a:lnTo>
                    <a:pt x="430" y="46"/>
                  </a:lnTo>
                  <a:lnTo>
                    <a:pt x="428" y="42"/>
                  </a:lnTo>
                  <a:lnTo>
                    <a:pt x="424" y="38"/>
                  </a:lnTo>
                  <a:lnTo>
                    <a:pt x="422" y="36"/>
                  </a:lnTo>
                  <a:lnTo>
                    <a:pt x="422" y="34"/>
                  </a:lnTo>
                  <a:lnTo>
                    <a:pt x="456" y="34"/>
                  </a:lnTo>
                  <a:lnTo>
                    <a:pt x="456" y="36"/>
                  </a:lnTo>
                  <a:lnTo>
                    <a:pt x="458" y="38"/>
                  </a:lnTo>
                  <a:lnTo>
                    <a:pt x="460" y="44"/>
                  </a:lnTo>
                  <a:lnTo>
                    <a:pt x="460" y="46"/>
                  </a:lnTo>
                  <a:lnTo>
                    <a:pt x="460" y="47"/>
                  </a:lnTo>
                  <a:lnTo>
                    <a:pt x="460" y="51"/>
                  </a:lnTo>
                  <a:lnTo>
                    <a:pt x="460" y="55"/>
                  </a:lnTo>
                  <a:lnTo>
                    <a:pt x="460" y="59"/>
                  </a:lnTo>
                  <a:lnTo>
                    <a:pt x="460" y="65"/>
                  </a:lnTo>
                  <a:lnTo>
                    <a:pt x="460" y="68"/>
                  </a:lnTo>
                  <a:lnTo>
                    <a:pt x="462" y="74"/>
                  </a:lnTo>
                  <a:lnTo>
                    <a:pt x="460" y="80"/>
                  </a:lnTo>
                  <a:lnTo>
                    <a:pt x="458" y="87"/>
                  </a:lnTo>
                  <a:lnTo>
                    <a:pt x="456" y="91"/>
                  </a:lnTo>
                  <a:lnTo>
                    <a:pt x="454" y="95"/>
                  </a:lnTo>
                  <a:lnTo>
                    <a:pt x="452" y="99"/>
                  </a:lnTo>
                  <a:lnTo>
                    <a:pt x="452" y="103"/>
                  </a:lnTo>
                  <a:lnTo>
                    <a:pt x="449" y="106"/>
                  </a:lnTo>
                  <a:lnTo>
                    <a:pt x="447" y="110"/>
                  </a:lnTo>
                  <a:lnTo>
                    <a:pt x="443" y="116"/>
                  </a:lnTo>
                  <a:lnTo>
                    <a:pt x="441" y="120"/>
                  </a:lnTo>
                  <a:lnTo>
                    <a:pt x="437" y="124"/>
                  </a:lnTo>
                  <a:lnTo>
                    <a:pt x="433" y="129"/>
                  </a:lnTo>
                  <a:lnTo>
                    <a:pt x="430" y="133"/>
                  </a:lnTo>
                  <a:lnTo>
                    <a:pt x="426" y="139"/>
                  </a:lnTo>
                  <a:lnTo>
                    <a:pt x="422" y="143"/>
                  </a:lnTo>
                  <a:lnTo>
                    <a:pt x="418" y="146"/>
                  </a:lnTo>
                  <a:lnTo>
                    <a:pt x="412" y="152"/>
                  </a:lnTo>
                  <a:lnTo>
                    <a:pt x="409" y="156"/>
                  </a:lnTo>
                  <a:lnTo>
                    <a:pt x="403" y="160"/>
                  </a:lnTo>
                  <a:lnTo>
                    <a:pt x="397" y="165"/>
                  </a:lnTo>
                  <a:lnTo>
                    <a:pt x="391" y="169"/>
                  </a:lnTo>
                  <a:lnTo>
                    <a:pt x="388" y="175"/>
                  </a:lnTo>
                  <a:lnTo>
                    <a:pt x="380" y="177"/>
                  </a:lnTo>
                  <a:lnTo>
                    <a:pt x="374" y="181"/>
                  </a:lnTo>
                  <a:lnTo>
                    <a:pt x="369" y="186"/>
                  </a:lnTo>
                  <a:lnTo>
                    <a:pt x="363" y="190"/>
                  </a:lnTo>
                  <a:lnTo>
                    <a:pt x="357" y="192"/>
                  </a:lnTo>
                  <a:lnTo>
                    <a:pt x="352" y="198"/>
                  </a:lnTo>
                  <a:lnTo>
                    <a:pt x="344" y="200"/>
                  </a:lnTo>
                  <a:lnTo>
                    <a:pt x="338" y="203"/>
                  </a:lnTo>
                  <a:lnTo>
                    <a:pt x="334" y="205"/>
                  </a:lnTo>
                  <a:lnTo>
                    <a:pt x="331" y="207"/>
                  </a:lnTo>
                  <a:lnTo>
                    <a:pt x="327" y="207"/>
                  </a:lnTo>
                  <a:lnTo>
                    <a:pt x="323" y="209"/>
                  </a:lnTo>
                  <a:lnTo>
                    <a:pt x="317" y="209"/>
                  </a:lnTo>
                  <a:lnTo>
                    <a:pt x="314" y="211"/>
                  </a:lnTo>
                  <a:lnTo>
                    <a:pt x="310" y="213"/>
                  </a:lnTo>
                  <a:lnTo>
                    <a:pt x="306" y="213"/>
                  </a:lnTo>
                  <a:lnTo>
                    <a:pt x="300" y="215"/>
                  </a:lnTo>
                  <a:lnTo>
                    <a:pt x="296" y="217"/>
                  </a:lnTo>
                  <a:lnTo>
                    <a:pt x="291" y="217"/>
                  </a:lnTo>
                  <a:lnTo>
                    <a:pt x="287" y="219"/>
                  </a:lnTo>
                  <a:lnTo>
                    <a:pt x="281" y="219"/>
                  </a:lnTo>
                  <a:lnTo>
                    <a:pt x="276" y="219"/>
                  </a:lnTo>
                  <a:lnTo>
                    <a:pt x="272" y="220"/>
                  </a:lnTo>
                  <a:lnTo>
                    <a:pt x="266" y="220"/>
                  </a:lnTo>
                  <a:lnTo>
                    <a:pt x="260" y="220"/>
                  </a:lnTo>
                  <a:lnTo>
                    <a:pt x="255" y="222"/>
                  </a:lnTo>
                  <a:lnTo>
                    <a:pt x="249" y="222"/>
                  </a:lnTo>
                  <a:lnTo>
                    <a:pt x="243" y="222"/>
                  </a:lnTo>
                  <a:lnTo>
                    <a:pt x="237" y="222"/>
                  </a:lnTo>
                  <a:lnTo>
                    <a:pt x="232" y="224"/>
                  </a:lnTo>
                  <a:lnTo>
                    <a:pt x="226" y="224"/>
                  </a:lnTo>
                  <a:lnTo>
                    <a:pt x="220" y="224"/>
                  </a:lnTo>
                  <a:lnTo>
                    <a:pt x="215" y="224"/>
                  </a:lnTo>
                  <a:lnTo>
                    <a:pt x="209" y="224"/>
                  </a:lnTo>
                  <a:lnTo>
                    <a:pt x="203" y="224"/>
                  </a:lnTo>
                  <a:lnTo>
                    <a:pt x="198" y="224"/>
                  </a:lnTo>
                  <a:lnTo>
                    <a:pt x="192" y="224"/>
                  </a:lnTo>
                  <a:lnTo>
                    <a:pt x="186" y="224"/>
                  </a:lnTo>
                  <a:lnTo>
                    <a:pt x="180" y="224"/>
                  </a:lnTo>
                  <a:lnTo>
                    <a:pt x="175" y="224"/>
                  </a:lnTo>
                  <a:lnTo>
                    <a:pt x="169" y="224"/>
                  </a:lnTo>
                  <a:lnTo>
                    <a:pt x="163" y="222"/>
                  </a:lnTo>
                  <a:lnTo>
                    <a:pt x="156" y="222"/>
                  </a:lnTo>
                  <a:lnTo>
                    <a:pt x="152" y="222"/>
                  </a:lnTo>
                  <a:lnTo>
                    <a:pt x="144" y="222"/>
                  </a:lnTo>
                  <a:lnTo>
                    <a:pt x="141" y="220"/>
                  </a:lnTo>
                  <a:lnTo>
                    <a:pt x="135" y="220"/>
                  </a:lnTo>
                  <a:lnTo>
                    <a:pt x="129" y="220"/>
                  </a:lnTo>
                  <a:lnTo>
                    <a:pt x="123" y="219"/>
                  </a:lnTo>
                  <a:lnTo>
                    <a:pt x="118" y="219"/>
                  </a:lnTo>
                  <a:lnTo>
                    <a:pt x="112" y="217"/>
                  </a:lnTo>
                  <a:lnTo>
                    <a:pt x="108" y="217"/>
                  </a:lnTo>
                  <a:lnTo>
                    <a:pt x="102" y="215"/>
                  </a:lnTo>
                  <a:lnTo>
                    <a:pt x="97" y="215"/>
                  </a:lnTo>
                  <a:lnTo>
                    <a:pt x="93" y="213"/>
                  </a:lnTo>
                  <a:lnTo>
                    <a:pt x="89" y="213"/>
                  </a:lnTo>
                  <a:lnTo>
                    <a:pt x="83" y="211"/>
                  </a:lnTo>
                  <a:lnTo>
                    <a:pt x="78" y="209"/>
                  </a:lnTo>
                  <a:lnTo>
                    <a:pt x="74" y="207"/>
                  </a:lnTo>
                  <a:lnTo>
                    <a:pt x="70" y="207"/>
                  </a:lnTo>
                  <a:lnTo>
                    <a:pt x="66" y="205"/>
                  </a:lnTo>
                  <a:lnTo>
                    <a:pt x="63" y="203"/>
                  </a:lnTo>
                  <a:lnTo>
                    <a:pt x="59" y="201"/>
                  </a:lnTo>
                  <a:lnTo>
                    <a:pt x="55" y="201"/>
                  </a:lnTo>
                  <a:lnTo>
                    <a:pt x="47" y="198"/>
                  </a:lnTo>
                  <a:lnTo>
                    <a:pt x="42" y="192"/>
                  </a:lnTo>
                  <a:lnTo>
                    <a:pt x="38" y="188"/>
                  </a:lnTo>
                  <a:lnTo>
                    <a:pt x="32" y="186"/>
                  </a:lnTo>
                  <a:lnTo>
                    <a:pt x="28" y="181"/>
                  </a:lnTo>
                  <a:lnTo>
                    <a:pt x="25" y="177"/>
                  </a:lnTo>
                  <a:lnTo>
                    <a:pt x="21" y="171"/>
                  </a:lnTo>
                  <a:lnTo>
                    <a:pt x="19" y="167"/>
                  </a:lnTo>
                  <a:lnTo>
                    <a:pt x="15" y="163"/>
                  </a:lnTo>
                  <a:lnTo>
                    <a:pt x="11" y="160"/>
                  </a:lnTo>
                  <a:lnTo>
                    <a:pt x="9" y="156"/>
                  </a:lnTo>
                  <a:lnTo>
                    <a:pt x="7" y="152"/>
                  </a:lnTo>
                  <a:lnTo>
                    <a:pt x="6" y="146"/>
                  </a:lnTo>
                  <a:lnTo>
                    <a:pt x="4" y="143"/>
                  </a:lnTo>
                  <a:lnTo>
                    <a:pt x="2" y="139"/>
                  </a:lnTo>
                  <a:lnTo>
                    <a:pt x="2" y="135"/>
                  </a:lnTo>
                  <a:lnTo>
                    <a:pt x="0" y="129"/>
                  </a:lnTo>
                  <a:lnTo>
                    <a:pt x="0" y="122"/>
                  </a:lnTo>
                  <a:lnTo>
                    <a:pt x="0" y="114"/>
                  </a:lnTo>
                  <a:lnTo>
                    <a:pt x="2" y="108"/>
                  </a:lnTo>
                  <a:lnTo>
                    <a:pt x="6" y="101"/>
                  </a:lnTo>
                  <a:lnTo>
                    <a:pt x="9" y="95"/>
                  </a:lnTo>
                  <a:lnTo>
                    <a:pt x="13" y="87"/>
                  </a:lnTo>
                  <a:lnTo>
                    <a:pt x="19" y="82"/>
                  </a:lnTo>
                  <a:lnTo>
                    <a:pt x="23" y="78"/>
                  </a:lnTo>
                  <a:lnTo>
                    <a:pt x="26" y="76"/>
                  </a:lnTo>
                  <a:lnTo>
                    <a:pt x="30" y="72"/>
                  </a:lnTo>
                  <a:lnTo>
                    <a:pt x="34" y="70"/>
                  </a:lnTo>
                  <a:lnTo>
                    <a:pt x="40" y="66"/>
                  </a:lnTo>
                  <a:lnTo>
                    <a:pt x="44" y="65"/>
                  </a:lnTo>
                  <a:lnTo>
                    <a:pt x="47" y="61"/>
                  </a:lnTo>
                  <a:lnTo>
                    <a:pt x="53" y="59"/>
                  </a:lnTo>
                  <a:lnTo>
                    <a:pt x="57" y="57"/>
                  </a:lnTo>
                  <a:lnTo>
                    <a:pt x="63" y="55"/>
                  </a:lnTo>
                  <a:lnTo>
                    <a:pt x="66" y="55"/>
                  </a:lnTo>
                  <a:lnTo>
                    <a:pt x="74" y="53"/>
                  </a:lnTo>
                  <a:lnTo>
                    <a:pt x="78" y="51"/>
                  </a:lnTo>
                  <a:lnTo>
                    <a:pt x="83" y="51"/>
                  </a:lnTo>
                  <a:lnTo>
                    <a:pt x="89" y="49"/>
                  </a:lnTo>
                  <a:lnTo>
                    <a:pt x="95" y="49"/>
                  </a:lnTo>
                  <a:lnTo>
                    <a:pt x="101" y="49"/>
                  </a:lnTo>
                  <a:lnTo>
                    <a:pt x="106" y="47"/>
                  </a:lnTo>
                  <a:lnTo>
                    <a:pt x="110" y="47"/>
                  </a:lnTo>
                  <a:lnTo>
                    <a:pt x="116" y="47"/>
                  </a:lnTo>
                  <a:lnTo>
                    <a:pt x="122" y="47"/>
                  </a:lnTo>
                  <a:lnTo>
                    <a:pt x="125" y="47"/>
                  </a:lnTo>
                  <a:lnTo>
                    <a:pt x="131" y="47"/>
                  </a:lnTo>
                  <a:lnTo>
                    <a:pt x="135" y="47"/>
                  </a:lnTo>
                  <a:lnTo>
                    <a:pt x="139" y="47"/>
                  </a:lnTo>
                  <a:lnTo>
                    <a:pt x="142" y="47"/>
                  </a:lnTo>
                  <a:lnTo>
                    <a:pt x="146" y="47"/>
                  </a:lnTo>
                  <a:lnTo>
                    <a:pt x="152" y="49"/>
                  </a:lnTo>
                  <a:lnTo>
                    <a:pt x="156" y="49"/>
                  </a:lnTo>
                  <a:lnTo>
                    <a:pt x="161" y="49"/>
                  </a:lnTo>
                  <a:lnTo>
                    <a:pt x="165" y="49"/>
                  </a:lnTo>
                  <a:lnTo>
                    <a:pt x="165" y="51"/>
                  </a:lnTo>
                  <a:lnTo>
                    <a:pt x="241" y="0"/>
                  </a:lnTo>
                  <a:lnTo>
                    <a:pt x="264" y="9"/>
                  </a:lnTo>
                  <a:lnTo>
                    <a:pt x="264" y="9"/>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4191000" y="5607050"/>
            <a:ext cx="4419600" cy="946150"/>
          </a:xfrm>
          <a:prstGeom prst="rect">
            <a:avLst/>
          </a:prstGeom>
          <a:noFill/>
          <a:ln w="9525">
            <a:noFill/>
            <a:miter lim="800000"/>
            <a:headEnd/>
            <a:tailEnd/>
          </a:ln>
          <a:effectLst/>
        </p:spPr>
        <p:txBody>
          <a:bodyPr>
            <a:spAutoFit/>
          </a:bodyPr>
          <a:lstStyle/>
          <a:p>
            <a:r>
              <a:rPr lang="en-US" sz="2800">
                <a:latin typeface="Verdana" pitchFamily="34" charset="0"/>
              </a:rPr>
              <a:t>When the class dances, I can dance.</a:t>
            </a:r>
          </a:p>
        </p:txBody>
      </p:sp>
      <p:sp>
        <p:nvSpPr>
          <p:cNvPr id="8198" name="Text Box 6"/>
          <p:cNvSpPr txBox="1">
            <a:spLocks noChangeArrowheads="1"/>
          </p:cNvSpPr>
          <p:nvPr/>
        </p:nvSpPr>
        <p:spPr bwMode="auto">
          <a:xfrm>
            <a:off x="784225" y="1981200"/>
            <a:ext cx="1044575" cy="396875"/>
          </a:xfrm>
          <a:prstGeom prst="rect">
            <a:avLst/>
          </a:prstGeom>
          <a:noFill/>
          <a:ln w="9525">
            <a:noFill/>
            <a:miter lim="800000"/>
            <a:headEnd/>
            <a:tailEnd/>
          </a:ln>
          <a:effectLst/>
        </p:spPr>
        <p:txBody>
          <a:bodyPr>
            <a:spAutoFit/>
          </a:bodyPr>
          <a:lstStyle/>
          <a:p>
            <a:pPr>
              <a:spcBef>
                <a:spcPct val="50000"/>
              </a:spcBef>
            </a:pPr>
            <a:r>
              <a:rPr lang="en-US" sz="2000" b="1">
                <a:latin typeface="Verdana" pitchFamily="34" charset="0"/>
              </a:rPr>
              <a:t>First</a:t>
            </a:r>
          </a:p>
        </p:txBody>
      </p:sp>
      <p:sp>
        <p:nvSpPr>
          <p:cNvPr id="8199" name="Line 7"/>
          <p:cNvSpPr>
            <a:spLocks noChangeShapeType="1"/>
          </p:cNvSpPr>
          <p:nvPr/>
        </p:nvSpPr>
        <p:spPr bwMode="auto">
          <a:xfrm>
            <a:off x="2133600" y="2133600"/>
            <a:ext cx="0" cy="990600"/>
          </a:xfrm>
          <a:prstGeom prst="line">
            <a:avLst/>
          </a:prstGeom>
          <a:noFill/>
          <a:ln w="57150">
            <a:solidFill>
              <a:schemeClr val="tx1"/>
            </a:solidFill>
            <a:round/>
            <a:headEnd/>
            <a:tailEnd/>
          </a:ln>
          <a:effectLst/>
        </p:spPr>
        <p:txBody>
          <a:bodyPr/>
          <a:lstStyle/>
          <a:p>
            <a:endParaRPr lang="en-US"/>
          </a:p>
        </p:txBody>
      </p:sp>
      <p:sp>
        <p:nvSpPr>
          <p:cNvPr id="8201" name="Text Box 9"/>
          <p:cNvSpPr txBox="1">
            <a:spLocks noChangeArrowheads="1"/>
          </p:cNvSpPr>
          <p:nvPr/>
        </p:nvSpPr>
        <p:spPr bwMode="auto">
          <a:xfrm>
            <a:off x="2955925" y="1946275"/>
            <a:ext cx="1158875" cy="457200"/>
          </a:xfrm>
          <a:prstGeom prst="rect">
            <a:avLst/>
          </a:prstGeom>
          <a:noFill/>
          <a:ln w="9525">
            <a:noFill/>
            <a:miter lim="800000"/>
            <a:headEnd/>
            <a:tailEnd/>
          </a:ln>
          <a:effectLst/>
        </p:spPr>
        <p:txBody>
          <a:bodyPr>
            <a:spAutoFit/>
          </a:bodyPr>
          <a:lstStyle/>
          <a:p>
            <a:endParaRPr lang="en-US">
              <a:latin typeface="Verdana" pitchFamily="34" charset="0"/>
            </a:endParaRPr>
          </a:p>
        </p:txBody>
      </p:sp>
      <p:sp>
        <p:nvSpPr>
          <p:cNvPr id="8202" name="Text Box 10"/>
          <p:cNvSpPr txBox="1">
            <a:spLocks noChangeArrowheads="1"/>
          </p:cNvSpPr>
          <p:nvPr/>
        </p:nvSpPr>
        <p:spPr bwMode="auto">
          <a:xfrm>
            <a:off x="2667000" y="1981200"/>
            <a:ext cx="1066800" cy="396875"/>
          </a:xfrm>
          <a:prstGeom prst="rect">
            <a:avLst/>
          </a:prstGeom>
          <a:noFill/>
          <a:ln w="9525">
            <a:noFill/>
            <a:miter lim="800000"/>
            <a:headEnd/>
            <a:tailEnd/>
          </a:ln>
          <a:effectLst/>
        </p:spPr>
        <p:txBody>
          <a:bodyPr>
            <a:spAutoFit/>
          </a:bodyPr>
          <a:lstStyle/>
          <a:p>
            <a:r>
              <a:rPr lang="en-US" sz="2000" b="1">
                <a:latin typeface="Verdana" pitchFamily="34" charset="0"/>
              </a:rPr>
              <a:t>Then</a:t>
            </a:r>
          </a:p>
        </p:txBody>
      </p:sp>
      <p:sp>
        <p:nvSpPr>
          <p:cNvPr id="8203" name="Text Box 11"/>
          <p:cNvSpPr txBox="1">
            <a:spLocks noChangeArrowheads="1"/>
          </p:cNvSpPr>
          <p:nvPr/>
        </p:nvSpPr>
        <p:spPr bwMode="auto">
          <a:xfrm>
            <a:off x="0" y="30163"/>
            <a:ext cx="9144000" cy="884237"/>
          </a:xfrm>
          <a:prstGeom prst="rect">
            <a:avLst/>
          </a:prstGeom>
          <a:noFill/>
          <a:ln w="9525">
            <a:noFill/>
            <a:miter lim="800000"/>
            <a:headEnd/>
            <a:tailEnd/>
          </a:ln>
          <a:effectLst/>
        </p:spPr>
        <p:txBody>
          <a:bodyPr>
            <a:spAutoFit/>
          </a:bodyPr>
          <a:lstStyle/>
          <a:p>
            <a:pPr algn="ctr"/>
            <a:r>
              <a:rPr lang="en-US" sz="2800" b="1" i="1">
                <a:latin typeface="Verdana" pitchFamily="34" charset="0"/>
              </a:rPr>
              <a:t>“What do we do in circle?”</a:t>
            </a:r>
          </a:p>
          <a:p>
            <a:pPr algn="ctr"/>
            <a:endParaRPr lang="en-US">
              <a:latin typeface="Verdana" pitchFamily="34" charset="0"/>
            </a:endParaRPr>
          </a:p>
        </p:txBody>
      </p:sp>
      <p:sp>
        <p:nvSpPr>
          <p:cNvPr id="8204" name="Text Box 12"/>
          <p:cNvSpPr txBox="1">
            <a:spLocks noChangeArrowheads="1"/>
          </p:cNvSpPr>
          <p:nvPr/>
        </p:nvSpPr>
        <p:spPr bwMode="auto">
          <a:xfrm>
            <a:off x="4114800" y="762000"/>
            <a:ext cx="5029200" cy="946150"/>
          </a:xfrm>
          <a:prstGeom prst="rect">
            <a:avLst/>
          </a:prstGeom>
          <a:noFill/>
          <a:ln w="9525">
            <a:noFill/>
            <a:miter lim="800000"/>
            <a:headEnd/>
            <a:tailEnd/>
          </a:ln>
          <a:effectLst/>
        </p:spPr>
        <p:txBody>
          <a:bodyPr>
            <a:spAutoFit/>
          </a:bodyPr>
          <a:lstStyle/>
          <a:p>
            <a:r>
              <a:rPr lang="en-US" sz="2800">
                <a:latin typeface="Verdana" pitchFamily="34" charset="0"/>
              </a:rPr>
              <a:t>When the teacher talks, I sit nice and listen.</a:t>
            </a:r>
          </a:p>
        </p:txBody>
      </p:sp>
      <p:sp>
        <p:nvSpPr>
          <p:cNvPr id="8205" name="Text Box 13"/>
          <p:cNvSpPr txBox="1">
            <a:spLocks noChangeArrowheads="1"/>
          </p:cNvSpPr>
          <p:nvPr/>
        </p:nvSpPr>
        <p:spPr bwMode="auto">
          <a:xfrm>
            <a:off x="4191000" y="2057400"/>
            <a:ext cx="4648200" cy="1738313"/>
          </a:xfrm>
          <a:prstGeom prst="rect">
            <a:avLst/>
          </a:prstGeom>
          <a:noFill/>
          <a:ln w="9525">
            <a:noFill/>
            <a:miter lim="800000"/>
            <a:headEnd/>
            <a:tailEnd/>
          </a:ln>
          <a:effectLst/>
        </p:spPr>
        <p:txBody>
          <a:bodyPr>
            <a:spAutoFit/>
          </a:bodyPr>
          <a:lstStyle/>
          <a:p>
            <a:r>
              <a:rPr lang="en-US" sz="2800">
                <a:latin typeface="Verdana" pitchFamily="34" charset="0"/>
              </a:rPr>
              <a:t>First the teacher points to me, then I can answer with words.</a:t>
            </a:r>
          </a:p>
          <a:p>
            <a:endParaRPr lang="en-US">
              <a:latin typeface="Verdana" pitchFamily="34" charset="0"/>
            </a:endParaRPr>
          </a:p>
        </p:txBody>
      </p:sp>
      <p:sp>
        <p:nvSpPr>
          <p:cNvPr id="8206" name="Text Box 14"/>
          <p:cNvSpPr txBox="1">
            <a:spLocks noChangeArrowheads="1"/>
          </p:cNvSpPr>
          <p:nvPr/>
        </p:nvSpPr>
        <p:spPr bwMode="auto">
          <a:xfrm>
            <a:off x="4191000" y="4038600"/>
            <a:ext cx="4648200" cy="946150"/>
          </a:xfrm>
          <a:prstGeom prst="rect">
            <a:avLst/>
          </a:prstGeom>
          <a:noFill/>
          <a:ln w="9525">
            <a:noFill/>
            <a:miter lim="800000"/>
            <a:headEnd/>
            <a:tailEnd/>
          </a:ln>
          <a:effectLst/>
        </p:spPr>
        <p:txBody>
          <a:bodyPr>
            <a:spAutoFit/>
          </a:bodyPr>
          <a:lstStyle/>
          <a:p>
            <a:r>
              <a:rPr lang="en-US" sz="2800">
                <a:latin typeface="Verdana" pitchFamily="34" charset="0"/>
              </a:rPr>
              <a:t>When the class sings, I can sing.</a:t>
            </a:r>
          </a:p>
        </p:txBody>
      </p:sp>
      <p:pic>
        <p:nvPicPr>
          <p:cNvPr id="8208" name="Picture 16" descr="j0398147[1]"/>
          <p:cNvPicPr>
            <a:picLocks noChangeAspect="1" noChangeArrowheads="1"/>
          </p:cNvPicPr>
          <p:nvPr/>
        </p:nvPicPr>
        <p:blipFill>
          <a:blip r:embed="rId2"/>
          <a:srcRect/>
          <a:stretch>
            <a:fillRect/>
          </a:stretch>
        </p:blipFill>
        <p:spPr bwMode="auto">
          <a:xfrm>
            <a:off x="1547813" y="5105400"/>
            <a:ext cx="1193800" cy="1676400"/>
          </a:xfrm>
          <a:prstGeom prst="rect">
            <a:avLst/>
          </a:prstGeom>
          <a:noFill/>
        </p:spPr>
      </p:pic>
      <p:grpSp>
        <p:nvGrpSpPr>
          <p:cNvPr id="2" name="Group 314"/>
          <p:cNvGrpSpPr>
            <a:grpSpLocks/>
          </p:cNvGrpSpPr>
          <p:nvPr/>
        </p:nvGrpSpPr>
        <p:grpSpPr bwMode="auto">
          <a:xfrm>
            <a:off x="1447800" y="3657600"/>
            <a:ext cx="1406525" cy="1371600"/>
            <a:chOff x="720" y="1021"/>
            <a:chExt cx="4102" cy="2675"/>
          </a:xfrm>
        </p:grpSpPr>
        <p:sp>
          <p:nvSpPr>
            <p:cNvPr id="8507" name="Freeform 315"/>
            <p:cNvSpPr>
              <a:spLocks/>
            </p:cNvSpPr>
            <p:nvPr/>
          </p:nvSpPr>
          <p:spPr bwMode="auto">
            <a:xfrm>
              <a:off x="1939" y="1779"/>
              <a:ext cx="2079" cy="1551"/>
            </a:xfrm>
            <a:custGeom>
              <a:avLst/>
              <a:gdLst/>
              <a:ahLst/>
              <a:cxnLst>
                <a:cxn ang="0">
                  <a:pos x="130" y="26"/>
                </a:cxn>
                <a:cxn ang="0">
                  <a:pos x="90" y="48"/>
                </a:cxn>
                <a:cxn ang="0">
                  <a:pos x="54" y="72"/>
                </a:cxn>
                <a:cxn ang="0">
                  <a:pos x="48" y="80"/>
                </a:cxn>
                <a:cxn ang="0">
                  <a:pos x="36" y="96"/>
                </a:cxn>
                <a:cxn ang="0">
                  <a:pos x="18" y="144"/>
                </a:cxn>
                <a:cxn ang="0">
                  <a:pos x="14" y="186"/>
                </a:cxn>
                <a:cxn ang="0">
                  <a:pos x="0" y="384"/>
                </a:cxn>
                <a:cxn ang="0">
                  <a:pos x="2" y="434"/>
                </a:cxn>
                <a:cxn ang="0">
                  <a:pos x="2" y="440"/>
                </a:cxn>
                <a:cxn ang="0">
                  <a:pos x="4" y="460"/>
                </a:cxn>
                <a:cxn ang="0">
                  <a:pos x="4" y="482"/>
                </a:cxn>
                <a:cxn ang="0">
                  <a:pos x="8" y="498"/>
                </a:cxn>
                <a:cxn ang="0">
                  <a:pos x="18" y="506"/>
                </a:cxn>
                <a:cxn ang="0">
                  <a:pos x="36" y="512"/>
                </a:cxn>
                <a:cxn ang="0">
                  <a:pos x="50" y="514"/>
                </a:cxn>
                <a:cxn ang="0">
                  <a:pos x="174" y="524"/>
                </a:cxn>
                <a:cxn ang="0">
                  <a:pos x="208" y="524"/>
                </a:cxn>
                <a:cxn ang="0">
                  <a:pos x="266" y="520"/>
                </a:cxn>
                <a:cxn ang="0">
                  <a:pos x="292" y="512"/>
                </a:cxn>
                <a:cxn ang="0">
                  <a:pos x="318" y="492"/>
                </a:cxn>
                <a:cxn ang="0">
                  <a:pos x="326" y="484"/>
                </a:cxn>
                <a:cxn ang="0">
                  <a:pos x="350" y="448"/>
                </a:cxn>
                <a:cxn ang="0">
                  <a:pos x="380" y="382"/>
                </a:cxn>
                <a:cxn ang="0">
                  <a:pos x="404" y="312"/>
                </a:cxn>
                <a:cxn ang="0">
                  <a:pos x="414" y="252"/>
                </a:cxn>
                <a:cxn ang="0">
                  <a:pos x="414" y="230"/>
                </a:cxn>
                <a:cxn ang="0">
                  <a:pos x="402" y="184"/>
                </a:cxn>
                <a:cxn ang="0">
                  <a:pos x="380" y="140"/>
                </a:cxn>
                <a:cxn ang="0">
                  <a:pos x="346" y="90"/>
                </a:cxn>
                <a:cxn ang="0">
                  <a:pos x="336" y="76"/>
                </a:cxn>
                <a:cxn ang="0">
                  <a:pos x="300" y="46"/>
                </a:cxn>
                <a:cxn ang="0">
                  <a:pos x="268" y="22"/>
                </a:cxn>
                <a:cxn ang="0">
                  <a:pos x="258" y="16"/>
                </a:cxn>
                <a:cxn ang="0">
                  <a:pos x="224" y="0"/>
                </a:cxn>
              </a:cxnLst>
              <a:rect l="0" t="0" r="r" b="b"/>
              <a:pathLst>
                <a:path w="414" h="524">
                  <a:moveTo>
                    <a:pt x="130" y="26"/>
                  </a:moveTo>
                  <a:lnTo>
                    <a:pt x="130" y="26"/>
                  </a:lnTo>
                  <a:lnTo>
                    <a:pt x="116" y="34"/>
                  </a:lnTo>
                  <a:lnTo>
                    <a:pt x="90" y="48"/>
                  </a:lnTo>
                  <a:lnTo>
                    <a:pt x="64" y="64"/>
                  </a:lnTo>
                  <a:lnTo>
                    <a:pt x="54" y="72"/>
                  </a:lnTo>
                  <a:lnTo>
                    <a:pt x="48" y="80"/>
                  </a:lnTo>
                  <a:lnTo>
                    <a:pt x="48" y="80"/>
                  </a:lnTo>
                  <a:lnTo>
                    <a:pt x="42" y="86"/>
                  </a:lnTo>
                  <a:lnTo>
                    <a:pt x="36" y="96"/>
                  </a:lnTo>
                  <a:lnTo>
                    <a:pt x="28" y="116"/>
                  </a:lnTo>
                  <a:lnTo>
                    <a:pt x="18" y="144"/>
                  </a:lnTo>
                  <a:lnTo>
                    <a:pt x="18" y="144"/>
                  </a:lnTo>
                  <a:lnTo>
                    <a:pt x="14" y="186"/>
                  </a:lnTo>
                  <a:lnTo>
                    <a:pt x="6" y="284"/>
                  </a:lnTo>
                  <a:lnTo>
                    <a:pt x="0" y="384"/>
                  </a:lnTo>
                  <a:lnTo>
                    <a:pt x="0" y="422"/>
                  </a:lnTo>
                  <a:lnTo>
                    <a:pt x="2" y="434"/>
                  </a:lnTo>
                  <a:lnTo>
                    <a:pt x="2" y="440"/>
                  </a:lnTo>
                  <a:lnTo>
                    <a:pt x="2" y="440"/>
                  </a:lnTo>
                  <a:lnTo>
                    <a:pt x="6" y="450"/>
                  </a:lnTo>
                  <a:lnTo>
                    <a:pt x="4" y="460"/>
                  </a:lnTo>
                  <a:lnTo>
                    <a:pt x="4" y="472"/>
                  </a:lnTo>
                  <a:lnTo>
                    <a:pt x="4" y="482"/>
                  </a:lnTo>
                  <a:lnTo>
                    <a:pt x="6" y="492"/>
                  </a:lnTo>
                  <a:lnTo>
                    <a:pt x="8" y="498"/>
                  </a:lnTo>
                  <a:lnTo>
                    <a:pt x="12" y="502"/>
                  </a:lnTo>
                  <a:lnTo>
                    <a:pt x="18" y="506"/>
                  </a:lnTo>
                  <a:lnTo>
                    <a:pt x="26" y="510"/>
                  </a:lnTo>
                  <a:lnTo>
                    <a:pt x="36" y="512"/>
                  </a:lnTo>
                  <a:lnTo>
                    <a:pt x="50" y="514"/>
                  </a:lnTo>
                  <a:lnTo>
                    <a:pt x="50" y="514"/>
                  </a:lnTo>
                  <a:lnTo>
                    <a:pt x="138" y="522"/>
                  </a:lnTo>
                  <a:lnTo>
                    <a:pt x="174" y="524"/>
                  </a:lnTo>
                  <a:lnTo>
                    <a:pt x="208" y="524"/>
                  </a:lnTo>
                  <a:lnTo>
                    <a:pt x="208" y="524"/>
                  </a:lnTo>
                  <a:lnTo>
                    <a:pt x="238" y="522"/>
                  </a:lnTo>
                  <a:lnTo>
                    <a:pt x="266" y="520"/>
                  </a:lnTo>
                  <a:lnTo>
                    <a:pt x="278" y="518"/>
                  </a:lnTo>
                  <a:lnTo>
                    <a:pt x="292" y="512"/>
                  </a:lnTo>
                  <a:lnTo>
                    <a:pt x="304" y="504"/>
                  </a:lnTo>
                  <a:lnTo>
                    <a:pt x="318" y="492"/>
                  </a:lnTo>
                  <a:lnTo>
                    <a:pt x="318" y="492"/>
                  </a:lnTo>
                  <a:lnTo>
                    <a:pt x="326" y="484"/>
                  </a:lnTo>
                  <a:lnTo>
                    <a:pt x="334" y="474"/>
                  </a:lnTo>
                  <a:lnTo>
                    <a:pt x="350" y="448"/>
                  </a:lnTo>
                  <a:lnTo>
                    <a:pt x="366" y="418"/>
                  </a:lnTo>
                  <a:lnTo>
                    <a:pt x="380" y="382"/>
                  </a:lnTo>
                  <a:lnTo>
                    <a:pt x="392" y="346"/>
                  </a:lnTo>
                  <a:lnTo>
                    <a:pt x="404" y="312"/>
                  </a:lnTo>
                  <a:lnTo>
                    <a:pt x="410" y="280"/>
                  </a:lnTo>
                  <a:lnTo>
                    <a:pt x="414" y="252"/>
                  </a:lnTo>
                  <a:lnTo>
                    <a:pt x="414" y="252"/>
                  </a:lnTo>
                  <a:lnTo>
                    <a:pt x="414" y="230"/>
                  </a:lnTo>
                  <a:lnTo>
                    <a:pt x="410" y="206"/>
                  </a:lnTo>
                  <a:lnTo>
                    <a:pt x="402" y="184"/>
                  </a:lnTo>
                  <a:lnTo>
                    <a:pt x="392" y="162"/>
                  </a:lnTo>
                  <a:lnTo>
                    <a:pt x="380" y="140"/>
                  </a:lnTo>
                  <a:lnTo>
                    <a:pt x="368" y="120"/>
                  </a:lnTo>
                  <a:lnTo>
                    <a:pt x="346" y="90"/>
                  </a:lnTo>
                  <a:lnTo>
                    <a:pt x="346" y="90"/>
                  </a:lnTo>
                  <a:lnTo>
                    <a:pt x="336" y="76"/>
                  </a:lnTo>
                  <a:lnTo>
                    <a:pt x="324" y="66"/>
                  </a:lnTo>
                  <a:lnTo>
                    <a:pt x="300" y="46"/>
                  </a:lnTo>
                  <a:lnTo>
                    <a:pt x="278" y="30"/>
                  </a:lnTo>
                  <a:lnTo>
                    <a:pt x="268" y="22"/>
                  </a:lnTo>
                  <a:lnTo>
                    <a:pt x="268" y="22"/>
                  </a:lnTo>
                  <a:lnTo>
                    <a:pt x="258" y="16"/>
                  </a:lnTo>
                  <a:lnTo>
                    <a:pt x="244" y="8"/>
                  </a:lnTo>
                  <a:lnTo>
                    <a:pt x="224" y="0"/>
                  </a:lnTo>
                  <a:lnTo>
                    <a:pt x="130" y="26"/>
                  </a:lnTo>
                  <a:close/>
                </a:path>
              </a:pathLst>
            </a:custGeom>
            <a:solidFill>
              <a:srgbClr val="D90000"/>
            </a:solidFill>
            <a:ln w="9525">
              <a:noFill/>
              <a:round/>
              <a:headEnd/>
              <a:tailEnd/>
            </a:ln>
          </p:spPr>
          <p:txBody>
            <a:bodyPr/>
            <a:lstStyle/>
            <a:p>
              <a:endParaRPr lang="en-US"/>
            </a:p>
          </p:txBody>
        </p:sp>
        <p:sp>
          <p:nvSpPr>
            <p:cNvPr id="8508" name="Freeform 316"/>
            <p:cNvSpPr>
              <a:spLocks/>
            </p:cNvSpPr>
            <p:nvPr/>
          </p:nvSpPr>
          <p:spPr bwMode="auto">
            <a:xfrm>
              <a:off x="2049" y="3259"/>
              <a:ext cx="1425" cy="377"/>
            </a:xfrm>
            <a:custGeom>
              <a:avLst/>
              <a:gdLst/>
              <a:ahLst/>
              <a:cxnLst>
                <a:cxn ang="0">
                  <a:pos x="10" y="0"/>
                </a:cxn>
                <a:cxn ang="0">
                  <a:pos x="10" y="0"/>
                </a:cxn>
                <a:cxn ang="0">
                  <a:pos x="88" y="20"/>
                </a:cxn>
                <a:cxn ang="0">
                  <a:pos x="88" y="20"/>
                </a:cxn>
                <a:cxn ang="0">
                  <a:pos x="100" y="22"/>
                </a:cxn>
                <a:cxn ang="0">
                  <a:pos x="112" y="22"/>
                </a:cxn>
                <a:cxn ang="0">
                  <a:pos x="130" y="22"/>
                </a:cxn>
                <a:cxn ang="0">
                  <a:pos x="158" y="20"/>
                </a:cxn>
                <a:cxn ang="0">
                  <a:pos x="158" y="20"/>
                </a:cxn>
                <a:cxn ang="0">
                  <a:pos x="200" y="22"/>
                </a:cxn>
                <a:cxn ang="0">
                  <a:pos x="210" y="20"/>
                </a:cxn>
                <a:cxn ang="0">
                  <a:pos x="224" y="18"/>
                </a:cxn>
                <a:cxn ang="0">
                  <a:pos x="224" y="18"/>
                </a:cxn>
                <a:cxn ang="0">
                  <a:pos x="262" y="12"/>
                </a:cxn>
                <a:cxn ang="0">
                  <a:pos x="284" y="8"/>
                </a:cxn>
                <a:cxn ang="0">
                  <a:pos x="276" y="96"/>
                </a:cxn>
                <a:cxn ang="0">
                  <a:pos x="276" y="96"/>
                </a:cxn>
                <a:cxn ang="0">
                  <a:pos x="276" y="102"/>
                </a:cxn>
                <a:cxn ang="0">
                  <a:pos x="274" y="108"/>
                </a:cxn>
                <a:cxn ang="0">
                  <a:pos x="272" y="114"/>
                </a:cxn>
                <a:cxn ang="0">
                  <a:pos x="266" y="120"/>
                </a:cxn>
                <a:cxn ang="0">
                  <a:pos x="258" y="126"/>
                </a:cxn>
                <a:cxn ang="0">
                  <a:pos x="246" y="128"/>
                </a:cxn>
                <a:cxn ang="0">
                  <a:pos x="230" y="128"/>
                </a:cxn>
                <a:cxn ang="0">
                  <a:pos x="230" y="128"/>
                </a:cxn>
                <a:cxn ang="0">
                  <a:pos x="214" y="124"/>
                </a:cxn>
                <a:cxn ang="0">
                  <a:pos x="202" y="122"/>
                </a:cxn>
                <a:cxn ang="0">
                  <a:pos x="182" y="116"/>
                </a:cxn>
                <a:cxn ang="0">
                  <a:pos x="172" y="114"/>
                </a:cxn>
                <a:cxn ang="0">
                  <a:pos x="160" y="112"/>
                </a:cxn>
                <a:cxn ang="0">
                  <a:pos x="142" y="112"/>
                </a:cxn>
                <a:cxn ang="0">
                  <a:pos x="122" y="114"/>
                </a:cxn>
                <a:cxn ang="0">
                  <a:pos x="122" y="114"/>
                </a:cxn>
                <a:cxn ang="0">
                  <a:pos x="98" y="116"/>
                </a:cxn>
                <a:cxn ang="0">
                  <a:pos x="78" y="116"/>
                </a:cxn>
                <a:cxn ang="0">
                  <a:pos x="60" y="114"/>
                </a:cxn>
                <a:cxn ang="0">
                  <a:pos x="46" y="110"/>
                </a:cxn>
                <a:cxn ang="0">
                  <a:pos x="28" y="104"/>
                </a:cxn>
                <a:cxn ang="0">
                  <a:pos x="22" y="102"/>
                </a:cxn>
                <a:cxn ang="0">
                  <a:pos x="22" y="102"/>
                </a:cxn>
                <a:cxn ang="0">
                  <a:pos x="18" y="98"/>
                </a:cxn>
                <a:cxn ang="0">
                  <a:pos x="8" y="90"/>
                </a:cxn>
                <a:cxn ang="0">
                  <a:pos x="4" y="84"/>
                </a:cxn>
                <a:cxn ang="0">
                  <a:pos x="2" y="78"/>
                </a:cxn>
                <a:cxn ang="0">
                  <a:pos x="0" y="72"/>
                </a:cxn>
                <a:cxn ang="0">
                  <a:pos x="2" y="64"/>
                </a:cxn>
                <a:cxn ang="0">
                  <a:pos x="2" y="64"/>
                </a:cxn>
                <a:cxn ang="0">
                  <a:pos x="6" y="56"/>
                </a:cxn>
                <a:cxn ang="0">
                  <a:pos x="8" y="46"/>
                </a:cxn>
                <a:cxn ang="0">
                  <a:pos x="10" y="24"/>
                </a:cxn>
                <a:cxn ang="0">
                  <a:pos x="10" y="0"/>
                </a:cxn>
                <a:cxn ang="0">
                  <a:pos x="10" y="0"/>
                </a:cxn>
              </a:cxnLst>
              <a:rect l="0" t="0" r="r" b="b"/>
              <a:pathLst>
                <a:path w="284" h="128">
                  <a:moveTo>
                    <a:pt x="10" y="0"/>
                  </a:moveTo>
                  <a:lnTo>
                    <a:pt x="10" y="0"/>
                  </a:lnTo>
                  <a:lnTo>
                    <a:pt x="88" y="20"/>
                  </a:lnTo>
                  <a:lnTo>
                    <a:pt x="88" y="20"/>
                  </a:lnTo>
                  <a:lnTo>
                    <a:pt x="100" y="22"/>
                  </a:lnTo>
                  <a:lnTo>
                    <a:pt x="112" y="22"/>
                  </a:lnTo>
                  <a:lnTo>
                    <a:pt x="130" y="22"/>
                  </a:lnTo>
                  <a:lnTo>
                    <a:pt x="158" y="20"/>
                  </a:lnTo>
                  <a:lnTo>
                    <a:pt x="158" y="20"/>
                  </a:lnTo>
                  <a:lnTo>
                    <a:pt x="200" y="22"/>
                  </a:lnTo>
                  <a:lnTo>
                    <a:pt x="210" y="20"/>
                  </a:lnTo>
                  <a:lnTo>
                    <a:pt x="224" y="18"/>
                  </a:lnTo>
                  <a:lnTo>
                    <a:pt x="224" y="18"/>
                  </a:lnTo>
                  <a:lnTo>
                    <a:pt x="262" y="12"/>
                  </a:lnTo>
                  <a:lnTo>
                    <a:pt x="284" y="8"/>
                  </a:lnTo>
                  <a:lnTo>
                    <a:pt x="276" y="96"/>
                  </a:lnTo>
                  <a:lnTo>
                    <a:pt x="276" y="96"/>
                  </a:lnTo>
                  <a:lnTo>
                    <a:pt x="276" y="102"/>
                  </a:lnTo>
                  <a:lnTo>
                    <a:pt x="274" y="108"/>
                  </a:lnTo>
                  <a:lnTo>
                    <a:pt x="272" y="114"/>
                  </a:lnTo>
                  <a:lnTo>
                    <a:pt x="266" y="120"/>
                  </a:lnTo>
                  <a:lnTo>
                    <a:pt x="258" y="126"/>
                  </a:lnTo>
                  <a:lnTo>
                    <a:pt x="246" y="128"/>
                  </a:lnTo>
                  <a:lnTo>
                    <a:pt x="230" y="128"/>
                  </a:lnTo>
                  <a:lnTo>
                    <a:pt x="230" y="128"/>
                  </a:lnTo>
                  <a:lnTo>
                    <a:pt x="214" y="124"/>
                  </a:lnTo>
                  <a:lnTo>
                    <a:pt x="202" y="122"/>
                  </a:lnTo>
                  <a:lnTo>
                    <a:pt x="182" y="116"/>
                  </a:lnTo>
                  <a:lnTo>
                    <a:pt x="172" y="114"/>
                  </a:lnTo>
                  <a:lnTo>
                    <a:pt x="160" y="112"/>
                  </a:lnTo>
                  <a:lnTo>
                    <a:pt x="142" y="112"/>
                  </a:lnTo>
                  <a:lnTo>
                    <a:pt x="122" y="114"/>
                  </a:lnTo>
                  <a:lnTo>
                    <a:pt x="122" y="114"/>
                  </a:lnTo>
                  <a:lnTo>
                    <a:pt x="98" y="116"/>
                  </a:lnTo>
                  <a:lnTo>
                    <a:pt x="78" y="116"/>
                  </a:lnTo>
                  <a:lnTo>
                    <a:pt x="60" y="114"/>
                  </a:lnTo>
                  <a:lnTo>
                    <a:pt x="46" y="110"/>
                  </a:lnTo>
                  <a:lnTo>
                    <a:pt x="28" y="104"/>
                  </a:lnTo>
                  <a:lnTo>
                    <a:pt x="22" y="102"/>
                  </a:lnTo>
                  <a:lnTo>
                    <a:pt x="22" y="102"/>
                  </a:lnTo>
                  <a:lnTo>
                    <a:pt x="18" y="98"/>
                  </a:lnTo>
                  <a:lnTo>
                    <a:pt x="8" y="90"/>
                  </a:lnTo>
                  <a:lnTo>
                    <a:pt x="4" y="84"/>
                  </a:lnTo>
                  <a:lnTo>
                    <a:pt x="2" y="78"/>
                  </a:lnTo>
                  <a:lnTo>
                    <a:pt x="0" y="72"/>
                  </a:lnTo>
                  <a:lnTo>
                    <a:pt x="2" y="64"/>
                  </a:lnTo>
                  <a:lnTo>
                    <a:pt x="2" y="64"/>
                  </a:lnTo>
                  <a:lnTo>
                    <a:pt x="6" y="56"/>
                  </a:lnTo>
                  <a:lnTo>
                    <a:pt x="8" y="46"/>
                  </a:lnTo>
                  <a:lnTo>
                    <a:pt x="10" y="24"/>
                  </a:lnTo>
                  <a:lnTo>
                    <a:pt x="10" y="0"/>
                  </a:lnTo>
                  <a:lnTo>
                    <a:pt x="10" y="0"/>
                  </a:lnTo>
                  <a:close/>
                </a:path>
              </a:pathLst>
            </a:custGeom>
            <a:solidFill>
              <a:srgbClr val="8D89C0"/>
            </a:solidFill>
            <a:ln w="9525">
              <a:noFill/>
              <a:round/>
              <a:headEnd/>
              <a:tailEnd/>
            </a:ln>
          </p:spPr>
          <p:txBody>
            <a:bodyPr/>
            <a:lstStyle/>
            <a:p>
              <a:endParaRPr lang="en-US"/>
            </a:p>
          </p:txBody>
        </p:sp>
        <p:sp>
          <p:nvSpPr>
            <p:cNvPr id="8509" name="Freeform 317"/>
            <p:cNvSpPr>
              <a:spLocks/>
            </p:cNvSpPr>
            <p:nvPr/>
          </p:nvSpPr>
          <p:spPr bwMode="auto">
            <a:xfrm>
              <a:off x="3225" y="2407"/>
              <a:ext cx="1548" cy="1289"/>
            </a:xfrm>
            <a:custGeom>
              <a:avLst/>
              <a:gdLst/>
              <a:ahLst/>
              <a:cxnLst>
                <a:cxn ang="0">
                  <a:pos x="94" y="12"/>
                </a:cxn>
                <a:cxn ang="0">
                  <a:pos x="68" y="22"/>
                </a:cxn>
                <a:cxn ang="0">
                  <a:pos x="50" y="36"/>
                </a:cxn>
                <a:cxn ang="0">
                  <a:pos x="36" y="58"/>
                </a:cxn>
                <a:cxn ang="0">
                  <a:pos x="28" y="74"/>
                </a:cxn>
                <a:cxn ang="0">
                  <a:pos x="18" y="114"/>
                </a:cxn>
                <a:cxn ang="0">
                  <a:pos x="10" y="172"/>
                </a:cxn>
                <a:cxn ang="0">
                  <a:pos x="14" y="194"/>
                </a:cxn>
                <a:cxn ang="0">
                  <a:pos x="28" y="232"/>
                </a:cxn>
                <a:cxn ang="0">
                  <a:pos x="38" y="260"/>
                </a:cxn>
                <a:cxn ang="0">
                  <a:pos x="18" y="340"/>
                </a:cxn>
                <a:cxn ang="0">
                  <a:pos x="2" y="390"/>
                </a:cxn>
                <a:cxn ang="0">
                  <a:pos x="0" y="412"/>
                </a:cxn>
                <a:cxn ang="0">
                  <a:pos x="4" y="422"/>
                </a:cxn>
                <a:cxn ang="0">
                  <a:pos x="14" y="426"/>
                </a:cxn>
                <a:cxn ang="0">
                  <a:pos x="38" y="434"/>
                </a:cxn>
                <a:cxn ang="0">
                  <a:pos x="56" y="436"/>
                </a:cxn>
                <a:cxn ang="0">
                  <a:pos x="124" y="432"/>
                </a:cxn>
                <a:cxn ang="0">
                  <a:pos x="148" y="432"/>
                </a:cxn>
                <a:cxn ang="0">
                  <a:pos x="196" y="434"/>
                </a:cxn>
                <a:cxn ang="0">
                  <a:pos x="218" y="434"/>
                </a:cxn>
                <a:cxn ang="0">
                  <a:pos x="242" y="424"/>
                </a:cxn>
                <a:cxn ang="0">
                  <a:pos x="248" y="422"/>
                </a:cxn>
                <a:cxn ang="0">
                  <a:pos x="270" y="424"/>
                </a:cxn>
                <a:cxn ang="0">
                  <a:pos x="290" y="426"/>
                </a:cxn>
                <a:cxn ang="0">
                  <a:pos x="294" y="426"/>
                </a:cxn>
                <a:cxn ang="0">
                  <a:pos x="306" y="414"/>
                </a:cxn>
                <a:cxn ang="0">
                  <a:pos x="308" y="384"/>
                </a:cxn>
                <a:cxn ang="0">
                  <a:pos x="306" y="364"/>
                </a:cxn>
                <a:cxn ang="0">
                  <a:pos x="298" y="330"/>
                </a:cxn>
                <a:cxn ang="0">
                  <a:pos x="286" y="296"/>
                </a:cxn>
                <a:cxn ang="0">
                  <a:pos x="282" y="276"/>
                </a:cxn>
                <a:cxn ang="0">
                  <a:pos x="286" y="254"/>
                </a:cxn>
                <a:cxn ang="0">
                  <a:pos x="304" y="186"/>
                </a:cxn>
                <a:cxn ang="0">
                  <a:pos x="308" y="162"/>
                </a:cxn>
                <a:cxn ang="0">
                  <a:pos x="304" y="90"/>
                </a:cxn>
                <a:cxn ang="0">
                  <a:pos x="300" y="72"/>
                </a:cxn>
                <a:cxn ang="0">
                  <a:pos x="290" y="54"/>
                </a:cxn>
                <a:cxn ang="0">
                  <a:pos x="256" y="22"/>
                </a:cxn>
                <a:cxn ang="0">
                  <a:pos x="198" y="0"/>
                </a:cxn>
              </a:cxnLst>
              <a:rect l="0" t="0" r="r" b="b"/>
              <a:pathLst>
                <a:path w="308" h="436">
                  <a:moveTo>
                    <a:pt x="94" y="12"/>
                  </a:moveTo>
                  <a:lnTo>
                    <a:pt x="94" y="12"/>
                  </a:lnTo>
                  <a:lnTo>
                    <a:pt x="84" y="16"/>
                  </a:lnTo>
                  <a:lnTo>
                    <a:pt x="68" y="22"/>
                  </a:lnTo>
                  <a:lnTo>
                    <a:pt x="60" y="28"/>
                  </a:lnTo>
                  <a:lnTo>
                    <a:pt x="50" y="36"/>
                  </a:lnTo>
                  <a:lnTo>
                    <a:pt x="42" y="46"/>
                  </a:lnTo>
                  <a:lnTo>
                    <a:pt x="36" y="58"/>
                  </a:lnTo>
                  <a:lnTo>
                    <a:pt x="36" y="58"/>
                  </a:lnTo>
                  <a:lnTo>
                    <a:pt x="28" y="74"/>
                  </a:lnTo>
                  <a:lnTo>
                    <a:pt x="22" y="94"/>
                  </a:lnTo>
                  <a:lnTo>
                    <a:pt x="18" y="114"/>
                  </a:lnTo>
                  <a:lnTo>
                    <a:pt x="14" y="136"/>
                  </a:lnTo>
                  <a:lnTo>
                    <a:pt x="10" y="172"/>
                  </a:lnTo>
                  <a:lnTo>
                    <a:pt x="12" y="186"/>
                  </a:lnTo>
                  <a:lnTo>
                    <a:pt x="14" y="194"/>
                  </a:lnTo>
                  <a:lnTo>
                    <a:pt x="14" y="194"/>
                  </a:lnTo>
                  <a:lnTo>
                    <a:pt x="28" y="232"/>
                  </a:lnTo>
                  <a:lnTo>
                    <a:pt x="38" y="260"/>
                  </a:lnTo>
                  <a:lnTo>
                    <a:pt x="38" y="260"/>
                  </a:lnTo>
                  <a:lnTo>
                    <a:pt x="18" y="340"/>
                  </a:lnTo>
                  <a:lnTo>
                    <a:pt x="18" y="340"/>
                  </a:lnTo>
                  <a:lnTo>
                    <a:pt x="10" y="362"/>
                  </a:lnTo>
                  <a:lnTo>
                    <a:pt x="2" y="390"/>
                  </a:lnTo>
                  <a:lnTo>
                    <a:pt x="0" y="402"/>
                  </a:lnTo>
                  <a:lnTo>
                    <a:pt x="0" y="412"/>
                  </a:lnTo>
                  <a:lnTo>
                    <a:pt x="2" y="418"/>
                  </a:lnTo>
                  <a:lnTo>
                    <a:pt x="4" y="422"/>
                  </a:lnTo>
                  <a:lnTo>
                    <a:pt x="8" y="424"/>
                  </a:lnTo>
                  <a:lnTo>
                    <a:pt x="14" y="426"/>
                  </a:lnTo>
                  <a:lnTo>
                    <a:pt x="14" y="426"/>
                  </a:lnTo>
                  <a:lnTo>
                    <a:pt x="38" y="434"/>
                  </a:lnTo>
                  <a:lnTo>
                    <a:pt x="56" y="436"/>
                  </a:lnTo>
                  <a:lnTo>
                    <a:pt x="56" y="436"/>
                  </a:lnTo>
                  <a:lnTo>
                    <a:pt x="80" y="436"/>
                  </a:lnTo>
                  <a:lnTo>
                    <a:pt x="124" y="432"/>
                  </a:lnTo>
                  <a:lnTo>
                    <a:pt x="124" y="432"/>
                  </a:lnTo>
                  <a:lnTo>
                    <a:pt x="148" y="432"/>
                  </a:lnTo>
                  <a:lnTo>
                    <a:pt x="168" y="432"/>
                  </a:lnTo>
                  <a:lnTo>
                    <a:pt x="196" y="434"/>
                  </a:lnTo>
                  <a:lnTo>
                    <a:pt x="206" y="434"/>
                  </a:lnTo>
                  <a:lnTo>
                    <a:pt x="218" y="434"/>
                  </a:lnTo>
                  <a:lnTo>
                    <a:pt x="228" y="430"/>
                  </a:lnTo>
                  <a:lnTo>
                    <a:pt x="242" y="424"/>
                  </a:lnTo>
                  <a:lnTo>
                    <a:pt x="242" y="424"/>
                  </a:lnTo>
                  <a:lnTo>
                    <a:pt x="248" y="422"/>
                  </a:lnTo>
                  <a:lnTo>
                    <a:pt x="256" y="422"/>
                  </a:lnTo>
                  <a:lnTo>
                    <a:pt x="270" y="424"/>
                  </a:lnTo>
                  <a:lnTo>
                    <a:pt x="282" y="426"/>
                  </a:lnTo>
                  <a:lnTo>
                    <a:pt x="290" y="426"/>
                  </a:lnTo>
                  <a:lnTo>
                    <a:pt x="294" y="426"/>
                  </a:lnTo>
                  <a:lnTo>
                    <a:pt x="294" y="426"/>
                  </a:lnTo>
                  <a:lnTo>
                    <a:pt x="300" y="422"/>
                  </a:lnTo>
                  <a:lnTo>
                    <a:pt x="306" y="414"/>
                  </a:lnTo>
                  <a:lnTo>
                    <a:pt x="308" y="402"/>
                  </a:lnTo>
                  <a:lnTo>
                    <a:pt x="308" y="384"/>
                  </a:lnTo>
                  <a:lnTo>
                    <a:pt x="308" y="384"/>
                  </a:lnTo>
                  <a:lnTo>
                    <a:pt x="306" y="364"/>
                  </a:lnTo>
                  <a:lnTo>
                    <a:pt x="302" y="348"/>
                  </a:lnTo>
                  <a:lnTo>
                    <a:pt x="298" y="330"/>
                  </a:lnTo>
                  <a:lnTo>
                    <a:pt x="298" y="330"/>
                  </a:lnTo>
                  <a:lnTo>
                    <a:pt x="286" y="296"/>
                  </a:lnTo>
                  <a:lnTo>
                    <a:pt x="284" y="284"/>
                  </a:lnTo>
                  <a:lnTo>
                    <a:pt x="282" y="276"/>
                  </a:lnTo>
                  <a:lnTo>
                    <a:pt x="282" y="276"/>
                  </a:lnTo>
                  <a:lnTo>
                    <a:pt x="286" y="254"/>
                  </a:lnTo>
                  <a:lnTo>
                    <a:pt x="296" y="220"/>
                  </a:lnTo>
                  <a:lnTo>
                    <a:pt x="304" y="186"/>
                  </a:lnTo>
                  <a:lnTo>
                    <a:pt x="308" y="162"/>
                  </a:lnTo>
                  <a:lnTo>
                    <a:pt x="308" y="162"/>
                  </a:lnTo>
                  <a:lnTo>
                    <a:pt x="306" y="118"/>
                  </a:lnTo>
                  <a:lnTo>
                    <a:pt x="304" y="90"/>
                  </a:lnTo>
                  <a:lnTo>
                    <a:pt x="300" y="72"/>
                  </a:lnTo>
                  <a:lnTo>
                    <a:pt x="300" y="72"/>
                  </a:lnTo>
                  <a:lnTo>
                    <a:pt x="296" y="62"/>
                  </a:lnTo>
                  <a:lnTo>
                    <a:pt x="290" y="54"/>
                  </a:lnTo>
                  <a:lnTo>
                    <a:pt x="272" y="36"/>
                  </a:lnTo>
                  <a:lnTo>
                    <a:pt x="256" y="22"/>
                  </a:lnTo>
                  <a:lnTo>
                    <a:pt x="250" y="16"/>
                  </a:lnTo>
                  <a:lnTo>
                    <a:pt x="198" y="0"/>
                  </a:lnTo>
                  <a:lnTo>
                    <a:pt x="94" y="12"/>
                  </a:lnTo>
                  <a:close/>
                </a:path>
              </a:pathLst>
            </a:custGeom>
            <a:solidFill>
              <a:srgbClr val="FB694E"/>
            </a:solidFill>
            <a:ln w="9525">
              <a:noFill/>
              <a:round/>
              <a:headEnd/>
              <a:tailEnd/>
            </a:ln>
          </p:spPr>
          <p:txBody>
            <a:bodyPr/>
            <a:lstStyle/>
            <a:p>
              <a:endParaRPr lang="en-US"/>
            </a:p>
          </p:txBody>
        </p:sp>
        <p:sp>
          <p:nvSpPr>
            <p:cNvPr id="8510" name="Freeform 318"/>
            <p:cNvSpPr>
              <a:spLocks/>
            </p:cNvSpPr>
            <p:nvPr/>
          </p:nvSpPr>
          <p:spPr bwMode="auto">
            <a:xfrm>
              <a:off x="3727" y="2370"/>
              <a:ext cx="722" cy="172"/>
            </a:xfrm>
            <a:custGeom>
              <a:avLst/>
              <a:gdLst/>
              <a:ahLst/>
              <a:cxnLst>
                <a:cxn ang="0">
                  <a:pos x="6" y="14"/>
                </a:cxn>
                <a:cxn ang="0">
                  <a:pos x="6" y="14"/>
                </a:cxn>
                <a:cxn ang="0">
                  <a:pos x="4" y="20"/>
                </a:cxn>
                <a:cxn ang="0">
                  <a:pos x="2" y="32"/>
                </a:cxn>
                <a:cxn ang="0">
                  <a:pos x="0" y="46"/>
                </a:cxn>
                <a:cxn ang="0">
                  <a:pos x="2" y="50"/>
                </a:cxn>
                <a:cxn ang="0">
                  <a:pos x="6" y="54"/>
                </a:cxn>
                <a:cxn ang="0">
                  <a:pos x="6" y="54"/>
                </a:cxn>
                <a:cxn ang="0">
                  <a:pos x="18" y="56"/>
                </a:cxn>
                <a:cxn ang="0">
                  <a:pos x="32" y="56"/>
                </a:cxn>
                <a:cxn ang="0">
                  <a:pos x="50" y="54"/>
                </a:cxn>
                <a:cxn ang="0">
                  <a:pos x="50" y="54"/>
                </a:cxn>
                <a:cxn ang="0">
                  <a:pos x="58" y="42"/>
                </a:cxn>
                <a:cxn ang="0">
                  <a:pos x="64" y="34"/>
                </a:cxn>
                <a:cxn ang="0">
                  <a:pos x="66" y="32"/>
                </a:cxn>
                <a:cxn ang="0">
                  <a:pos x="68" y="34"/>
                </a:cxn>
                <a:cxn ang="0">
                  <a:pos x="68" y="34"/>
                </a:cxn>
                <a:cxn ang="0">
                  <a:pos x="74" y="40"/>
                </a:cxn>
                <a:cxn ang="0">
                  <a:pos x="82" y="46"/>
                </a:cxn>
                <a:cxn ang="0">
                  <a:pos x="98" y="54"/>
                </a:cxn>
                <a:cxn ang="0">
                  <a:pos x="114" y="58"/>
                </a:cxn>
                <a:cxn ang="0">
                  <a:pos x="120" y="58"/>
                </a:cxn>
                <a:cxn ang="0">
                  <a:pos x="120" y="58"/>
                </a:cxn>
                <a:cxn ang="0">
                  <a:pos x="124" y="58"/>
                </a:cxn>
                <a:cxn ang="0">
                  <a:pos x="134" y="54"/>
                </a:cxn>
                <a:cxn ang="0">
                  <a:pos x="140" y="50"/>
                </a:cxn>
                <a:cxn ang="0">
                  <a:pos x="142" y="46"/>
                </a:cxn>
                <a:cxn ang="0">
                  <a:pos x="144" y="42"/>
                </a:cxn>
                <a:cxn ang="0">
                  <a:pos x="142" y="38"/>
                </a:cxn>
                <a:cxn ang="0">
                  <a:pos x="142" y="38"/>
                </a:cxn>
                <a:cxn ang="0">
                  <a:pos x="132" y="28"/>
                </a:cxn>
                <a:cxn ang="0">
                  <a:pos x="120" y="16"/>
                </a:cxn>
                <a:cxn ang="0">
                  <a:pos x="106" y="4"/>
                </a:cxn>
                <a:cxn ang="0">
                  <a:pos x="32" y="0"/>
                </a:cxn>
                <a:cxn ang="0">
                  <a:pos x="6" y="14"/>
                </a:cxn>
              </a:cxnLst>
              <a:rect l="0" t="0" r="r" b="b"/>
              <a:pathLst>
                <a:path w="144" h="58">
                  <a:moveTo>
                    <a:pt x="6" y="14"/>
                  </a:moveTo>
                  <a:lnTo>
                    <a:pt x="6" y="14"/>
                  </a:lnTo>
                  <a:lnTo>
                    <a:pt x="4" y="20"/>
                  </a:lnTo>
                  <a:lnTo>
                    <a:pt x="2" y="32"/>
                  </a:lnTo>
                  <a:lnTo>
                    <a:pt x="0" y="46"/>
                  </a:lnTo>
                  <a:lnTo>
                    <a:pt x="2" y="50"/>
                  </a:lnTo>
                  <a:lnTo>
                    <a:pt x="6" y="54"/>
                  </a:lnTo>
                  <a:lnTo>
                    <a:pt x="6" y="54"/>
                  </a:lnTo>
                  <a:lnTo>
                    <a:pt x="18" y="56"/>
                  </a:lnTo>
                  <a:lnTo>
                    <a:pt x="32" y="56"/>
                  </a:lnTo>
                  <a:lnTo>
                    <a:pt x="50" y="54"/>
                  </a:lnTo>
                  <a:lnTo>
                    <a:pt x="50" y="54"/>
                  </a:lnTo>
                  <a:lnTo>
                    <a:pt x="58" y="42"/>
                  </a:lnTo>
                  <a:lnTo>
                    <a:pt x="64" y="34"/>
                  </a:lnTo>
                  <a:lnTo>
                    <a:pt x="66" y="32"/>
                  </a:lnTo>
                  <a:lnTo>
                    <a:pt x="68" y="34"/>
                  </a:lnTo>
                  <a:lnTo>
                    <a:pt x="68" y="34"/>
                  </a:lnTo>
                  <a:lnTo>
                    <a:pt x="74" y="40"/>
                  </a:lnTo>
                  <a:lnTo>
                    <a:pt x="82" y="46"/>
                  </a:lnTo>
                  <a:lnTo>
                    <a:pt x="98" y="54"/>
                  </a:lnTo>
                  <a:lnTo>
                    <a:pt x="114" y="58"/>
                  </a:lnTo>
                  <a:lnTo>
                    <a:pt x="120" y="58"/>
                  </a:lnTo>
                  <a:lnTo>
                    <a:pt x="120" y="58"/>
                  </a:lnTo>
                  <a:lnTo>
                    <a:pt x="124" y="58"/>
                  </a:lnTo>
                  <a:lnTo>
                    <a:pt x="134" y="54"/>
                  </a:lnTo>
                  <a:lnTo>
                    <a:pt x="140" y="50"/>
                  </a:lnTo>
                  <a:lnTo>
                    <a:pt x="142" y="46"/>
                  </a:lnTo>
                  <a:lnTo>
                    <a:pt x="144" y="42"/>
                  </a:lnTo>
                  <a:lnTo>
                    <a:pt x="142" y="38"/>
                  </a:lnTo>
                  <a:lnTo>
                    <a:pt x="142" y="38"/>
                  </a:lnTo>
                  <a:lnTo>
                    <a:pt x="132" y="28"/>
                  </a:lnTo>
                  <a:lnTo>
                    <a:pt x="120" y="16"/>
                  </a:lnTo>
                  <a:lnTo>
                    <a:pt x="106" y="4"/>
                  </a:lnTo>
                  <a:lnTo>
                    <a:pt x="32" y="0"/>
                  </a:lnTo>
                  <a:lnTo>
                    <a:pt x="6" y="14"/>
                  </a:lnTo>
                  <a:close/>
                </a:path>
              </a:pathLst>
            </a:custGeom>
            <a:solidFill>
              <a:srgbClr val="FFFFFF"/>
            </a:solidFill>
            <a:ln w="9525">
              <a:noFill/>
              <a:round/>
              <a:headEnd/>
              <a:tailEnd/>
            </a:ln>
          </p:spPr>
          <p:txBody>
            <a:bodyPr/>
            <a:lstStyle/>
            <a:p>
              <a:endParaRPr lang="en-US"/>
            </a:p>
          </p:txBody>
        </p:sp>
        <p:sp>
          <p:nvSpPr>
            <p:cNvPr id="8511" name="Freeform 319"/>
            <p:cNvSpPr>
              <a:spLocks/>
            </p:cNvSpPr>
            <p:nvPr/>
          </p:nvSpPr>
          <p:spPr bwMode="auto">
            <a:xfrm>
              <a:off x="1112" y="3117"/>
              <a:ext cx="1027" cy="501"/>
            </a:xfrm>
            <a:custGeom>
              <a:avLst/>
              <a:gdLst/>
              <a:ahLst/>
              <a:cxnLst>
                <a:cxn ang="0">
                  <a:pos x="0" y="30"/>
                </a:cxn>
                <a:cxn ang="0">
                  <a:pos x="2" y="138"/>
                </a:cxn>
                <a:cxn ang="0">
                  <a:pos x="2" y="138"/>
                </a:cxn>
                <a:cxn ang="0">
                  <a:pos x="2" y="144"/>
                </a:cxn>
                <a:cxn ang="0">
                  <a:pos x="2" y="148"/>
                </a:cxn>
                <a:cxn ang="0">
                  <a:pos x="6" y="156"/>
                </a:cxn>
                <a:cxn ang="0">
                  <a:pos x="10" y="162"/>
                </a:cxn>
                <a:cxn ang="0">
                  <a:pos x="18" y="168"/>
                </a:cxn>
                <a:cxn ang="0">
                  <a:pos x="30" y="170"/>
                </a:cxn>
                <a:cxn ang="0">
                  <a:pos x="46" y="170"/>
                </a:cxn>
                <a:cxn ang="0">
                  <a:pos x="46" y="170"/>
                </a:cxn>
                <a:cxn ang="0">
                  <a:pos x="64" y="168"/>
                </a:cxn>
                <a:cxn ang="0">
                  <a:pos x="76" y="166"/>
                </a:cxn>
                <a:cxn ang="0">
                  <a:pos x="94" y="160"/>
                </a:cxn>
                <a:cxn ang="0">
                  <a:pos x="108" y="156"/>
                </a:cxn>
                <a:cxn ang="0">
                  <a:pos x="114" y="154"/>
                </a:cxn>
                <a:cxn ang="0">
                  <a:pos x="122" y="156"/>
                </a:cxn>
                <a:cxn ang="0">
                  <a:pos x="122" y="156"/>
                </a:cxn>
                <a:cxn ang="0">
                  <a:pos x="136" y="160"/>
                </a:cxn>
                <a:cxn ang="0">
                  <a:pos x="152" y="162"/>
                </a:cxn>
                <a:cxn ang="0">
                  <a:pos x="166" y="158"/>
                </a:cxn>
                <a:cxn ang="0">
                  <a:pos x="184" y="150"/>
                </a:cxn>
                <a:cxn ang="0">
                  <a:pos x="184" y="150"/>
                </a:cxn>
                <a:cxn ang="0">
                  <a:pos x="196" y="140"/>
                </a:cxn>
                <a:cxn ang="0">
                  <a:pos x="200" y="132"/>
                </a:cxn>
                <a:cxn ang="0">
                  <a:pos x="202" y="128"/>
                </a:cxn>
                <a:cxn ang="0">
                  <a:pos x="202" y="124"/>
                </a:cxn>
                <a:cxn ang="0">
                  <a:pos x="202" y="124"/>
                </a:cxn>
                <a:cxn ang="0">
                  <a:pos x="204" y="78"/>
                </a:cxn>
                <a:cxn ang="0">
                  <a:pos x="204" y="34"/>
                </a:cxn>
                <a:cxn ang="0">
                  <a:pos x="132" y="0"/>
                </a:cxn>
                <a:cxn ang="0">
                  <a:pos x="0" y="30"/>
                </a:cxn>
              </a:cxnLst>
              <a:rect l="0" t="0" r="r" b="b"/>
              <a:pathLst>
                <a:path w="204" h="170">
                  <a:moveTo>
                    <a:pt x="0" y="30"/>
                  </a:moveTo>
                  <a:lnTo>
                    <a:pt x="2" y="138"/>
                  </a:lnTo>
                  <a:lnTo>
                    <a:pt x="2" y="138"/>
                  </a:lnTo>
                  <a:lnTo>
                    <a:pt x="2" y="144"/>
                  </a:lnTo>
                  <a:lnTo>
                    <a:pt x="2" y="148"/>
                  </a:lnTo>
                  <a:lnTo>
                    <a:pt x="6" y="156"/>
                  </a:lnTo>
                  <a:lnTo>
                    <a:pt x="10" y="162"/>
                  </a:lnTo>
                  <a:lnTo>
                    <a:pt x="18" y="168"/>
                  </a:lnTo>
                  <a:lnTo>
                    <a:pt x="30" y="170"/>
                  </a:lnTo>
                  <a:lnTo>
                    <a:pt x="46" y="170"/>
                  </a:lnTo>
                  <a:lnTo>
                    <a:pt x="46" y="170"/>
                  </a:lnTo>
                  <a:lnTo>
                    <a:pt x="64" y="168"/>
                  </a:lnTo>
                  <a:lnTo>
                    <a:pt x="76" y="166"/>
                  </a:lnTo>
                  <a:lnTo>
                    <a:pt x="94" y="160"/>
                  </a:lnTo>
                  <a:lnTo>
                    <a:pt x="108" y="156"/>
                  </a:lnTo>
                  <a:lnTo>
                    <a:pt x="114" y="154"/>
                  </a:lnTo>
                  <a:lnTo>
                    <a:pt x="122" y="156"/>
                  </a:lnTo>
                  <a:lnTo>
                    <a:pt x="122" y="156"/>
                  </a:lnTo>
                  <a:lnTo>
                    <a:pt x="136" y="160"/>
                  </a:lnTo>
                  <a:lnTo>
                    <a:pt x="152" y="162"/>
                  </a:lnTo>
                  <a:lnTo>
                    <a:pt x="166" y="158"/>
                  </a:lnTo>
                  <a:lnTo>
                    <a:pt x="184" y="150"/>
                  </a:lnTo>
                  <a:lnTo>
                    <a:pt x="184" y="150"/>
                  </a:lnTo>
                  <a:lnTo>
                    <a:pt x="196" y="140"/>
                  </a:lnTo>
                  <a:lnTo>
                    <a:pt x="200" y="132"/>
                  </a:lnTo>
                  <a:lnTo>
                    <a:pt x="202" y="128"/>
                  </a:lnTo>
                  <a:lnTo>
                    <a:pt x="202" y="124"/>
                  </a:lnTo>
                  <a:lnTo>
                    <a:pt x="202" y="124"/>
                  </a:lnTo>
                  <a:lnTo>
                    <a:pt x="204" y="78"/>
                  </a:lnTo>
                  <a:lnTo>
                    <a:pt x="204" y="34"/>
                  </a:lnTo>
                  <a:lnTo>
                    <a:pt x="132" y="0"/>
                  </a:lnTo>
                  <a:lnTo>
                    <a:pt x="0" y="30"/>
                  </a:lnTo>
                  <a:close/>
                </a:path>
              </a:pathLst>
            </a:custGeom>
            <a:solidFill>
              <a:srgbClr val="34784B"/>
            </a:solidFill>
            <a:ln w="9525">
              <a:noFill/>
              <a:round/>
              <a:headEnd/>
              <a:tailEnd/>
            </a:ln>
          </p:spPr>
          <p:txBody>
            <a:bodyPr/>
            <a:lstStyle/>
            <a:p>
              <a:endParaRPr lang="en-US"/>
            </a:p>
          </p:txBody>
        </p:sp>
        <p:sp>
          <p:nvSpPr>
            <p:cNvPr id="8512" name="Freeform 320"/>
            <p:cNvSpPr>
              <a:spLocks/>
            </p:cNvSpPr>
            <p:nvPr/>
          </p:nvSpPr>
          <p:spPr bwMode="auto">
            <a:xfrm>
              <a:off x="782" y="2086"/>
              <a:ext cx="1429" cy="1177"/>
            </a:xfrm>
            <a:custGeom>
              <a:avLst/>
              <a:gdLst/>
              <a:ahLst/>
              <a:cxnLst>
                <a:cxn ang="0">
                  <a:pos x="132" y="6"/>
                </a:cxn>
                <a:cxn ang="0">
                  <a:pos x="86" y="28"/>
                </a:cxn>
                <a:cxn ang="0">
                  <a:pos x="46" y="58"/>
                </a:cxn>
                <a:cxn ang="0">
                  <a:pos x="36" y="68"/>
                </a:cxn>
                <a:cxn ang="0">
                  <a:pos x="24" y="98"/>
                </a:cxn>
                <a:cxn ang="0">
                  <a:pos x="14" y="128"/>
                </a:cxn>
                <a:cxn ang="0">
                  <a:pos x="6" y="156"/>
                </a:cxn>
                <a:cxn ang="0">
                  <a:pos x="0" y="222"/>
                </a:cxn>
                <a:cxn ang="0">
                  <a:pos x="2" y="244"/>
                </a:cxn>
                <a:cxn ang="0">
                  <a:pos x="8" y="258"/>
                </a:cxn>
                <a:cxn ang="0">
                  <a:pos x="28" y="286"/>
                </a:cxn>
                <a:cxn ang="0">
                  <a:pos x="42" y="296"/>
                </a:cxn>
                <a:cxn ang="0">
                  <a:pos x="44" y="300"/>
                </a:cxn>
                <a:cxn ang="0">
                  <a:pos x="42" y="318"/>
                </a:cxn>
                <a:cxn ang="0">
                  <a:pos x="46" y="330"/>
                </a:cxn>
                <a:cxn ang="0">
                  <a:pos x="56" y="350"/>
                </a:cxn>
                <a:cxn ang="0">
                  <a:pos x="56" y="358"/>
                </a:cxn>
                <a:cxn ang="0">
                  <a:pos x="58" y="370"/>
                </a:cxn>
                <a:cxn ang="0">
                  <a:pos x="66" y="376"/>
                </a:cxn>
                <a:cxn ang="0">
                  <a:pos x="82" y="382"/>
                </a:cxn>
                <a:cxn ang="0">
                  <a:pos x="102" y="388"/>
                </a:cxn>
                <a:cxn ang="0">
                  <a:pos x="122" y="392"/>
                </a:cxn>
                <a:cxn ang="0">
                  <a:pos x="142" y="398"/>
                </a:cxn>
                <a:cxn ang="0">
                  <a:pos x="158" y="398"/>
                </a:cxn>
                <a:cxn ang="0">
                  <a:pos x="240" y="394"/>
                </a:cxn>
                <a:cxn ang="0">
                  <a:pos x="264" y="388"/>
                </a:cxn>
                <a:cxn ang="0">
                  <a:pos x="272" y="382"/>
                </a:cxn>
                <a:cxn ang="0">
                  <a:pos x="280" y="370"/>
                </a:cxn>
                <a:cxn ang="0">
                  <a:pos x="284" y="356"/>
                </a:cxn>
                <a:cxn ang="0">
                  <a:pos x="282" y="334"/>
                </a:cxn>
                <a:cxn ang="0">
                  <a:pos x="284" y="288"/>
                </a:cxn>
                <a:cxn ang="0">
                  <a:pos x="282" y="262"/>
                </a:cxn>
                <a:cxn ang="0">
                  <a:pos x="276" y="188"/>
                </a:cxn>
                <a:cxn ang="0">
                  <a:pos x="276" y="146"/>
                </a:cxn>
                <a:cxn ang="0">
                  <a:pos x="274" y="84"/>
                </a:cxn>
                <a:cxn ang="0">
                  <a:pos x="268" y="62"/>
                </a:cxn>
                <a:cxn ang="0">
                  <a:pos x="258" y="32"/>
                </a:cxn>
                <a:cxn ang="0">
                  <a:pos x="236" y="18"/>
                </a:cxn>
                <a:cxn ang="0">
                  <a:pos x="208" y="2"/>
                </a:cxn>
                <a:cxn ang="0">
                  <a:pos x="192" y="0"/>
                </a:cxn>
                <a:cxn ang="0">
                  <a:pos x="132" y="6"/>
                </a:cxn>
              </a:cxnLst>
              <a:rect l="0" t="0" r="r" b="b"/>
              <a:pathLst>
                <a:path w="284" h="398">
                  <a:moveTo>
                    <a:pt x="132" y="6"/>
                  </a:moveTo>
                  <a:lnTo>
                    <a:pt x="132" y="6"/>
                  </a:lnTo>
                  <a:lnTo>
                    <a:pt x="114" y="14"/>
                  </a:lnTo>
                  <a:lnTo>
                    <a:pt x="86" y="28"/>
                  </a:lnTo>
                  <a:lnTo>
                    <a:pt x="58" y="48"/>
                  </a:lnTo>
                  <a:lnTo>
                    <a:pt x="46" y="58"/>
                  </a:lnTo>
                  <a:lnTo>
                    <a:pt x="36" y="68"/>
                  </a:lnTo>
                  <a:lnTo>
                    <a:pt x="36" y="68"/>
                  </a:lnTo>
                  <a:lnTo>
                    <a:pt x="30" y="82"/>
                  </a:lnTo>
                  <a:lnTo>
                    <a:pt x="24" y="98"/>
                  </a:lnTo>
                  <a:lnTo>
                    <a:pt x="14" y="128"/>
                  </a:lnTo>
                  <a:lnTo>
                    <a:pt x="14" y="128"/>
                  </a:lnTo>
                  <a:lnTo>
                    <a:pt x="10" y="140"/>
                  </a:lnTo>
                  <a:lnTo>
                    <a:pt x="6" y="156"/>
                  </a:lnTo>
                  <a:lnTo>
                    <a:pt x="2" y="190"/>
                  </a:lnTo>
                  <a:lnTo>
                    <a:pt x="0" y="222"/>
                  </a:lnTo>
                  <a:lnTo>
                    <a:pt x="0" y="234"/>
                  </a:lnTo>
                  <a:lnTo>
                    <a:pt x="2" y="244"/>
                  </a:lnTo>
                  <a:lnTo>
                    <a:pt x="2" y="244"/>
                  </a:lnTo>
                  <a:lnTo>
                    <a:pt x="8" y="258"/>
                  </a:lnTo>
                  <a:lnTo>
                    <a:pt x="18" y="274"/>
                  </a:lnTo>
                  <a:lnTo>
                    <a:pt x="28" y="286"/>
                  </a:lnTo>
                  <a:lnTo>
                    <a:pt x="42" y="296"/>
                  </a:lnTo>
                  <a:lnTo>
                    <a:pt x="42" y="296"/>
                  </a:lnTo>
                  <a:lnTo>
                    <a:pt x="42" y="298"/>
                  </a:lnTo>
                  <a:lnTo>
                    <a:pt x="44" y="300"/>
                  </a:lnTo>
                  <a:lnTo>
                    <a:pt x="42" y="308"/>
                  </a:lnTo>
                  <a:lnTo>
                    <a:pt x="42" y="318"/>
                  </a:lnTo>
                  <a:lnTo>
                    <a:pt x="46" y="330"/>
                  </a:lnTo>
                  <a:lnTo>
                    <a:pt x="46" y="330"/>
                  </a:lnTo>
                  <a:lnTo>
                    <a:pt x="52" y="340"/>
                  </a:lnTo>
                  <a:lnTo>
                    <a:pt x="56" y="350"/>
                  </a:lnTo>
                  <a:lnTo>
                    <a:pt x="56" y="350"/>
                  </a:lnTo>
                  <a:lnTo>
                    <a:pt x="56" y="358"/>
                  </a:lnTo>
                  <a:lnTo>
                    <a:pt x="56" y="364"/>
                  </a:lnTo>
                  <a:lnTo>
                    <a:pt x="58" y="370"/>
                  </a:lnTo>
                  <a:lnTo>
                    <a:pt x="62" y="372"/>
                  </a:lnTo>
                  <a:lnTo>
                    <a:pt x="66" y="376"/>
                  </a:lnTo>
                  <a:lnTo>
                    <a:pt x="66" y="376"/>
                  </a:lnTo>
                  <a:lnTo>
                    <a:pt x="82" y="382"/>
                  </a:lnTo>
                  <a:lnTo>
                    <a:pt x="92" y="386"/>
                  </a:lnTo>
                  <a:lnTo>
                    <a:pt x="102" y="388"/>
                  </a:lnTo>
                  <a:lnTo>
                    <a:pt x="102" y="388"/>
                  </a:lnTo>
                  <a:lnTo>
                    <a:pt x="122" y="392"/>
                  </a:lnTo>
                  <a:lnTo>
                    <a:pt x="134" y="396"/>
                  </a:lnTo>
                  <a:lnTo>
                    <a:pt x="142" y="398"/>
                  </a:lnTo>
                  <a:lnTo>
                    <a:pt x="158" y="398"/>
                  </a:lnTo>
                  <a:lnTo>
                    <a:pt x="158" y="398"/>
                  </a:lnTo>
                  <a:lnTo>
                    <a:pt x="224" y="396"/>
                  </a:lnTo>
                  <a:lnTo>
                    <a:pt x="240" y="394"/>
                  </a:lnTo>
                  <a:lnTo>
                    <a:pt x="254" y="392"/>
                  </a:lnTo>
                  <a:lnTo>
                    <a:pt x="264" y="388"/>
                  </a:lnTo>
                  <a:lnTo>
                    <a:pt x="272" y="382"/>
                  </a:lnTo>
                  <a:lnTo>
                    <a:pt x="272" y="382"/>
                  </a:lnTo>
                  <a:lnTo>
                    <a:pt x="276" y="376"/>
                  </a:lnTo>
                  <a:lnTo>
                    <a:pt x="280" y="370"/>
                  </a:lnTo>
                  <a:lnTo>
                    <a:pt x="284" y="356"/>
                  </a:lnTo>
                  <a:lnTo>
                    <a:pt x="284" y="356"/>
                  </a:lnTo>
                  <a:lnTo>
                    <a:pt x="284" y="348"/>
                  </a:lnTo>
                  <a:lnTo>
                    <a:pt x="282" y="334"/>
                  </a:lnTo>
                  <a:lnTo>
                    <a:pt x="282" y="334"/>
                  </a:lnTo>
                  <a:lnTo>
                    <a:pt x="284" y="288"/>
                  </a:lnTo>
                  <a:lnTo>
                    <a:pt x="284" y="288"/>
                  </a:lnTo>
                  <a:lnTo>
                    <a:pt x="282" y="262"/>
                  </a:lnTo>
                  <a:lnTo>
                    <a:pt x="280" y="226"/>
                  </a:lnTo>
                  <a:lnTo>
                    <a:pt x="276" y="188"/>
                  </a:lnTo>
                  <a:lnTo>
                    <a:pt x="276" y="146"/>
                  </a:lnTo>
                  <a:lnTo>
                    <a:pt x="276" y="146"/>
                  </a:lnTo>
                  <a:lnTo>
                    <a:pt x="276" y="114"/>
                  </a:lnTo>
                  <a:lnTo>
                    <a:pt x="274" y="84"/>
                  </a:lnTo>
                  <a:lnTo>
                    <a:pt x="274" y="84"/>
                  </a:lnTo>
                  <a:lnTo>
                    <a:pt x="268" y="62"/>
                  </a:lnTo>
                  <a:lnTo>
                    <a:pt x="264" y="46"/>
                  </a:lnTo>
                  <a:lnTo>
                    <a:pt x="258" y="32"/>
                  </a:lnTo>
                  <a:lnTo>
                    <a:pt x="258" y="32"/>
                  </a:lnTo>
                  <a:lnTo>
                    <a:pt x="236" y="18"/>
                  </a:lnTo>
                  <a:lnTo>
                    <a:pt x="220" y="8"/>
                  </a:lnTo>
                  <a:lnTo>
                    <a:pt x="208" y="2"/>
                  </a:lnTo>
                  <a:lnTo>
                    <a:pt x="208" y="2"/>
                  </a:lnTo>
                  <a:lnTo>
                    <a:pt x="192" y="0"/>
                  </a:lnTo>
                  <a:lnTo>
                    <a:pt x="166" y="2"/>
                  </a:lnTo>
                  <a:lnTo>
                    <a:pt x="132" y="6"/>
                  </a:lnTo>
                  <a:lnTo>
                    <a:pt x="132" y="6"/>
                  </a:lnTo>
                  <a:close/>
                </a:path>
              </a:pathLst>
            </a:custGeom>
            <a:solidFill>
              <a:srgbClr val="FFFF7D"/>
            </a:solidFill>
            <a:ln w="9525">
              <a:noFill/>
              <a:round/>
              <a:headEnd/>
              <a:tailEnd/>
            </a:ln>
          </p:spPr>
          <p:txBody>
            <a:bodyPr/>
            <a:lstStyle/>
            <a:p>
              <a:endParaRPr lang="en-US"/>
            </a:p>
          </p:txBody>
        </p:sp>
        <p:sp>
          <p:nvSpPr>
            <p:cNvPr id="8513" name="Freeform 321"/>
            <p:cNvSpPr>
              <a:spLocks/>
            </p:cNvSpPr>
            <p:nvPr/>
          </p:nvSpPr>
          <p:spPr bwMode="auto">
            <a:xfrm>
              <a:off x="2561" y="1046"/>
              <a:ext cx="803" cy="415"/>
            </a:xfrm>
            <a:custGeom>
              <a:avLst/>
              <a:gdLst/>
              <a:ahLst/>
              <a:cxnLst>
                <a:cxn ang="0">
                  <a:pos x="80" y="0"/>
                </a:cxn>
                <a:cxn ang="0">
                  <a:pos x="80" y="0"/>
                </a:cxn>
                <a:cxn ang="0">
                  <a:pos x="72" y="0"/>
                </a:cxn>
                <a:cxn ang="0">
                  <a:pos x="64" y="2"/>
                </a:cxn>
                <a:cxn ang="0">
                  <a:pos x="56" y="6"/>
                </a:cxn>
                <a:cxn ang="0">
                  <a:pos x="56" y="6"/>
                </a:cxn>
                <a:cxn ang="0">
                  <a:pos x="50" y="6"/>
                </a:cxn>
                <a:cxn ang="0">
                  <a:pos x="38" y="6"/>
                </a:cxn>
                <a:cxn ang="0">
                  <a:pos x="22" y="10"/>
                </a:cxn>
                <a:cxn ang="0">
                  <a:pos x="14" y="14"/>
                </a:cxn>
                <a:cxn ang="0">
                  <a:pos x="6" y="18"/>
                </a:cxn>
                <a:cxn ang="0">
                  <a:pos x="6" y="18"/>
                </a:cxn>
                <a:cxn ang="0">
                  <a:pos x="4" y="22"/>
                </a:cxn>
                <a:cxn ang="0">
                  <a:pos x="0" y="28"/>
                </a:cxn>
                <a:cxn ang="0">
                  <a:pos x="0" y="34"/>
                </a:cxn>
                <a:cxn ang="0">
                  <a:pos x="0" y="38"/>
                </a:cxn>
                <a:cxn ang="0">
                  <a:pos x="2" y="42"/>
                </a:cxn>
                <a:cxn ang="0">
                  <a:pos x="6" y="46"/>
                </a:cxn>
                <a:cxn ang="0">
                  <a:pos x="10" y="48"/>
                </a:cxn>
                <a:cxn ang="0">
                  <a:pos x="16" y="50"/>
                </a:cxn>
                <a:cxn ang="0">
                  <a:pos x="16" y="50"/>
                </a:cxn>
                <a:cxn ang="0">
                  <a:pos x="24" y="50"/>
                </a:cxn>
                <a:cxn ang="0">
                  <a:pos x="36" y="54"/>
                </a:cxn>
                <a:cxn ang="0">
                  <a:pos x="60" y="68"/>
                </a:cxn>
                <a:cxn ang="0">
                  <a:pos x="86" y="86"/>
                </a:cxn>
                <a:cxn ang="0">
                  <a:pos x="94" y="94"/>
                </a:cxn>
                <a:cxn ang="0">
                  <a:pos x="102" y="104"/>
                </a:cxn>
                <a:cxn ang="0">
                  <a:pos x="102" y="104"/>
                </a:cxn>
                <a:cxn ang="0">
                  <a:pos x="120" y="130"/>
                </a:cxn>
                <a:cxn ang="0">
                  <a:pos x="126" y="138"/>
                </a:cxn>
                <a:cxn ang="0">
                  <a:pos x="130" y="140"/>
                </a:cxn>
                <a:cxn ang="0">
                  <a:pos x="132" y="140"/>
                </a:cxn>
                <a:cxn ang="0">
                  <a:pos x="132" y="140"/>
                </a:cxn>
                <a:cxn ang="0">
                  <a:pos x="136" y="138"/>
                </a:cxn>
                <a:cxn ang="0">
                  <a:pos x="140" y="134"/>
                </a:cxn>
                <a:cxn ang="0">
                  <a:pos x="150" y="120"/>
                </a:cxn>
                <a:cxn ang="0">
                  <a:pos x="158" y="104"/>
                </a:cxn>
                <a:cxn ang="0">
                  <a:pos x="160" y="96"/>
                </a:cxn>
                <a:cxn ang="0">
                  <a:pos x="160" y="90"/>
                </a:cxn>
                <a:cxn ang="0">
                  <a:pos x="160" y="90"/>
                </a:cxn>
                <a:cxn ang="0">
                  <a:pos x="158" y="76"/>
                </a:cxn>
                <a:cxn ang="0">
                  <a:pos x="154" y="60"/>
                </a:cxn>
                <a:cxn ang="0">
                  <a:pos x="148" y="44"/>
                </a:cxn>
                <a:cxn ang="0">
                  <a:pos x="144" y="32"/>
                </a:cxn>
                <a:cxn ang="0">
                  <a:pos x="144" y="32"/>
                </a:cxn>
                <a:cxn ang="0">
                  <a:pos x="140" y="28"/>
                </a:cxn>
                <a:cxn ang="0">
                  <a:pos x="132" y="24"/>
                </a:cxn>
                <a:cxn ang="0">
                  <a:pos x="112" y="14"/>
                </a:cxn>
                <a:cxn ang="0">
                  <a:pos x="92" y="4"/>
                </a:cxn>
                <a:cxn ang="0">
                  <a:pos x="80" y="0"/>
                </a:cxn>
                <a:cxn ang="0">
                  <a:pos x="80" y="0"/>
                </a:cxn>
              </a:cxnLst>
              <a:rect l="0" t="0" r="r" b="b"/>
              <a:pathLst>
                <a:path w="160" h="140">
                  <a:moveTo>
                    <a:pt x="80" y="0"/>
                  </a:moveTo>
                  <a:lnTo>
                    <a:pt x="80" y="0"/>
                  </a:lnTo>
                  <a:lnTo>
                    <a:pt x="72" y="0"/>
                  </a:lnTo>
                  <a:lnTo>
                    <a:pt x="64" y="2"/>
                  </a:lnTo>
                  <a:lnTo>
                    <a:pt x="56" y="6"/>
                  </a:lnTo>
                  <a:lnTo>
                    <a:pt x="56" y="6"/>
                  </a:lnTo>
                  <a:lnTo>
                    <a:pt x="50" y="6"/>
                  </a:lnTo>
                  <a:lnTo>
                    <a:pt x="38" y="6"/>
                  </a:lnTo>
                  <a:lnTo>
                    <a:pt x="22" y="10"/>
                  </a:lnTo>
                  <a:lnTo>
                    <a:pt x="14" y="14"/>
                  </a:lnTo>
                  <a:lnTo>
                    <a:pt x="6" y="18"/>
                  </a:lnTo>
                  <a:lnTo>
                    <a:pt x="6" y="18"/>
                  </a:lnTo>
                  <a:lnTo>
                    <a:pt x="4" y="22"/>
                  </a:lnTo>
                  <a:lnTo>
                    <a:pt x="0" y="28"/>
                  </a:lnTo>
                  <a:lnTo>
                    <a:pt x="0" y="34"/>
                  </a:lnTo>
                  <a:lnTo>
                    <a:pt x="0" y="38"/>
                  </a:lnTo>
                  <a:lnTo>
                    <a:pt x="2" y="42"/>
                  </a:lnTo>
                  <a:lnTo>
                    <a:pt x="6" y="46"/>
                  </a:lnTo>
                  <a:lnTo>
                    <a:pt x="10" y="48"/>
                  </a:lnTo>
                  <a:lnTo>
                    <a:pt x="16" y="50"/>
                  </a:lnTo>
                  <a:lnTo>
                    <a:pt x="16" y="50"/>
                  </a:lnTo>
                  <a:lnTo>
                    <a:pt x="24" y="50"/>
                  </a:lnTo>
                  <a:lnTo>
                    <a:pt x="36" y="54"/>
                  </a:lnTo>
                  <a:lnTo>
                    <a:pt x="60" y="68"/>
                  </a:lnTo>
                  <a:lnTo>
                    <a:pt x="86" y="86"/>
                  </a:lnTo>
                  <a:lnTo>
                    <a:pt x="94" y="94"/>
                  </a:lnTo>
                  <a:lnTo>
                    <a:pt x="102" y="104"/>
                  </a:lnTo>
                  <a:lnTo>
                    <a:pt x="102" y="104"/>
                  </a:lnTo>
                  <a:lnTo>
                    <a:pt x="120" y="130"/>
                  </a:lnTo>
                  <a:lnTo>
                    <a:pt x="126" y="138"/>
                  </a:lnTo>
                  <a:lnTo>
                    <a:pt x="130" y="140"/>
                  </a:lnTo>
                  <a:lnTo>
                    <a:pt x="132" y="140"/>
                  </a:lnTo>
                  <a:lnTo>
                    <a:pt x="132" y="140"/>
                  </a:lnTo>
                  <a:lnTo>
                    <a:pt x="136" y="138"/>
                  </a:lnTo>
                  <a:lnTo>
                    <a:pt x="140" y="134"/>
                  </a:lnTo>
                  <a:lnTo>
                    <a:pt x="150" y="120"/>
                  </a:lnTo>
                  <a:lnTo>
                    <a:pt x="158" y="104"/>
                  </a:lnTo>
                  <a:lnTo>
                    <a:pt x="160" y="96"/>
                  </a:lnTo>
                  <a:lnTo>
                    <a:pt x="160" y="90"/>
                  </a:lnTo>
                  <a:lnTo>
                    <a:pt x="160" y="90"/>
                  </a:lnTo>
                  <a:lnTo>
                    <a:pt x="158" y="76"/>
                  </a:lnTo>
                  <a:lnTo>
                    <a:pt x="154" y="60"/>
                  </a:lnTo>
                  <a:lnTo>
                    <a:pt x="148" y="44"/>
                  </a:lnTo>
                  <a:lnTo>
                    <a:pt x="144" y="32"/>
                  </a:lnTo>
                  <a:lnTo>
                    <a:pt x="144" y="32"/>
                  </a:lnTo>
                  <a:lnTo>
                    <a:pt x="140" y="28"/>
                  </a:lnTo>
                  <a:lnTo>
                    <a:pt x="132" y="24"/>
                  </a:lnTo>
                  <a:lnTo>
                    <a:pt x="112" y="14"/>
                  </a:lnTo>
                  <a:lnTo>
                    <a:pt x="92" y="4"/>
                  </a:lnTo>
                  <a:lnTo>
                    <a:pt x="80" y="0"/>
                  </a:lnTo>
                  <a:lnTo>
                    <a:pt x="80" y="0"/>
                  </a:lnTo>
                  <a:close/>
                </a:path>
              </a:pathLst>
            </a:custGeom>
            <a:solidFill>
              <a:srgbClr val="4D4D4D"/>
            </a:solidFill>
            <a:ln w="9525">
              <a:noFill/>
              <a:round/>
              <a:headEnd/>
              <a:tailEnd/>
            </a:ln>
          </p:spPr>
          <p:txBody>
            <a:bodyPr/>
            <a:lstStyle/>
            <a:p>
              <a:endParaRPr lang="en-US"/>
            </a:p>
          </p:txBody>
        </p:sp>
        <p:sp>
          <p:nvSpPr>
            <p:cNvPr id="8514" name="Freeform 322"/>
            <p:cNvSpPr>
              <a:spLocks/>
            </p:cNvSpPr>
            <p:nvPr/>
          </p:nvSpPr>
          <p:spPr bwMode="auto">
            <a:xfrm>
              <a:off x="993" y="1488"/>
              <a:ext cx="774" cy="385"/>
            </a:xfrm>
            <a:custGeom>
              <a:avLst/>
              <a:gdLst/>
              <a:ahLst/>
              <a:cxnLst>
                <a:cxn ang="0">
                  <a:pos x="152" y="28"/>
                </a:cxn>
                <a:cxn ang="0">
                  <a:pos x="152" y="28"/>
                </a:cxn>
                <a:cxn ang="0">
                  <a:pos x="148" y="20"/>
                </a:cxn>
                <a:cxn ang="0">
                  <a:pos x="140" y="14"/>
                </a:cxn>
                <a:cxn ang="0">
                  <a:pos x="128" y="8"/>
                </a:cxn>
                <a:cxn ang="0">
                  <a:pos x="116" y="4"/>
                </a:cxn>
                <a:cxn ang="0">
                  <a:pos x="90" y="0"/>
                </a:cxn>
                <a:cxn ang="0">
                  <a:pos x="78" y="0"/>
                </a:cxn>
                <a:cxn ang="0">
                  <a:pos x="70" y="0"/>
                </a:cxn>
                <a:cxn ang="0">
                  <a:pos x="70" y="0"/>
                </a:cxn>
                <a:cxn ang="0">
                  <a:pos x="56" y="4"/>
                </a:cxn>
                <a:cxn ang="0">
                  <a:pos x="46" y="8"/>
                </a:cxn>
                <a:cxn ang="0">
                  <a:pos x="36" y="14"/>
                </a:cxn>
                <a:cxn ang="0">
                  <a:pos x="28" y="22"/>
                </a:cxn>
                <a:cxn ang="0">
                  <a:pos x="28" y="22"/>
                </a:cxn>
                <a:cxn ang="0">
                  <a:pos x="18" y="34"/>
                </a:cxn>
                <a:cxn ang="0">
                  <a:pos x="8" y="50"/>
                </a:cxn>
                <a:cxn ang="0">
                  <a:pos x="2" y="68"/>
                </a:cxn>
                <a:cxn ang="0">
                  <a:pos x="0" y="76"/>
                </a:cxn>
                <a:cxn ang="0">
                  <a:pos x="0" y="84"/>
                </a:cxn>
                <a:cxn ang="0">
                  <a:pos x="0" y="84"/>
                </a:cxn>
                <a:cxn ang="0">
                  <a:pos x="4" y="106"/>
                </a:cxn>
                <a:cxn ang="0">
                  <a:pos x="8" y="116"/>
                </a:cxn>
                <a:cxn ang="0">
                  <a:pos x="8" y="116"/>
                </a:cxn>
                <a:cxn ang="0">
                  <a:pos x="8" y="120"/>
                </a:cxn>
                <a:cxn ang="0">
                  <a:pos x="12" y="126"/>
                </a:cxn>
                <a:cxn ang="0">
                  <a:pos x="18" y="130"/>
                </a:cxn>
                <a:cxn ang="0">
                  <a:pos x="24" y="130"/>
                </a:cxn>
                <a:cxn ang="0">
                  <a:pos x="32" y="130"/>
                </a:cxn>
                <a:cxn ang="0">
                  <a:pos x="42" y="128"/>
                </a:cxn>
                <a:cxn ang="0">
                  <a:pos x="42" y="128"/>
                </a:cxn>
                <a:cxn ang="0">
                  <a:pos x="54" y="124"/>
                </a:cxn>
                <a:cxn ang="0">
                  <a:pos x="64" y="118"/>
                </a:cxn>
                <a:cxn ang="0">
                  <a:pos x="84" y="102"/>
                </a:cxn>
                <a:cxn ang="0">
                  <a:pos x="100" y="90"/>
                </a:cxn>
                <a:cxn ang="0">
                  <a:pos x="106" y="84"/>
                </a:cxn>
                <a:cxn ang="0">
                  <a:pos x="114" y="82"/>
                </a:cxn>
                <a:cxn ang="0">
                  <a:pos x="114" y="82"/>
                </a:cxn>
                <a:cxn ang="0">
                  <a:pos x="150" y="76"/>
                </a:cxn>
                <a:cxn ang="0">
                  <a:pos x="150" y="76"/>
                </a:cxn>
                <a:cxn ang="0">
                  <a:pos x="152" y="56"/>
                </a:cxn>
                <a:cxn ang="0">
                  <a:pos x="154" y="40"/>
                </a:cxn>
                <a:cxn ang="0">
                  <a:pos x="152" y="28"/>
                </a:cxn>
                <a:cxn ang="0">
                  <a:pos x="152" y="28"/>
                </a:cxn>
              </a:cxnLst>
              <a:rect l="0" t="0" r="r" b="b"/>
              <a:pathLst>
                <a:path w="154" h="130">
                  <a:moveTo>
                    <a:pt x="152" y="28"/>
                  </a:moveTo>
                  <a:lnTo>
                    <a:pt x="152" y="28"/>
                  </a:lnTo>
                  <a:lnTo>
                    <a:pt x="148" y="20"/>
                  </a:lnTo>
                  <a:lnTo>
                    <a:pt x="140" y="14"/>
                  </a:lnTo>
                  <a:lnTo>
                    <a:pt x="128" y="8"/>
                  </a:lnTo>
                  <a:lnTo>
                    <a:pt x="116" y="4"/>
                  </a:lnTo>
                  <a:lnTo>
                    <a:pt x="90" y="0"/>
                  </a:lnTo>
                  <a:lnTo>
                    <a:pt x="78" y="0"/>
                  </a:lnTo>
                  <a:lnTo>
                    <a:pt x="70" y="0"/>
                  </a:lnTo>
                  <a:lnTo>
                    <a:pt x="70" y="0"/>
                  </a:lnTo>
                  <a:lnTo>
                    <a:pt x="56" y="4"/>
                  </a:lnTo>
                  <a:lnTo>
                    <a:pt x="46" y="8"/>
                  </a:lnTo>
                  <a:lnTo>
                    <a:pt x="36" y="14"/>
                  </a:lnTo>
                  <a:lnTo>
                    <a:pt x="28" y="22"/>
                  </a:lnTo>
                  <a:lnTo>
                    <a:pt x="28" y="22"/>
                  </a:lnTo>
                  <a:lnTo>
                    <a:pt x="18" y="34"/>
                  </a:lnTo>
                  <a:lnTo>
                    <a:pt x="8" y="50"/>
                  </a:lnTo>
                  <a:lnTo>
                    <a:pt x="2" y="68"/>
                  </a:lnTo>
                  <a:lnTo>
                    <a:pt x="0" y="76"/>
                  </a:lnTo>
                  <a:lnTo>
                    <a:pt x="0" y="84"/>
                  </a:lnTo>
                  <a:lnTo>
                    <a:pt x="0" y="84"/>
                  </a:lnTo>
                  <a:lnTo>
                    <a:pt x="4" y="106"/>
                  </a:lnTo>
                  <a:lnTo>
                    <a:pt x="8" y="116"/>
                  </a:lnTo>
                  <a:lnTo>
                    <a:pt x="8" y="116"/>
                  </a:lnTo>
                  <a:lnTo>
                    <a:pt x="8" y="120"/>
                  </a:lnTo>
                  <a:lnTo>
                    <a:pt x="12" y="126"/>
                  </a:lnTo>
                  <a:lnTo>
                    <a:pt x="18" y="130"/>
                  </a:lnTo>
                  <a:lnTo>
                    <a:pt x="24" y="130"/>
                  </a:lnTo>
                  <a:lnTo>
                    <a:pt x="32" y="130"/>
                  </a:lnTo>
                  <a:lnTo>
                    <a:pt x="42" y="128"/>
                  </a:lnTo>
                  <a:lnTo>
                    <a:pt x="42" y="128"/>
                  </a:lnTo>
                  <a:lnTo>
                    <a:pt x="54" y="124"/>
                  </a:lnTo>
                  <a:lnTo>
                    <a:pt x="64" y="118"/>
                  </a:lnTo>
                  <a:lnTo>
                    <a:pt x="84" y="102"/>
                  </a:lnTo>
                  <a:lnTo>
                    <a:pt x="100" y="90"/>
                  </a:lnTo>
                  <a:lnTo>
                    <a:pt x="106" y="84"/>
                  </a:lnTo>
                  <a:lnTo>
                    <a:pt x="114" y="82"/>
                  </a:lnTo>
                  <a:lnTo>
                    <a:pt x="114" y="82"/>
                  </a:lnTo>
                  <a:lnTo>
                    <a:pt x="150" y="76"/>
                  </a:lnTo>
                  <a:lnTo>
                    <a:pt x="150" y="76"/>
                  </a:lnTo>
                  <a:lnTo>
                    <a:pt x="152" y="56"/>
                  </a:lnTo>
                  <a:lnTo>
                    <a:pt x="154" y="40"/>
                  </a:lnTo>
                  <a:lnTo>
                    <a:pt x="152" y="28"/>
                  </a:lnTo>
                  <a:lnTo>
                    <a:pt x="152" y="28"/>
                  </a:lnTo>
                  <a:close/>
                </a:path>
              </a:pathLst>
            </a:custGeom>
            <a:solidFill>
              <a:srgbClr val="DF8F40"/>
            </a:solidFill>
            <a:ln w="9525">
              <a:noFill/>
              <a:round/>
              <a:headEnd/>
              <a:tailEnd/>
            </a:ln>
          </p:spPr>
          <p:txBody>
            <a:bodyPr/>
            <a:lstStyle/>
            <a:p>
              <a:endParaRPr lang="en-US"/>
            </a:p>
          </p:txBody>
        </p:sp>
        <p:sp>
          <p:nvSpPr>
            <p:cNvPr id="8515" name="Freeform 323"/>
            <p:cNvSpPr>
              <a:spLocks/>
            </p:cNvSpPr>
            <p:nvPr/>
          </p:nvSpPr>
          <p:spPr bwMode="auto">
            <a:xfrm>
              <a:off x="3354" y="1726"/>
              <a:ext cx="1439" cy="490"/>
            </a:xfrm>
            <a:custGeom>
              <a:avLst/>
              <a:gdLst/>
              <a:ahLst/>
              <a:cxnLst>
                <a:cxn ang="0">
                  <a:pos x="212" y="36"/>
                </a:cxn>
                <a:cxn ang="0">
                  <a:pos x="198" y="14"/>
                </a:cxn>
                <a:cxn ang="0">
                  <a:pos x="180" y="2"/>
                </a:cxn>
                <a:cxn ang="0">
                  <a:pos x="174" y="0"/>
                </a:cxn>
                <a:cxn ang="0">
                  <a:pos x="148" y="0"/>
                </a:cxn>
                <a:cxn ang="0">
                  <a:pos x="124" y="4"/>
                </a:cxn>
                <a:cxn ang="0">
                  <a:pos x="98" y="12"/>
                </a:cxn>
                <a:cxn ang="0">
                  <a:pos x="80" y="26"/>
                </a:cxn>
                <a:cxn ang="0">
                  <a:pos x="66" y="46"/>
                </a:cxn>
                <a:cxn ang="0">
                  <a:pos x="64" y="62"/>
                </a:cxn>
                <a:cxn ang="0">
                  <a:pos x="62" y="82"/>
                </a:cxn>
                <a:cxn ang="0">
                  <a:pos x="28" y="86"/>
                </a:cxn>
                <a:cxn ang="0">
                  <a:pos x="10" y="98"/>
                </a:cxn>
                <a:cxn ang="0">
                  <a:pos x="0" y="112"/>
                </a:cxn>
                <a:cxn ang="0">
                  <a:pos x="4" y="132"/>
                </a:cxn>
                <a:cxn ang="0">
                  <a:pos x="10" y="140"/>
                </a:cxn>
                <a:cxn ang="0">
                  <a:pos x="22" y="154"/>
                </a:cxn>
                <a:cxn ang="0">
                  <a:pos x="40" y="160"/>
                </a:cxn>
                <a:cxn ang="0">
                  <a:pos x="70" y="158"/>
                </a:cxn>
                <a:cxn ang="0">
                  <a:pos x="88" y="154"/>
                </a:cxn>
                <a:cxn ang="0">
                  <a:pos x="124" y="148"/>
                </a:cxn>
                <a:cxn ang="0">
                  <a:pos x="144" y="150"/>
                </a:cxn>
                <a:cxn ang="0">
                  <a:pos x="166" y="156"/>
                </a:cxn>
                <a:cxn ang="0">
                  <a:pos x="172" y="154"/>
                </a:cxn>
                <a:cxn ang="0">
                  <a:pos x="184" y="150"/>
                </a:cxn>
                <a:cxn ang="0">
                  <a:pos x="208" y="152"/>
                </a:cxn>
                <a:cxn ang="0">
                  <a:pos x="216" y="154"/>
                </a:cxn>
                <a:cxn ang="0">
                  <a:pos x="230" y="166"/>
                </a:cxn>
                <a:cxn ang="0">
                  <a:pos x="238" y="166"/>
                </a:cxn>
                <a:cxn ang="0">
                  <a:pos x="248" y="164"/>
                </a:cxn>
                <a:cxn ang="0">
                  <a:pos x="274" y="150"/>
                </a:cxn>
                <a:cxn ang="0">
                  <a:pos x="286" y="134"/>
                </a:cxn>
                <a:cxn ang="0">
                  <a:pos x="286" y="130"/>
                </a:cxn>
                <a:cxn ang="0">
                  <a:pos x="278" y="130"/>
                </a:cxn>
                <a:cxn ang="0">
                  <a:pos x="270" y="128"/>
                </a:cxn>
                <a:cxn ang="0">
                  <a:pos x="262" y="114"/>
                </a:cxn>
                <a:cxn ang="0">
                  <a:pos x="248" y="90"/>
                </a:cxn>
                <a:cxn ang="0">
                  <a:pos x="244" y="86"/>
                </a:cxn>
                <a:cxn ang="0">
                  <a:pos x="226" y="88"/>
                </a:cxn>
                <a:cxn ang="0">
                  <a:pos x="222" y="68"/>
                </a:cxn>
                <a:cxn ang="0">
                  <a:pos x="212" y="36"/>
                </a:cxn>
              </a:cxnLst>
              <a:rect l="0" t="0" r="r" b="b"/>
              <a:pathLst>
                <a:path w="286" h="166">
                  <a:moveTo>
                    <a:pt x="212" y="36"/>
                  </a:moveTo>
                  <a:lnTo>
                    <a:pt x="212" y="36"/>
                  </a:lnTo>
                  <a:lnTo>
                    <a:pt x="206" y="24"/>
                  </a:lnTo>
                  <a:lnTo>
                    <a:pt x="198" y="14"/>
                  </a:lnTo>
                  <a:lnTo>
                    <a:pt x="190" y="8"/>
                  </a:lnTo>
                  <a:lnTo>
                    <a:pt x="180" y="2"/>
                  </a:lnTo>
                  <a:lnTo>
                    <a:pt x="180" y="2"/>
                  </a:lnTo>
                  <a:lnTo>
                    <a:pt x="174" y="0"/>
                  </a:lnTo>
                  <a:lnTo>
                    <a:pt x="166" y="0"/>
                  </a:lnTo>
                  <a:lnTo>
                    <a:pt x="148" y="0"/>
                  </a:lnTo>
                  <a:lnTo>
                    <a:pt x="124" y="4"/>
                  </a:lnTo>
                  <a:lnTo>
                    <a:pt x="124" y="4"/>
                  </a:lnTo>
                  <a:lnTo>
                    <a:pt x="116" y="6"/>
                  </a:lnTo>
                  <a:lnTo>
                    <a:pt x="98" y="12"/>
                  </a:lnTo>
                  <a:lnTo>
                    <a:pt x="88" y="18"/>
                  </a:lnTo>
                  <a:lnTo>
                    <a:pt x="80" y="26"/>
                  </a:lnTo>
                  <a:lnTo>
                    <a:pt x="72" y="34"/>
                  </a:lnTo>
                  <a:lnTo>
                    <a:pt x="66" y="46"/>
                  </a:lnTo>
                  <a:lnTo>
                    <a:pt x="66" y="46"/>
                  </a:lnTo>
                  <a:lnTo>
                    <a:pt x="64" y="62"/>
                  </a:lnTo>
                  <a:lnTo>
                    <a:pt x="62" y="74"/>
                  </a:lnTo>
                  <a:lnTo>
                    <a:pt x="62" y="82"/>
                  </a:lnTo>
                  <a:lnTo>
                    <a:pt x="28" y="86"/>
                  </a:lnTo>
                  <a:lnTo>
                    <a:pt x="28" y="86"/>
                  </a:lnTo>
                  <a:lnTo>
                    <a:pt x="22" y="90"/>
                  </a:lnTo>
                  <a:lnTo>
                    <a:pt x="10" y="98"/>
                  </a:lnTo>
                  <a:lnTo>
                    <a:pt x="4" y="104"/>
                  </a:lnTo>
                  <a:lnTo>
                    <a:pt x="0" y="112"/>
                  </a:lnTo>
                  <a:lnTo>
                    <a:pt x="0" y="122"/>
                  </a:lnTo>
                  <a:lnTo>
                    <a:pt x="4" y="132"/>
                  </a:lnTo>
                  <a:lnTo>
                    <a:pt x="4" y="132"/>
                  </a:lnTo>
                  <a:lnTo>
                    <a:pt x="10" y="140"/>
                  </a:lnTo>
                  <a:lnTo>
                    <a:pt x="16" y="148"/>
                  </a:lnTo>
                  <a:lnTo>
                    <a:pt x="22" y="154"/>
                  </a:lnTo>
                  <a:lnTo>
                    <a:pt x="30" y="158"/>
                  </a:lnTo>
                  <a:lnTo>
                    <a:pt x="40" y="160"/>
                  </a:lnTo>
                  <a:lnTo>
                    <a:pt x="54" y="160"/>
                  </a:lnTo>
                  <a:lnTo>
                    <a:pt x="70" y="158"/>
                  </a:lnTo>
                  <a:lnTo>
                    <a:pt x="88" y="154"/>
                  </a:lnTo>
                  <a:lnTo>
                    <a:pt x="88" y="154"/>
                  </a:lnTo>
                  <a:lnTo>
                    <a:pt x="108" y="150"/>
                  </a:lnTo>
                  <a:lnTo>
                    <a:pt x="124" y="148"/>
                  </a:lnTo>
                  <a:lnTo>
                    <a:pt x="136" y="148"/>
                  </a:lnTo>
                  <a:lnTo>
                    <a:pt x="144" y="150"/>
                  </a:lnTo>
                  <a:lnTo>
                    <a:pt x="158" y="154"/>
                  </a:lnTo>
                  <a:lnTo>
                    <a:pt x="166" y="156"/>
                  </a:lnTo>
                  <a:lnTo>
                    <a:pt x="166" y="156"/>
                  </a:lnTo>
                  <a:lnTo>
                    <a:pt x="172" y="154"/>
                  </a:lnTo>
                  <a:lnTo>
                    <a:pt x="176" y="152"/>
                  </a:lnTo>
                  <a:lnTo>
                    <a:pt x="184" y="150"/>
                  </a:lnTo>
                  <a:lnTo>
                    <a:pt x="208" y="152"/>
                  </a:lnTo>
                  <a:lnTo>
                    <a:pt x="208" y="152"/>
                  </a:lnTo>
                  <a:lnTo>
                    <a:pt x="212" y="152"/>
                  </a:lnTo>
                  <a:lnTo>
                    <a:pt x="216" y="154"/>
                  </a:lnTo>
                  <a:lnTo>
                    <a:pt x="224" y="160"/>
                  </a:lnTo>
                  <a:lnTo>
                    <a:pt x="230" y="166"/>
                  </a:lnTo>
                  <a:lnTo>
                    <a:pt x="234" y="166"/>
                  </a:lnTo>
                  <a:lnTo>
                    <a:pt x="238" y="166"/>
                  </a:lnTo>
                  <a:lnTo>
                    <a:pt x="238" y="166"/>
                  </a:lnTo>
                  <a:lnTo>
                    <a:pt x="248" y="164"/>
                  </a:lnTo>
                  <a:lnTo>
                    <a:pt x="256" y="160"/>
                  </a:lnTo>
                  <a:lnTo>
                    <a:pt x="274" y="150"/>
                  </a:lnTo>
                  <a:lnTo>
                    <a:pt x="284" y="138"/>
                  </a:lnTo>
                  <a:lnTo>
                    <a:pt x="286" y="134"/>
                  </a:lnTo>
                  <a:lnTo>
                    <a:pt x="286" y="130"/>
                  </a:lnTo>
                  <a:lnTo>
                    <a:pt x="286" y="130"/>
                  </a:lnTo>
                  <a:lnTo>
                    <a:pt x="282" y="130"/>
                  </a:lnTo>
                  <a:lnTo>
                    <a:pt x="278" y="130"/>
                  </a:lnTo>
                  <a:lnTo>
                    <a:pt x="274" y="130"/>
                  </a:lnTo>
                  <a:lnTo>
                    <a:pt x="270" y="128"/>
                  </a:lnTo>
                  <a:lnTo>
                    <a:pt x="270" y="128"/>
                  </a:lnTo>
                  <a:lnTo>
                    <a:pt x="262" y="114"/>
                  </a:lnTo>
                  <a:lnTo>
                    <a:pt x="254" y="102"/>
                  </a:lnTo>
                  <a:lnTo>
                    <a:pt x="248" y="90"/>
                  </a:lnTo>
                  <a:lnTo>
                    <a:pt x="244" y="86"/>
                  </a:lnTo>
                  <a:lnTo>
                    <a:pt x="244" y="86"/>
                  </a:lnTo>
                  <a:lnTo>
                    <a:pt x="232" y="86"/>
                  </a:lnTo>
                  <a:lnTo>
                    <a:pt x="226" y="88"/>
                  </a:lnTo>
                  <a:lnTo>
                    <a:pt x="226" y="88"/>
                  </a:lnTo>
                  <a:lnTo>
                    <a:pt x="222" y="68"/>
                  </a:lnTo>
                  <a:lnTo>
                    <a:pt x="218" y="52"/>
                  </a:lnTo>
                  <a:lnTo>
                    <a:pt x="212" y="36"/>
                  </a:lnTo>
                  <a:lnTo>
                    <a:pt x="212" y="36"/>
                  </a:lnTo>
                  <a:close/>
                </a:path>
              </a:pathLst>
            </a:custGeom>
            <a:solidFill>
              <a:srgbClr val="FFFFAA"/>
            </a:solidFill>
            <a:ln w="9525">
              <a:noFill/>
              <a:round/>
              <a:headEnd/>
              <a:tailEnd/>
            </a:ln>
          </p:spPr>
          <p:txBody>
            <a:bodyPr/>
            <a:lstStyle/>
            <a:p>
              <a:endParaRPr lang="en-US"/>
            </a:p>
          </p:txBody>
        </p:sp>
        <p:sp>
          <p:nvSpPr>
            <p:cNvPr id="8516" name="Freeform 324"/>
            <p:cNvSpPr>
              <a:spLocks/>
            </p:cNvSpPr>
            <p:nvPr/>
          </p:nvSpPr>
          <p:spPr bwMode="auto">
            <a:xfrm>
              <a:off x="2369" y="1129"/>
              <a:ext cx="976" cy="810"/>
            </a:xfrm>
            <a:custGeom>
              <a:avLst/>
              <a:gdLst/>
              <a:ahLst/>
              <a:cxnLst>
                <a:cxn ang="0">
                  <a:pos x="22" y="44"/>
                </a:cxn>
                <a:cxn ang="0">
                  <a:pos x="8" y="100"/>
                </a:cxn>
                <a:cxn ang="0">
                  <a:pos x="2" y="120"/>
                </a:cxn>
                <a:cxn ang="0">
                  <a:pos x="0" y="146"/>
                </a:cxn>
                <a:cxn ang="0">
                  <a:pos x="2" y="154"/>
                </a:cxn>
                <a:cxn ang="0">
                  <a:pos x="18" y="190"/>
                </a:cxn>
                <a:cxn ang="0">
                  <a:pos x="24" y="198"/>
                </a:cxn>
                <a:cxn ang="0">
                  <a:pos x="34" y="210"/>
                </a:cxn>
                <a:cxn ang="0">
                  <a:pos x="38" y="216"/>
                </a:cxn>
                <a:cxn ang="0">
                  <a:pos x="46" y="244"/>
                </a:cxn>
                <a:cxn ang="0">
                  <a:pos x="46" y="260"/>
                </a:cxn>
                <a:cxn ang="0">
                  <a:pos x="90" y="272"/>
                </a:cxn>
                <a:cxn ang="0">
                  <a:pos x="108" y="272"/>
                </a:cxn>
                <a:cxn ang="0">
                  <a:pos x="120" y="268"/>
                </a:cxn>
                <a:cxn ang="0">
                  <a:pos x="134" y="260"/>
                </a:cxn>
                <a:cxn ang="0">
                  <a:pos x="142" y="246"/>
                </a:cxn>
                <a:cxn ang="0">
                  <a:pos x="146" y="238"/>
                </a:cxn>
                <a:cxn ang="0">
                  <a:pos x="146" y="228"/>
                </a:cxn>
                <a:cxn ang="0">
                  <a:pos x="144" y="208"/>
                </a:cxn>
                <a:cxn ang="0">
                  <a:pos x="152" y="190"/>
                </a:cxn>
                <a:cxn ang="0">
                  <a:pos x="162" y="178"/>
                </a:cxn>
                <a:cxn ang="0">
                  <a:pos x="174" y="164"/>
                </a:cxn>
                <a:cxn ang="0">
                  <a:pos x="192" y="132"/>
                </a:cxn>
                <a:cxn ang="0">
                  <a:pos x="194" y="118"/>
                </a:cxn>
                <a:cxn ang="0">
                  <a:pos x="192" y="112"/>
                </a:cxn>
                <a:cxn ang="0">
                  <a:pos x="186" y="106"/>
                </a:cxn>
                <a:cxn ang="0">
                  <a:pos x="178" y="106"/>
                </a:cxn>
                <a:cxn ang="0">
                  <a:pos x="166" y="108"/>
                </a:cxn>
                <a:cxn ang="0">
                  <a:pos x="162" y="104"/>
                </a:cxn>
                <a:cxn ang="0">
                  <a:pos x="162" y="98"/>
                </a:cxn>
                <a:cxn ang="0">
                  <a:pos x="170" y="80"/>
                </a:cxn>
                <a:cxn ang="0">
                  <a:pos x="178" y="64"/>
                </a:cxn>
                <a:cxn ang="0">
                  <a:pos x="178" y="54"/>
                </a:cxn>
                <a:cxn ang="0">
                  <a:pos x="172" y="44"/>
                </a:cxn>
                <a:cxn ang="0">
                  <a:pos x="170" y="44"/>
                </a:cxn>
                <a:cxn ang="0">
                  <a:pos x="146" y="14"/>
                </a:cxn>
                <a:cxn ang="0">
                  <a:pos x="136" y="6"/>
                </a:cxn>
                <a:cxn ang="0">
                  <a:pos x="102" y="2"/>
                </a:cxn>
                <a:cxn ang="0">
                  <a:pos x="36" y="20"/>
                </a:cxn>
              </a:cxnLst>
              <a:rect l="0" t="0" r="r" b="b"/>
              <a:pathLst>
                <a:path w="194" h="274">
                  <a:moveTo>
                    <a:pt x="36" y="20"/>
                  </a:moveTo>
                  <a:lnTo>
                    <a:pt x="22" y="44"/>
                  </a:lnTo>
                  <a:lnTo>
                    <a:pt x="18" y="92"/>
                  </a:lnTo>
                  <a:lnTo>
                    <a:pt x="8" y="100"/>
                  </a:lnTo>
                  <a:lnTo>
                    <a:pt x="8" y="100"/>
                  </a:lnTo>
                  <a:lnTo>
                    <a:pt x="2" y="120"/>
                  </a:lnTo>
                  <a:lnTo>
                    <a:pt x="0" y="138"/>
                  </a:lnTo>
                  <a:lnTo>
                    <a:pt x="0" y="146"/>
                  </a:lnTo>
                  <a:lnTo>
                    <a:pt x="2" y="154"/>
                  </a:lnTo>
                  <a:lnTo>
                    <a:pt x="2" y="154"/>
                  </a:lnTo>
                  <a:lnTo>
                    <a:pt x="8" y="170"/>
                  </a:lnTo>
                  <a:lnTo>
                    <a:pt x="18" y="190"/>
                  </a:lnTo>
                  <a:lnTo>
                    <a:pt x="18" y="190"/>
                  </a:lnTo>
                  <a:lnTo>
                    <a:pt x="24" y="198"/>
                  </a:lnTo>
                  <a:lnTo>
                    <a:pt x="30" y="206"/>
                  </a:lnTo>
                  <a:lnTo>
                    <a:pt x="34" y="210"/>
                  </a:lnTo>
                  <a:lnTo>
                    <a:pt x="38" y="216"/>
                  </a:lnTo>
                  <a:lnTo>
                    <a:pt x="38" y="216"/>
                  </a:lnTo>
                  <a:lnTo>
                    <a:pt x="44" y="230"/>
                  </a:lnTo>
                  <a:lnTo>
                    <a:pt x="46" y="244"/>
                  </a:lnTo>
                  <a:lnTo>
                    <a:pt x="46" y="260"/>
                  </a:lnTo>
                  <a:lnTo>
                    <a:pt x="46" y="260"/>
                  </a:lnTo>
                  <a:lnTo>
                    <a:pt x="70" y="268"/>
                  </a:lnTo>
                  <a:lnTo>
                    <a:pt x="90" y="272"/>
                  </a:lnTo>
                  <a:lnTo>
                    <a:pt x="100" y="274"/>
                  </a:lnTo>
                  <a:lnTo>
                    <a:pt x="108" y="272"/>
                  </a:lnTo>
                  <a:lnTo>
                    <a:pt x="108" y="272"/>
                  </a:lnTo>
                  <a:lnTo>
                    <a:pt x="120" y="268"/>
                  </a:lnTo>
                  <a:lnTo>
                    <a:pt x="128" y="264"/>
                  </a:lnTo>
                  <a:lnTo>
                    <a:pt x="134" y="260"/>
                  </a:lnTo>
                  <a:lnTo>
                    <a:pt x="138" y="256"/>
                  </a:lnTo>
                  <a:lnTo>
                    <a:pt x="142" y="246"/>
                  </a:lnTo>
                  <a:lnTo>
                    <a:pt x="146" y="238"/>
                  </a:lnTo>
                  <a:lnTo>
                    <a:pt x="146" y="238"/>
                  </a:lnTo>
                  <a:lnTo>
                    <a:pt x="146" y="234"/>
                  </a:lnTo>
                  <a:lnTo>
                    <a:pt x="146" y="228"/>
                  </a:lnTo>
                  <a:lnTo>
                    <a:pt x="144" y="216"/>
                  </a:lnTo>
                  <a:lnTo>
                    <a:pt x="144" y="208"/>
                  </a:lnTo>
                  <a:lnTo>
                    <a:pt x="146" y="200"/>
                  </a:lnTo>
                  <a:lnTo>
                    <a:pt x="152" y="190"/>
                  </a:lnTo>
                  <a:lnTo>
                    <a:pt x="162" y="178"/>
                  </a:lnTo>
                  <a:lnTo>
                    <a:pt x="162" y="178"/>
                  </a:lnTo>
                  <a:lnTo>
                    <a:pt x="174" y="164"/>
                  </a:lnTo>
                  <a:lnTo>
                    <a:pt x="174" y="164"/>
                  </a:lnTo>
                  <a:lnTo>
                    <a:pt x="186" y="146"/>
                  </a:lnTo>
                  <a:lnTo>
                    <a:pt x="192" y="132"/>
                  </a:lnTo>
                  <a:lnTo>
                    <a:pt x="194" y="122"/>
                  </a:lnTo>
                  <a:lnTo>
                    <a:pt x="194" y="118"/>
                  </a:lnTo>
                  <a:lnTo>
                    <a:pt x="194" y="118"/>
                  </a:lnTo>
                  <a:lnTo>
                    <a:pt x="192" y="112"/>
                  </a:lnTo>
                  <a:lnTo>
                    <a:pt x="190" y="108"/>
                  </a:lnTo>
                  <a:lnTo>
                    <a:pt x="186" y="106"/>
                  </a:lnTo>
                  <a:lnTo>
                    <a:pt x="186" y="106"/>
                  </a:lnTo>
                  <a:lnTo>
                    <a:pt x="178" y="106"/>
                  </a:lnTo>
                  <a:lnTo>
                    <a:pt x="170" y="108"/>
                  </a:lnTo>
                  <a:lnTo>
                    <a:pt x="166" y="108"/>
                  </a:lnTo>
                  <a:lnTo>
                    <a:pt x="164" y="106"/>
                  </a:lnTo>
                  <a:lnTo>
                    <a:pt x="162" y="104"/>
                  </a:lnTo>
                  <a:lnTo>
                    <a:pt x="162" y="98"/>
                  </a:lnTo>
                  <a:lnTo>
                    <a:pt x="162" y="98"/>
                  </a:lnTo>
                  <a:lnTo>
                    <a:pt x="164" y="88"/>
                  </a:lnTo>
                  <a:lnTo>
                    <a:pt x="170" y="80"/>
                  </a:lnTo>
                  <a:lnTo>
                    <a:pt x="174" y="72"/>
                  </a:lnTo>
                  <a:lnTo>
                    <a:pt x="178" y="64"/>
                  </a:lnTo>
                  <a:lnTo>
                    <a:pt x="178" y="64"/>
                  </a:lnTo>
                  <a:lnTo>
                    <a:pt x="178" y="54"/>
                  </a:lnTo>
                  <a:lnTo>
                    <a:pt x="174" y="48"/>
                  </a:lnTo>
                  <a:lnTo>
                    <a:pt x="172" y="44"/>
                  </a:lnTo>
                  <a:lnTo>
                    <a:pt x="170" y="44"/>
                  </a:lnTo>
                  <a:lnTo>
                    <a:pt x="170" y="44"/>
                  </a:lnTo>
                  <a:lnTo>
                    <a:pt x="158" y="26"/>
                  </a:lnTo>
                  <a:lnTo>
                    <a:pt x="146" y="14"/>
                  </a:lnTo>
                  <a:lnTo>
                    <a:pt x="140" y="10"/>
                  </a:lnTo>
                  <a:lnTo>
                    <a:pt x="136" y="6"/>
                  </a:lnTo>
                  <a:lnTo>
                    <a:pt x="136" y="6"/>
                  </a:lnTo>
                  <a:lnTo>
                    <a:pt x="102" y="2"/>
                  </a:lnTo>
                  <a:lnTo>
                    <a:pt x="78" y="0"/>
                  </a:lnTo>
                  <a:lnTo>
                    <a:pt x="36" y="20"/>
                  </a:lnTo>
                  <a:close/>
                </a:path>
              </a:pathLst>
            </a:custGeom>
            <a:solidFill>
              <a:srgbClr val="C4A98D"/>
            </a:solidFill>
            <a:ln w="9525">
              <a:noFill/>
              <a:round/>
              <a:headEnd/>
              <a:tailEnd/>
            </a:ln>
          </p:spPr>
          <p:txBody>
            <a:bodyPr/>
            <a:lstStyle/>
            <a:p>
              <a:endParaRPr lang="en-US"/>
            </a:p>
          </p:txBody>
        </p:sp>
        <p:sp>
          <p:nvSpPr>
            <p:cNvPr id="8517" name="Freeform 325"/>
            <p:cNvSpPr>
              <a:spLocks/>
            </p:cNvSpPr>
            <p:nvPr/>
          </p:nvSpPr>
          <p:spPr bwMode="auto">
            <a:xfrm>
              <a:off x="1093" y="1644"/>
              <a:ext cx="794" cy="538"/>
            </a:xfrm>
            <a:custGeom>
              <a:avLst/>
              <a:gdLst/>
              <a:ahLst/>
              <a:cxnLst>
                <a:cxn ang="0">
                  <a:pos x="136" y="134"/>
                </a:cxn>
                <a:cxn ang="0">
                  <a:pos x="136" y="134"/>
                </a:cxn>
                <a:cxn ang="0">
                  <a:pos x="138" y="130"/>
                </a:cxn>
                <a:cxn ang="0">
                  <a:pos x="142" y="124"/>
                </a:cxn>
                <a:cxn ang="0">
                  <a:pos x="146" y="120"/>
                </a:cxn>
                <a:cxn ang="0">
                  <a:pos x="148" y="116"/>
                </a:cxn>
                <a:cxn ang="0">
                  <a:pos x="148" y="116"/>
                </a:cxn>
                <a:cxn ang="0">
                  <a:pos x="156" y="90"/>
                </a:cxn>
                <a:cxn ang="0">
                  <a:pos x="156" y="90"/>
                </a:cxn>
                <a:cxn ang="0">
                  <a:pos x="158" y="74"/>
                </a:cxn>
                <a:cxn ang="0">
                  <a:pos x="158" y="62"/>
                </a:cxn>
                <a:cxn ang="0">
                  <a:pos x="156" y="54"/>
                </a:cxn>
                <a:cxn ang="0">
                  <a:pos x="154" y="46"/>
                </a:cxn>
                <a:cxn ang="0">
                  <a:pos x="154" y="46"/>
                </a:cxn>
                <a:cxn ang="0">
                  <a:pos x="148" y="36"/>
                </a:cxn>
                <a:cxn ang="0">
                  <a:pos x="142" y="24"/>
                </a:cxn>
                <a:cxn ang="0">
                  <a:pos x="130" y="10"/>
                </a:cxn>
                <a:cxn ang="0">
                  <a:pos x="120" y="0"/>
                </a:cxn>
                <a:cxn ang="0">
                  <a:pos x="90" y="6"/>
                </a:cxn>
                <a:cxn ang="0">
                  <a:pos x="70" y="6"/>
                </a:cxn>
                <a:cxn ang="0">
                  <a:pos x="60" y="28"/>
                </a:cxn>
                <a:cxn ang="0">
                  <a:pos x="50" y="16"/>
                </a:cxn>
                <a:cxn ang="0">
                  <a:pos x="36" y="38"/>
                </a:cxn>
                <a:cxn ang="0">
                  <a:pos x="30" y="20"/>
                </a:cxn>
                <a:cxn ang="0">
                  <a:pos x="14" y="48"/>
                </a:cxn>
                <a:cxn ang="0">
                  <a:pos x="14" y="76"/>
                </a:cxn>
                <a:cxn ang="0">
                  <a:pos x="0" y="74"/>
                </a:cxn>
                <a:cxn ang="0">
                  <a:pos x="6" y="100"/>
                </a:cxn>
                <a:cxn ang="0">
                  <a:pos x="30" y="104"/>
                </a:cxn>
                <a:cxn ang="0">
                  <a:pos x="46" y="124"/>
                </a:cxn>
                <a:cxn ang="0">
                  <a:pos x="46" y="124"/>
                </a:cxn>
                <a:cxn ang="0">
                  <a:pos x="52" y="130"/>
                </a:cxn>
                <a:cxn ang="0">
                  <a:pos x="68" y="142"/>
                </a:cxn>
                <a:cxn ang="0">
                  <a:pos x="62" y="166"/>
                </a:cxn>
                <a:cxn ang="0">
                  <a:pos x="62" y="166"/>
                </a:cxn>
                <a:cxn ang="0">
                  <a:pos x="72" y="172"/>
                </a:cxn>
                <a:cxn ang="0">
                  <a:pos x="82" y="176"/>
                </a:cxn>
                <a:cxn ang="0">
                  <a:pos x="92" y="180"/>
                </a:cxn>
                <a:cxn ang="0">
                  <a:pos x="102" y="182"/>
                </a:cxn>
                <a:cxn ang="0">
                  <a:pos x="110" y="182"/>
                </a:cxn>
                <a:cxn ang="0">
                  <a:pos x="118" y="180"/>
                </a:cxn>
                <a:cxn ang="0">
                  <a:pos x="126" y="178"/>
                </a:cxn>
                <a:cxn ang="0">
                  <a:pos x="134" y="174"/>
                </a:cxn>
                <a:cxn ang="0">
                  <a:pos x="136" y="134"/>
                </a:cxn>
              </a:cxnLst>
              <a:rect l="0" t="0" r="r" b="b"/>
              <a:pathLst>
                <a:path w="158" h="182">
                  <a:moveTo>
                    <a:pt x="136" y="134"/>
                  </a:moveTo>
                  <a:lnTo>
                    <a:pt x="136" y="134"/>
                  </a:lnTo>
                  <a:lnTo>
                    <a:pt x="138" y="130"/>
                  </a:lnTo>
                  <a:lnTo>
                    <a:pt x="142" y="124"/>
                  </a:lnTo>
                  <a:lnTo>
                    <a:pt x="146" y="120"/>
                  </a:lnTo>
                  <a:lnTo>
                    <a:pt x="148" y="116"/>
                  </a:lnTo>
                  <a:lnTo>
                    <a:pt x="148" y="116"/>
                  </a:lnTo>
                  <a:lnTo>
                    <a:pt x="156" y="90"/>
                  </a:lnTo>
                  <a:lnTo>
                    <a:pt x="156" y="90"/>
                  </a:lnTo>
                  <a:lnTo>
                    <a:pt x="158" y="74"/>
                  </a:lnTo>
                  <a:lnTo>
                    <a:pt x="158" y="62"/>
                  </a:lnTo>
                  <a:lnTo>
                    <a:pt x="156" y="54"/>
                  </a:lnTo>
                  <a:lnTo>
                    <a:pt x="154" y="46"/>
                  </a:lnTo>
                  <a:lnTo>
                    <a:pt x="154" y="46"/>
                  </a:lnTo>
                  <a:lnTo>
                    <a:pt x="148" y="36"/>
                  </a:lnTo>
                  <a:lnTo>
                    <a:pt x="142" y="24"/>
                  </a:lnTo>
                  <a:lnTo>
                    <a:pt x="130" y="10"/>
                  </a:lnTo>
                  <a:lnTo>
                    <a:pt x="120" y="0"/>
                  </a:lnTo>
                  <a:lnTo>
                    <a:pt x="90" y="6"/>
                  </a:lnTo>
                  <a:lnTo>
                    <a:pt x="70" y="6"/>
                  </a:lnTo>
                  <a:lnTo>
                    <a:pt x="60" y="28"/>
                  </a:lnTo>
                  <a:lnTo>
                    <a:pt x="50" y="16"/>
                  </a:lnTo>
                  <a:lnTo>
                    <a:pt x="36" y="38"/>
                  </a:lnTo>
                  <a:lnTo>
                    <a:pt x="30" y="20"/>
                  </a:lnTo>
                  <a:lnTo>
                    <a:pt x="14" y="48"/>
                  </a:lnTo>
                  <a:lnTo>
                    <a:pt x="14" y="76"/>
                  </a:lnTo>
                  <a:lnTo>
                    <a:pt x="0" y="74"/>
                  </a:lnTo>
                  <a:lnTo>
                    <a:pt x="6" y="100"/>
                  </a:lnTo>
                  <a:lnTo>
                    <a:pt x="30" y="104"/>
                  </a:lnTo>
                  <a:lnTo>
                    <a:pt x="46" y="124"/>
                  </a:lnTo>
                  <a:lnTo>
                    <a:pt x="46" y="124"/>
                  </a:lnTo>
                  <a:lnTo>
                    <a:pt x="52" y="130"/>
                  </a:lnTo>
                  <a:lnTo>
                    <a:pt x="68" y="142"/>
                  </a:lnTo>
                  <a:lnTo>
                    <a:pt x="62" y="166"/>
                  </a:lnTo>
                  <a:lnTo>
                    <a:pt x="62" y="166"/>
                  </a:lnTo>
                  <a:lnTo>
                    <a:pt x="72" y="172"/>
                  </a:lnTo>
                  <a:lnTo>
                    <a:pt x="82" y="176"/>
                  </a:lnTo>
                  <a:lnTo>
                    <a:pt x="92" y="180"/>
                  </a:lnTo>
                  <a:lnTo>
                    <a:pt x="102" y="182"/>
                  </a:lnTo>
                  <a:lnTo>
                    <a:pt x="110" y="182"/>
                  </a:lnTo>
                  <a:lnTo>
                    <a:pt x="118" y="180"/>
                  </a:lnTo>
                  <a:lnTo>
                    <a:pt x="126" y="178"/>
                  </a:lnTo>
                  <a:lnTo>
                    <a:pt x="134" y="174"/>
                  </a:lnTo>
                  <a:lnTo>
                    <a:pt x="136" y="134"/>
                  </a:lnTo>
                  <a:close/>
                </a:path>
              </a:pathLst>
            </a:custGeom>
            <a:solidFill>
              <a:srgbClr val="F1DAC5"/>
            </a:solidFill>
            <a:ln w="9525">
              <a:noFill/>
              <a:round/>
              <a:headEnd/>
              <a:tailEnd/>
            </a:ln>
          </p:spPr>
          <p:txBody>
            <a:bodyPr/>
            <a:lstStyle/>
            <a:p>
              <a:endParaRPr lang="en-US"/>
            </a:p>
          </p:txBody>
        </p:sp>
        <p:sp>
          <p:nvSpPr>
            <p:cNvPr id="8518" name="Freeform 326"/>
            <p:cNvSpPr>
              <a:spLocks/>
            </p:cNvSpPr>
            <p:nvPr/>
          </p:nvSpPr>
          <p:spPr bwMode="auto">
            <a:xfrm>
              <a:off x="3588" y="1910"/>
              <a:ext cx="894" cy="538"/>
            </a:xfrm>
            <a:custGeom>
              <a:avLst/>
              <a:gdLst/>
              <a:ahLst/>
              <a:cxnLst>
                <a:cxn ang="0">
                  <a:pos x="52" y="166"/>
                </a:cxn>
                <a:cxn ang="0">
                  <a:pos x="62" y="176"/>
                </a:cxn>
                <a:cxn ang="0">
                  <a:pos x="88" y="182"/>
                </a:cxn>
                <a:cxn ang="0">
                  <a:pos x="124" y="180"/>
                </a:cxn>
                <a:cxn ang="0">
                  <a:pos x="132" y="176"/>
                </a:cxn>
                <a:cxn ang="0">
                  <a:pos x="132" y="150"/>
                </a:cxn>
                <a:cxn ang="0">
                  <a:pos x="134" y="132"/>
                </a:cxn>
                <a:cxn ang="0">
                  <a:pos x="144" y="118"/>
                </a:cxn>
                <a:cxn ang="0">
                  <a:pos x="150" y="116"/>
                </a:cxn>
                <a:cxn ang="0">
                  <a:pos x="160" y="102"/>
                </a:cxn>
                <a:cxn ang="0">
                  <a:pos x="170" y="74"/>
                </a:cxn>
                <a:cxn ang="0">
                  <a:pos x="174" y="58"/>
                </a:cxn>
                <a:cxn ang="0">
                  <a:pos x="178" y="42"/>
                </a:cxn>
                <a:cxn ang="0">
                  <a:pos x="166" y="32"/>
                </a:cxn>
                <a:cxn ang="0">
                  <a:pos x="150" y="10"/>
                </a:cxn>
                <a:cxn ang="0">
                  <a:pos x="148" y="8"/>
                </a:cxn>
                <a:cxn ang="0">
                  <a:pos x="138" y="8"/>
                </a:cxn>
                <a:cxn ang="0">
                  <a:pos x="128" y="6"/>
                </a:cxn>
                <a:cxn ang="0">
                  <a:pos x="126" y="4"/>
                </a:cxn>
                <a:cxn ang="0">
                  <a:pos x="118" y="0"/>
                </a:cxn>
                <a:cxn ang="0">
                  <a:pos x="94" y="4"/>
                </a:cxn>
                <a:cxn ang="0">
                  <a:pos x="64" y="4"/>
                </a:cxn>
                <a:cxn ang="0">
                  <a:pos x="28" y="18"/>
                </a:cxn>
                <a:cxn ang="0">
                  <a:pos x="16" y="34"/>
                </a:cxn>
                <a:cxn ang="0">
                  <a:pos x="2" y="48"/>
                </a:cxn>
                <a:cxn ang="0">
                  <a:pos x="0" y="52"/>
                </a:cxn>
                <a:cxn ang="0">
                  <a:pos x="2" y="62"/>
                </a:cxn>
                <a:cxn ang="0">
                  <a:pos x="14" y="78"/>
                </a:cxn>
                <a:cxn ang="0">
                  <a:pos x="16" y="86"/>
                </a:cxn>
                <a:cxn ang="0">
                  <a:pos x="24" y="102"/>
                </a:cxn>
                <a:cxn ang="0">
                  <a:pos x="36" y="116"/>
                </a:cxn>
                <a:cxn ang="0">
                  <a:pos x="56" y="128"/>
                </a:cxn>
              </a:cxnLst>
              <a:rect l="0" t="0" r="r" b="b"/>
              <a:pathLst>
                <a:path w="178" h="182">
                  <a:moveTo>
                    <a:pt x="52" y="166"/>
                  </a:moveTo>
                  <a:lnTo>
                    <a:pt x="52" y="166"/>
                  </a:lnTo>
                  <a:lnTo>
                    <a:pt x="56" y="172"/>
                  </a:lnTo>
                  <a:lnTo>
                    <a:pt x="62" y="176"/>
                  </a:lnTo>
                  <a:lnTo>
                    <a:pt x="74" y="180"/>
                  </a:lnTo>
                  <a:lnTo>
                    <a:pt x="88" y="182"/>
                  </a:lnTo>
                  <a:lnTo>
                    <a:pt x="100" y="182"/>
                  </a:lnTo>
                  <a:lnTo>
                    <a:pt x="124" y="180"/>
                  </a:lnTo>
                  <a:lnTo>
                    <a:pt x="132" y="176"/>
                  </a:lnTo>
                  <a:lnTo>
                    <a:pt x="132" y="176"/>
                  </a:lnTo>
                  <a:lnTo>
                    <a:pt x="132" y="168"/>
                  </a:lnTo>
                  <a:lnTo>
                    <a:pt x="132" y="150"/>
                  </a:lnTo>
                  <a:lnTo>
                    <a:pt x="132" y="140"/>
                  </a:lnTo>
                  <a:lnTo>
                    <a:pt x="134" y="132"/>
                  </a:lnTo>
                  <a:lnTo>
                    <a:pt x="138" y="124"/>
                  </a:lnTo>
                  <a:lnTo>
                    <a:pt x="144" y="118"/>
                  </a:lnTo>
                  <a:lnTo>
                    <a:pt x="144" y="118"/>
                  </a:lnTo>
                  <a:lnTo>
                    <a:pt x="150" y="116"/>
                  </a:lnTo>
                  <a:lnTo>
                    <a:pt x="156" y="110"/>
                  </a:lnTo>
                  <a:lnTo>
                    <a:pt x="160" y="102"/>
                  </a:lnTo>
                  <a:lnTo>
                    <a:pt x="164" y="94"/>
                  </a:lnTo>
                  <a:lnTo>
                    <a:pt x="170" y="74"/>
                  </a:lnTo>
                  <a:lnTo>
                    <a:pt x="174" y="58"/>
                  </a:lnTo>
                  <a:lnTo>
                    <a:pt x="174" y="58"/>
                  </a:lnTo>
                  <a:lnTo>
                    <a:pt x="176" y="46"/>
                  </a:lnTo>
                  <a:lnTo>
                    <a:pt x="178" y="42"/>
                  </a:lnTo>
                  <a:lnTo>
                    <a:pt x="174" y="38"/>
                  </a:lnTo>
                  <a:lnTo>
                    <a:pt x="166" y="32"/>
                  </a:lnTo>
                  <a:lnTo>
                    <a:pt x="166" y="32"/>
                  </a:lnTo>
                  <a:lnTo>
                    <a:pt x="150" y="10"/>
                  </a:lnTo>
                  <a:lnTo>
                    <a:pt x="150" y="10"/>
                  </a:lnTo>
                  <a:lnTo>
                    <a:pt x="148" y="8"/>
                  </a:lnTo>
                  <a:lnTo>
                    <a:pt x="146" y="8"/>
                  </a:lnTo>
                  <a:lnTo>
                    <a:pt x="138" y="8"/>
                  </a:lnTo>
                  <a:lnTo>
                    <a:pt x="132" y="8"/>
                  </a:lnTo>
                  <a:lnTo>
                    <a:pt x="128" y="6"/>
                  </a:lnTo>
                  <a:lnTo>
                    <a:pt x="126" y="4"/>
                  </a:lnTo>
                  <a:lnTo>
                    <a:pt x="126" y="4"/>
                  </a:lnTo>
                  <a:lnTo>
                    <a:pt x="122" y="2"/>
                  </a:lnTo>
                  <a:lnTo>
                    <a:pt x="118" y="0"/>
                  </a:lnTo>
                  <a:lnTo>
                    <a:pt x="106" y="2"/>
                  </a:lnTo>
                  <a:lnTo>
                    <a:pt x="94" y="4"/>
                  </a:lnTo>
                  <a:lnTo>
                    <a:pt x="90" y="6"/>
                  </a:lnTo>
                  <a:lnTo>
                    <a:pt x="64" y="4"/>
                  </a:lnTo>
                  <a:lnTo>
                    <a:pt x="32" y="4"/>
                  </a:lnTo>
                  <a:lnTo>
                    <a:pt x="28" y="18"/>
                  </a:lnTo>
                  <a:lnTo>
                    <a:pt x="16" y="34"/>
                  </a:lnTo>
                  <a:lnTo>
                    <a:pt x="16" y="34"/>
                  </a:lnTo>
                  <a:lnTo>
                    <a:pt x="10" y="42"/>
                  </a:lnTo>
                  <a:lnTo>
                    <a:pt x="2" y="48"/>
                  </a:lnTo>
                  <a:lnTo>
                    <a:pt x="0" y="50"/>
                  </a:lnTo>
                  <a:lnTo>
                    <a:pt x="0" y="52"/>
                  </a:lnTo>
                  <a:lnTo>
                    <a:pt x="0" y="56"/>
                  </a:lnTo>
                  <a:lnTo>
                    <a:pt x="2" y="62"/>
                  </a:lnTo>
                  <a:lnTo>
                    <a:pt x="2" y="62"/>
                  </a:lnTo>
                  <a:lnTo>
                    <a:pt x="14" y="78"/>
                  </a:lnTo>
                  <a:lnTo>
                    <a:pt x="16" y="86"/>
                  </a:lnTo>
                  <a:lnTo>
                    <a:pt x="16" y="86"/>
                  </a:lnTo>
                  <a:lnTo>
                    <a:pt x="18" y="90"/>
                  </a:lnTo>
                  <a:lnTo>
                    <a:pt x="24" y="102"/>
                  </a:lnTo>
                  <a:lnTo>
                    <a:pt x="28" y="108"/>
                  </a:lnTo>
                  <a:lnTo>
                    <a:pt x="36" y="116"/>
                  </a:lnTo>
                  <a:lnTo>
                    <a:pt x="44" y="122"/>
                  </a:lnTo>
                  <a:lnTo>
                    <a:pt x="56" y="128"/>
                  </a:lnTo>
                  <a:lnTo>
                    <a:pt x="52" y="166"/>
                  </a:lnTo>
                  <a:close/>
                </a:path>
              </a:pathLst>
            </a:custGeom>
            <a:solidFill>
              <a:srgbClr val="F0C2A3"/>
            </a:solidFill>
            <a:ln w="9525">
              <a:noFill/>
              <a:round/>
              <a:headEnd/>
              <a:tailEnd/>
            </a:ln>
          </p:spPr>
          <p:txBody>
            <a:bodyPr/>
            <a:lstStyle/>
            <a:p>
              <a:endParaRPr lang="en-US"/>
            </a:p>
          </p:txBody>
        </p:sp>
        <p:sp>
          <p:nvSpPr>
            <p:cNvPr id="8519" name="Freeform 327"/>
            <p:cNvSpPr>
              <a:spLocks/>
            </p:cNvSpPr>
            <p:nvPr/>
          </p:nvSpPr>
          <p:spPr bwMode="auto">
            <a:xfrm>
              <a:off x="3788" y="3176"/>
              <a:ext cx="674" cy="289"/>
            </a:xfrm>
            <a:custGeom>
              <a:avLst/>
              <a:gdLst/>
              <a:ahLst/>
              <a:cxnLst>
                <a:cxn ang="0">
                  <a:pos x="0" y="52"/>
                </a:cxn>
                <a:cxn ang="0">
                  <a:pos x="0" y="52"/>
                </a:cxn>
                <a:cxn ang="0">
                  <a:pos x="2" y="58"/>
                </a:cxn>
                <a:cxn ang="0">
                  <a:pos x="6" y="64"/>
                </a:cxn>
                <a:cxn ang="0">
                  <a:pos x="12" y="70"/>
                </a:cxn>
                <a:cxn ang="0">
                  <a:pos x="12" y="70"/>
                </a:cxn>
                <a:cxn ang="0">
                  <a:pos x="22" y="82"/>
                </a:cxn>
                <a:cxn ang="0">
                  <a:pos x="30" y="86"/>
                </a:cxn>
                <a:cxn ang="0">
                  <a:pos x="36" y="88"/>
                </a:cxn>
                <a:cxn ang="0">
                  <a:pos x="36" y="88"/>
                </a:cxn>
                <a:cxn ang="0">
                  <a:pos x="44" y="88"/>
                </a:cxn>
                <a:cxn ang="0">
                  <a:pos x="52" y="92"/>
                </a:cxn>
                <a:cxn ang="0">
                  <a:pos x="58" y="94"/>
                </a:cxn>
                <a:cxn ang="0">
                  <a:pos x="66" y="98"/>
                </a:cxn>
                <a:cxn ang="0">
                  <a:pos x="66" y="98"/>
                </a:cxn>
                <a:cxn ang="0">
                  <a:pos x="76" y="98"/>
                </a:cxn>
                <a:cxn ang="0">
                  <a:pos x="88" y="98"/>
                </a:cxn>
                <a:cxn ang="0">
                  <a:pos x="98" y="94"/>
                </a:cxn>
                <a:cxn ang="0">
                  <a:pos x="110" y="88"/>
                </a:cxn>
                <a:cxn ang="0">
                  <a:pos x="110" y="88"/>
                </a:cxn>
                <a:cxn ang="0">
                  <a:pos x="122" y="78"/>
                </a:cxn>
                <a:cxn ang="0">
                  <a:pos x="128" y="74"/>
                </a:cxn>
                <a:cxn ang="0">
                  <a:pos x="132" y="68"/>
                </a:cxn>
                <a:cxn ang="0">
                  <a:pos x="134" y="64"/>
                </a:cxn>
                <a:cxn ang="0">
                  <a:pos x="134" y="58"/>
                </a:cxn>
                <a:cxn ang="0">
                  <a:pos x="132" y="50"/>
                </a:cxn>
                <a:cxn ang="0">
                  <a:pos x="128" y="42"/>
                </a:cxn>
                <a:cxn ang="0">
                  <a:pos x="128" y="42"/>
                </a:cxn>
                <a:cxn ang="0">
                  <a:pos x="120" y="30"/>
                </a:cxn>
                <a:cxn ang="0">
                  <a:pos x="114" y="24"/>
                </a:cxn>
                <a:cxn ang="0">
                  <a:pos x="104" y="20"/>
                </a:cxn>
                <a:cxn ang="0">
                  <a:pos x="104" y="20"/>
                </a:cxn>
                <a:cxn ang="0">
                  <a:pos x="92" y="18"/>
                </a:cxn>
                <a:cxn ang="0">
                  <a:pos x="82" y="20"/>
                </a:cxn>
                <a:cxn ang="0">
                  <a:pos x="70" y="22"/>
                </a:cxn>
                <a:cxn ang="0">
                  <a:pos x="48" y="6"/>
                </a:cxn>
                <a:cxn ang="0">
                  <a:pos x="32" y="0"/>
                </a:cxn>
                <a:cxn ang="0">
                  <a:pos x="0" y="52"/>
                </a:cxn>
              </a:cxnLst>
              <a:rect l="0" t="0" r="r" b="b"/>
              <a:pathLst>
                <a:path w="134" h="98">
                  <a:moveTo>
                    <a:pt x="0" y="52"/>
                  </a:moveTo>
                  <a:lnTo>
                    <a:pt x="0" y="52"/>
                  </a:lnTo>
                  <a:lnTo>
                    <a:pt x="2" y="58"/>
                  </a:lnTo>
                  <a:lnTo>
                    <a:pt x="6" y="64"/>
                  </a:lnTo>
                  <a:lnTo>
                    <a:pt x="12" y="70"/>
                  </a:lnTo>
                  <a:lnTo>
                    <a:pt x="12" y="70"/>
                  </a:lnTo>
                  <a:lnTo>
                    <a:pt x="22" y="82"/>
                  </a:lnTo>
                  <a:lnTo>
                    <a:pt x="30" y="86"/>
                  </a:lnTo>
                  <a:lnTo>
                    <a:pt x="36" y="88"/>
                  </a:lnTo>
                  <a:lnTo>
                    <a:pt x="36" y="88"/>
                  </a:lnTo>
                  <a:lnTo>
                    <a:pt x="44" y="88"/>
                  </a:lnTo>
                  <a:lnTo>
                    <a:pt x="52" y="92"/>
                  </a:lnTo>
                  <a:lnTo>
                    <a:pt x="58" y="94"/>
                  </a:lnTo>
                  <a:lnTo>
                    <a:pt x="66" y="98"/>
                  </a:lnTo>
                  <a:lnTo>
                    <a:pt x="66" y="98"/>
                  </a:lnTo>
                  <a:lnTo>
                    <a:pt x="76" y="98"/>
                  </a:lnTo>
                  <a:lnTo>
                    <a:pt x="88" y="98"/>
                  </a:lnTo>
                  <a:lnTo>
                    <a:pt x="98" y="94"/>
                  </a:lnTo>
                  <a:lnTo>
                    <a:pt x="110" y="88"/>
                  </a:lnTo>
                  <a:lnTo>
                    <a:pt x="110" y="88"/>
                  </a:lnTo>
                  <a:lnTo>
                    <a:pt x="122" y="78"/>
                  </a:lnTo>
                  <a:lnTo>
                    <a:pt x="128" y="74"/>
                  </a:lnTo>
                  <a:lnTo>
                    <a:pt x="132" y="68"/>
                  </a:lnTo>
                  <a:lnTo>
                    <a:pt x="134" y="64"/>
                  </a:lnTo>
                  <a:lnTo>
                    <a:pt x="134" y="58"/>
                  </a:lnTo>
                  <a:lnTo>
                    <a:pt x="132" y="50"/>
                  </a:lnTo>
                  <a:lnTo>
                    <a:pt x="128" y="42"/>
                  </a:lnTo>
                  <a:lnTo>
                    <a:pt x="128" y="42"/>
                  </a:lnTo>
                  <a:lnTo>
                    <a:pt x="120" y="30"/>
                  </a:lnTo>
                  <a:lnTo>
                    <a:pt x="114" y="24"/>
                  </a:lnTo>
                  <a:lnTo>
                    <a:pt x="104" y="20"/>
                  </a:lnTo>
                  <a:lnTo>
                    <a:pt x="104" y="20"/>
                  </a:lnTo>
                  <a:lnTo>
                    <a:pt x="92" y="18"/>
                  </a:lnTo>
                  <a:lnTo>
                    <a:pt x="82" y="20"/>
                  </a:lnTo>
                  <a:lnTo>
                    <a:pt x="70" y="22"/>
                  </a:lnTo>
                  <a:lnTo>
                    <a:pt x="48" y="6"/>
                  </a:lnTo>
                  <a:lnTo>
                    <a:pt x="32" y="0"/>
                  </a:lnTo>
                  <a:lnTo>
                    <a:pt x="0" y="52"/>
                  </a:lnTo>
                  <a:close/>
                </a:path>
              </a:pathLst>
            </a:custGeom>
            <a:solidFill>
              <a:srgbClr val="F0C2A3"/>
            </a:solidFill>
            <a:ln w="9525">
              <a:noFill/>
              <a:round/>
              <a:headEnd/>
              <a:tailEnd/>
            </a:ln>
          </p:spPr>
          <p:txBody>
            <a:bodyPr/>
            <a:lstStyle/>
            <a:p>
              <a:endParaRPr lang="en-US"/>
            </a:p>
          </p:txBody>
        </p:sp>
        <p:sp>
          <p:nvSpPr>
            <p:cNvPr id="8520" name="Freeform 328"/>
            <p:cNvSpPr>
              <a:spLocks/>
            </p:cNvSpPr>
            <p:nvPr/>
          </p:nvSpPr>
          <p:spPr bwMode="auto">
            <a:xfrm>
              <a:off x="4158" y="2033"/>
              <a:ext cx="181" cy="101"/>
            </a:xfrm>
            <a:custGeom>
              <a:avLst/>
              <a:gdLst/>
              <a:ahLst/>
              <a:cxnLst>
                <a:cxn ang="0">
                  <a:pos x="18" y="34"/>
                </a:cxn>
                <a:cxn ang="0">
                  <a:pos x="18" y="34"/>
                </a:cxn>
                <a:cxn ang="0">
                  <a:pos x="24" y="34"/>
                </a:cxn>
                <a:cxn ang="0">
                  <a:pos x="30" y="30"/>
                </a:cxn>
                <a:cxn ang="0">
                  <a:pos x="34" y="24"/>
                </a:cxn>
                <a:cxn ang="0">
                  <a:pos x="36" y="18"/>
                </a:cxn>
                <a:cxn ang="0">
                  <a:pos x="36" y="18"/>
                </a:cxn>
                <a:cxn ang="0">
                  <a:pos x="34" y="10"/>
                </a:cxn>
                <a:cxn ang="0">
                  <a:pos x="30" y="6"/>
                </a:cxn>
                <a:cxn ang="0">
                  <a:pos x="24" y="2"/>
                </a:cxn>
                <a:cxn ang="0">
                  <a:pos x="18" y="0"/>
                </a:cxn>
                <a:cxn ang="0">
                  <a:pos x="18" y="0"/>
                </a:cxn>
                <a:cxn ang="0">
                  <a:pos x="12" y="2"/>
                </a:cxn>
                <a:cxn ang="0">
                  <a:pos x="6" y="6"/>
                </a:cxn>
                <a:cxn ang="0">
                  <a:pos x="2" y="10"/>
                </a:cxn>
                <a:cxn ang="0">
                  <a:pos x="0" y="18"/>
                </a:cxn>
                <a:cxn ang="0">
                  <a:pos x="0" y="18"/>
                </a:cxn>
                <a:cxn ang="0">
                  <a:pos x="2" y="24"/>
                </a:cxn>
                <a:cxn ang="0">
                  <a:pos x="6" y="30"/>
                </a:cxn>
                <a:cxn ang="0">
                  <a:pos x="12" y="34"/>
                </a:cxn>
                <a:cxn ang="0">
                  <a:pos x="18" y="34"/>
                </a:cxn>
                <a:cxn ang="0">
                  <a:pos x="18" y="34"/>
                </a:cxn>
              </a:cxnLst>
              <a:rect l="0" t="0" r="r" b="b"/>
              <a:pathLst>
                <a:path w="36" h="34">
                  <a:moveTo>
                    <a:pt x="18" y="34"/>
                  </a:moveTo>
                  <a:lnTo>
                    <a:pt x="18" y="34"/>
                  </a:lnTo>
                  <a:lnTo>
                    <a:pt x="24" y="34"/>
                  </a:lnTo>
                  <a:lnTo>
                    <a:pt x="30" y="30"/>
                  </a:lnTo>
                  <a:lnTo>
                    <a:pt x="34" y="24"/>
                  </a:lnTo>
                  <a:lnTo>
                    <a:pt x="36" y="18"/>
                  </a:lnTo>
                  <a:lnTo>
                    <a:pt x="36" y="18"/>
                  </a:lnTo>
                  <a:lnTo>
                    <a:pt x="34" y="10"/>
                  </a:lnTo>
                  <a:lnTo>
                    <a:pt x="30" y="6"/>
                  </a:lnTo>
                  <a:lnTo>
                    <a:pt x="24" y="2"/>
                  </a:lnTo>
                  <a:lnTo>
                    <a:pt x="18" y="0"/>
                  </a:lnTo>
                  <a:lnTo>
                    <a:pt x="18" y="0"/>
                  </a:lnTo>
                  <a:lnTo>
                    <a:pt x="12" y="2"/>
                  </a:lnTo>
                  <a:lnTo>
                    <a:pt x="6" y="6"/>
                  </a:lnTo>
                  <a:lnTo>
                    <a:pt x="2" y="10"/>
                  </a:lnTo>
                  <a:lnTo>
                    <a:pt x="0" y="18"/>
                  </a:lnTo>
                  <a:lnTo>
                    <a:pt x="0" y="18"/>
                  </a:lnTo>
                  <a:lnTo>
                    <a:pt x="2" y="24"/>
                  </a:lnTo>
                  <a:lnTo>
                    <a:pt x="6" y="30"/>
                  </a:lnTo>
                  <a:lnTo>
                    <a:pt x="12" y="34"/>
                  </a:lnTo>
                  <a:lnTo>
                    <a:pt x="18" y="34"/>
                  </a:lnTo>
                  <a:lnTo>
                    <a:pt x="18" y="34"/>
                  </a:lnTo>
                  <a:close/>
                </a:path>
              </a:pathLst>
            </a:custGeom>
            <a:solidFill>
              <a:srgbClr val="F0C2A3"/>
            </a:solidFill>
            <a:ln w="9525">
              <a:noFill/>
              <a:round/>
              <a:headEnd/>
              <a:tailEnd/>
            </a:ln>
          </p:spPr>
          <p:txBody>
            <a:bodyPr/>
            <a:lstStyle/>
            <a:p>
              <a:endParaRPr lang="en-US"/>
            </a:p>
          </p:txBody>
        </p:sp>
        <p:sp>
          <p:nvSpPr>
            <p:cNvPr id="8521" name="Freeform 329"/>
            <p:cNvSpPr>
              <a:spLocks/>
            </p:cNvSpPr>
            <p:nvPr/>
          </p:nvSpPr>
          <p:spPr bwMode="auto">
            <a:xfrm>
              <a:off x="4171" y="2033"/>
              <a:ext cx="158" cy="101"/>
            </a:xfrm>
            <a:custGeom>
              <a:avLst/>
              <a:gdLst/>
              <a:ahLst/>
              <a:cxnLst>
                <a:cxn ang="0">
                  <a:pos x="16" y="34"/>
                </a:cxn>
                <a:cxn ang="0">
                  <a:pos x="16" y="34"/>
                </a:cxn>
                <a:cxn ang="0">
                  <a:pos x="22" y="32"/>
                </a:cxn>
                <a:cxn ang="0">
                  <a:pos x="28" y="30"/>
                </a:cxn>
                <a:cxn ang="0">
                  <a:pos x="32" y="24"/>
                </a:cxn>
                <a:cxn ang="0">
                  <a:pos x="32" y="18"/>
                </a:cxn>
                <a:cxn ang="0">
                  <a:pos x="32" y="18"/>
                </a:cxn>
                <a:cxn ang="0">
                  <a:pos x="32" y="12"/>
                </a:cxn>
                <a:cxn ang="0">
                  <a:pos x="28" y="6"/>
                </a:cxn>
                <a:cxn ang="0">
                  <a:pos x="22" y="2"/>
                </a:cxn>
                <a:cxn ang="0">
                  <a:pos x="16" y="0"/>
                </a:cxn>
                <a:cxn ang="0">
                  <a:pos x="16" y="0"/>
                </a:cxn>
                <a:cxn ang="0">
                  <a:pos x="10" y="2"/>
                </a:cxn>
                <a:cxn ang="0">
                  <a:pos x="4" y="6"/>
                </a:cxn>
                <a:cxn ang="0">
                  <a:pos x="0" y="12"/>
                </a:cxn>
                <a:cxn ang="0">
                  <a:pos x="0" y="18"/>
                </a:cxn>
                <a:cxn ang="0">
                  <a:pos x="0" y="18"/>
                </a:cxn>
                <a:cxn ang="0">
                  <a:pos x="0" y="24"/>
                </a:cxn>
                <a:cxn ang="0">
                  <a:pos x="4" y="30"/>
                </a:cxn>
                <a:cxn ang="0">
                  <a:pos x="10" y="32"/>
                </a:cxn>
                <a:cxn ang="0">
                  <a:pos x="16" y="34"/>
                </a:cxn>
                <a:cxn ang="0">
                  <a:pos x="16" y="34"/>
                </a:cxn>
              </a:cxnLst>
              <a:rect l="0" t="0" r="r" b="b"/>
              <a:pathLst>
                <a:path w="32" h="34">
                  <a:moveTo>
                    <a:pt x="16" y="34"/>
                  </a:moveTo>
                  <a:lnTo>
                    <a:pt x="16" y="34"/>
                  </a:lnTo>
                  <a:lnTo>
                    <a:pt x="22" y="32"/>
                  </a:lnTo>
                  <a:lnTo>
                    <a:pt x="28" y="30"/>
                  </a:lnTo>
                  <a:lnTo>
                    <a:pt x="32" y="24"/>
                  </a:lnTo>
                  <a:lnTo>
                    <a:pt x="32" y="18"/>
                  </a:lnTo>
                  <a:lnTo>
                    <a:pt x="32" y="18"/>
                  </a:lnTo>
                  <a:lnTo>
                    <a:pt x="32" y="12"/>
                  </a:lnTo>
                  <a:lnTo>
                    <a:pt x="28" y="6"/>
                  </a:lnTo>
                  <a:lnTo>
                    <a:pt x="22" y="2"/>
                  </a:lnTo>
                  <a:lnTo>
                    <a:pt x="16" y="0"/>
                  </a:lnTo>
                  <a:lnTo>
                    <a:pt x="16" y="0"/>
                  </a:lnTo>
                  <a:lnTo>
                    <a:pt x="10" y="2"/>
                  </a:lnTo>
                  <a:lnTo>
                    <a:pt x="4" y="6"/>
                  </a:lnTo>
                  <a:lnTo>
                    <a:pt x="0" y="12"/>
                  </a:lnTo>
                  <a:lnTo>
                    <a:pt x="0" y="18"/>
                  </a:lnTo>
                  <a:lnTo>
                    <a:pt x="0" y="18"/>
                  </a:lnTo>
                  <a:lnTo>
                    <a:pt x="0" y="24"/>
                  </a:lnTo>
                  <a:lnTo>
                    <a:pt x="4" y="30"/>
                  </a:lnTo>
                  <a:lnTo>
                    <a:pt x="10" y="32"/>
                  </a:lnTo>
                  <a:lnTo>
                    <a:pt x="16" y="34"/>
                  </a:lnTo>
                  <a:lnTo>
                    <a:pt x="16" y="34"/>
                  </a:lnTo>
                  <a:close/>
                </a:path>
              </a:pathLst>
            </a:custGeom>
            <a:solidFill>
              <a:srgbClr val="EFC0A1"/>
            </a:solidFill>
            <a:ln w="9525">
              <a:noFill/>
              <a:round/>
              <a:headEnd/>
              <a:tailEnd/>
            </a:ln>
          </p:spPr>
          <p:txBody>
            <a:bodyPr/>
            <a:lstStyle/>
            <a:p>
              <a:endParaRPr lang="en-US"/>
            </a:p>
          </p:txBody>
        </p:sp>
        <p:sp>
          <p:nvSpPr>
            <p:cNvPr id="8522" name="Freeform 330"/>
            <p:cNvSpPr>
              <a:spLocks/>
            </p:cNvSpPr>
            <p:nvPr/>
          </p:nvSpPr>
          <p:spPr bwMode="auto">
            <a:xfrm>
              <a:off x="4171" y="2040"/>
              <a:ext cx="158" cy="94"/>
            </a:xfrm>
            <a:custGeom>
              <a:avLst/>
              <a:gdLst/>
              <a:ahLst/>
              <a:cxnLst>
                <a:cxn ang="0">
                  <a:pos x="16" y="32"/>
                </a:cxn>
                <a:cxn ang="0">
                  <a:pos x="16" y="32"/>
                </a:cxn>
                <a:cxn ang="0">
                  <a:pos x="22" y="30"/>
                </a:cxn>
                <a:cxn ang="0">
                  <a:pos x="28" y="26"/>
                </a:cxn>
                <a:cxn ang="0">
                  <a:pos x="30" y="22"/>
                </a:cxn>
                <a:cxn ang="0">
                  <a:pos x="32" y="16"/>
                </a:cxn>
                <a:cxn ang="0">
                  <a:pos x="32" y="16"/>
                </a:cxn>
                <a:cxn ang="0">
                  <a:pos x="30" y="10"/>
                </a:cxn>
                <a:cxn ang="0">
                  <a:pos x="28" y="4"/>
                </a:cxn>
                <a:cxn ang="0">
                  <a:pos x="22" y="0"/>
                </a:cxn>
                <a:cxn ang="0">
                  <a:pos x="16" y="0"/>
                </a:cxn>
                <a:cxn ang="0">
                  <a:pos x="16" y="0"/>
                </a:cxn>
                <a:cxn ang="0">
                  <a:pos x="10" y="0"/>
                </a:cxn>
                <a:cxn ang="0">
                  <a:pos x="4" y="4"/>
                </a:cxn>
                <a:cxn ang="0">
                  <a:pos x="2" y="10"/>
                </a:cxn>
                <a:cxn ang="0">
                  <a:pos x="0" y="16"/>
                </a:cxn>
                <a:cxn ang="0">
                  <a:pos x="0" y="16"/>
                </a:cxn>
                <a:cxn ang="0">
                  <a:pos x="2" y="22"/>
                </a:cxn>
                <a:cxn ang="0">
                  <a:pos x="4" y="26"/>
                </a:cxn>
                <a:cxn ang="0">
                  <a:pos x="10" y="30"/>
                </a:cxn>
                <a:cxn ang="0">
                  <a:pos x="16" y="32"/>
                </a:cxn>
                <a:cxn ang="0">
                  <a:pos x="16" y="32"/>
                </a:cxn>
              </a:cxnLst>
              <a:rect l="0" t="0" r="r" b="b"/>
              <a:pathLst>
                <a:path w="32" h="32">
                  <a:moveTo>
                    <a:pt x="16" y="32"/>
                  </a:moveTo>
                  <a:lnTo>
                    <a:pt x="16" y="32"/>
                  </a:lnTo>
                  <a:lnTo>
                    <a:pt x="22" y="30"/>
                  </a:lnTo>
                  <a:lnTo>
                    <a:pt x="28" y="26"/>
                  </a:lnTo>
                  <a:lnTo>
                    <a:pt x="30" y="22"/>
                  </a:lnTo>
                  <a:lnTo>
                    <a:pt x="32" y="16"/>
                  </a:lnTo>
                  <a:lnTo>
                    <a:pt x="32" y="16"/>
                  </a:lnTo>
                  <a:lnTo>
                    <a:pt x="30" y="10"/>
                  </a:lnTo>
                  <a:lnTo>
                    <a:pt x="28" y="4"/>
                  </a:lnTo>
                  <a:lnTo>
                    <a:pt x="22" y="0"/>
                  </a:lnTo>
                  <a:lnTo>
                    <a:pt x="16" y="0"/>
                  </a:lnTo>
                  <a:lnTo>
                    <a:pt x="16" y="0"/>
                  </a:lnTo>
                  <a:lnTo>
                    <a:pt x="10" y="0"/>
                  </a:lnTo>
                  <a:lnTo>
                    <a:pt x="4" y="4"/>
                  </a:lnTo>
                  <a:lnTo>
                    <a:pt x="2" y="10"/>
                  </a:lnTo>
                  <a:lnTo>
                    <a:pt x="0" y="16"/>
                  </a:lnTo>
                  <a:lnTo>
                    <a:pt x="0" y="16"/>
                  </a:lnTo>
                  <a:lnTo>
                    <a:pt x="2" y="22"/>
                  </a:lnTo>
                  <a:lnTo>
                    <a:pt x="4" y="26"/>
                  </a:lnTo>
                  <a:lnTo>
                    <a:pt x="10" y="30"/>
                  </a:lnTo>
                  <a:lnTo>
                    <a:pt x="16" y="32"/>
                  </a:lnTo>
                  <a:lnTo>
                    <a:pt x="16" y="32"/>
                  </a:lnTo>
                  <a:close/>
                </a:path>
              </a:pathLst>
            </a:custGeom>
            <a:solidFill>
              <a:srgbClr val="EEBF9F"/>
            </a:solidFill>
            <a:ln w="9525">
              <a:noFill/>
              <a:round/>
              <a:headEnd/>
              <a:tailEnd/>
            </a:ln>
          </p:spPr>
          <p:txBody>
            <a:bodyPr/>
            <a:lstStyle/>
            <a:p>
              <a:endParaRPr lang="en-US"/>
            </a:p>
          </p:txBody>
        </p:sp>
        <p:sp>
          <p:nvSpPr>
            <p:cNvPr id="8523" name="Freeform 331"/>
            <p:cNvSpPr>
              <a:spLocks/>
            </p:cNvSpPr>
            <p:nvPr/>
          </p:nvSpPr>
          <p:spPr bwMode="auto">
            <a:xfrm>
              <a:off x="4180" y="2040"/>
              <a:ext cx="140" cy="87"/>
            </a:xfrm>
            <a:custGeom>
              <a:avLst/>
              <a:gdLst/>
              <a:ahLst/>
              <a:cxnLst>
                <a:cxn ang="0">
                  <a:pos x="14" y="30"/>
                </a:cxn>
                <a:cxn ang="0">
                  <a:pos x="14" y="30"/>
                </a:cxn>
                <a:cxn ang="0">
                  <a:pos x="20" y="30"/>
                </a:cxn>
                <a:cxn ang="0">
                  <a:pos x="24" y="26"/>
                </a:cxn>
                <a:cxn ang="0">
                  <a:pos x="28" y="22"/>
                </a:cxn>
                <a:cxn ang="0">
                  <a:pos x="28" y="16"/>
                </a:cxn>
                <a:cxn ang="0">
                  <a:pos x="28" y="16"/>
                </a:cxn>
                <a:cxn ang="0">
                  <a:pos x="28" y="10"/>
                </a:cxn>
                <a:cxn ang="0">
                  <a:pos x="24" y="4"/>
                </a:cxn>
                <a:cxn ang="0">
                  <a:pos x="20" y="2"/>
                </a:cxn>
                <a:cxn ang="0">
                  <a:pos x="14" y="0"/>
                </a:cxn>
                <a:cxn ang="0">
                  <a:pos x="14" y="0"/>
                </a:cxn>
                <a:cxn ang="0">
                  <a:pos x="8" y="2"/>
                </a:cxn>
                <a:cxn ang="0">
                  <a:pos x="4" y="4"/>
                </a:cxn>
                <a:cxn ang="0">
                  <a:pos x="0" y="10"/>
                </a:cxn>
                <a:cxn ang="0">
                  <a:pos x="0" y="16"/>
                </a:cxn>
                <a:cxn ang="0">
                  <a:pos x="0" y="16"/>
                </a:cxn>
                <a:cxn ang="0">
                  <a:pos x="0" y="22"/>
                </a:cxn>
                <a:cxn ang="0">
                  <a:pos x="4" y="26"/>
                </a:cxn>
                <a:cxn ang="0">
                  <a:pos x="8" y="30"/>
                </a:cxn>
                <a:cxn ang="0">
                  <a:pos x="14" y="30"/>
                </a:cxn>
                <a:cxn ang="0">
                  <a:pos x="14" y="30"/>
                </a:cxn>
              </a:cxnLst>
              <a:rect l="0" t="0" r="r" b="b"/>
              <a:pathLst>
                <a:path w="28" h="30">
                  <a:moveTo>
                    <a:pt x="14" y="30"/>
                  </a:moveTo>
                  <a:lnTo>
                    <a:pt x="14" y="30"/>
                  </a:lnTo>
                  <a:lnTo>
                    <a:pt x="20" y="30"/>
                  </a:lnTo>
                  <a:lnTo>
                    <a:pt x="24" y="26"/>
                  </a:lnTo>
                  <a:lnTo>
                    <a:pt x="28" y="22"/>
                  </a:lnTo>
                  <a:lnTo>
                    <a:pt x="28" y="16"/>
                  </a:lnTo>
                  <a:lnTo>
                    <a:pt x="28" y="16"/>
                  </a:lnTo>
                  <a:lnTo>
                    <a:pt x="28" y="10"/>
                  </a:lnTo>
                  <a:lnTo>
                    <a:pt x="24" y="4"/>
                  </a:lnTo>
                  <a:lnTo>
                    <a:pt x="20" y="2"/>
                  </a:lnTo>
                  <a:lnTo>
                    <a:pt x="14" y="0"/>
                  </a:lnTo>
                  <a:lnTo>
                    <a:pt x="14" y="0"/>
                  </a:lnTo>
                  <a:lnTo>
                    <a:pt x="8" y="2"/>
                  </a:lnTo>
                  <a:lnTo>
                    <a:pt x="4" y="4"/>
                  </a:lnTo>
                  <a:lnTo>
                    <a:pt x="0" y="10"/>
                  </a:lnTo>
                  <a:lnTo>
                    <a:pt x="0" y="16"/>
                  </a:lnTo>
                  <a:lnTo>
                    <a:pt x="0" y="16"/>
                  </a:lnTo>
                  <a:lnTo>
                    <a:pt x="0" y="22"/>
                  </a:lnTo>
                  <a:lnTo>
                    <a:pt x="4" y="26"/>
                  </a:lnTo>
                  <a:lnTo>
                    <a:pt x="8" y="30"/>
                  </a:lnTo>
                  <a:lnTo>
                    <a:pt x="14" y="30"/>
                  </a:lnTo>
                  <a:lnTo>
                    <a:pt x="14" y="30"/>
                  </a:lnTo>
                  <a:close/>
                </a:path>
              </a:pathLst>
            </a:custGeom>
            <a:solidFill>
              <a:srgbClr val="EDBD9D"/>
            </a:solidFill>
            <a:ln w="9525">
              <a:noFill/>
              <a:round/>
              <a:headEnd/>
              <a:tailEnd/>
            </a:ln>
          </p:spPr>
          <p:txBody>
            <a:bodyPr/>
            <a:lstStyle/>
            <a:p>
              <a:endParaRPr lang="en-US"/>
            </a:p>
          </p:txBody>
        </p:sp>
        <p:sp>
          <p:nvSpPr>
            <p:cNvPr id="8524" name="Freeform 332"/>
            <p:cNvSpPr>
              <a:spLocks/>
            </p:cNvSpPr>
            <p:nvPr/>
          </p:nvSpPr>
          <p:spPr bwMode="auto">
            <a:xfrm>
              <a:off x="4180" y="2045"/>
              <a:ext cx="140" cy="82"/>
            </a:xfrm>
            <a:custGeom>
              <a:avLst/>
              <a:gdLst/>
              <a:ahLst/>
              <a:cxnLst>
                <a:cxn ang="0">
                  <a:pos x="14" y="28"/>
                </a:cxn>
                <a:cxn ang="0">
                  <a:pos x="14" y="28"/>
                </a:cxn>
                <a:cxn ang="0">
                  <a:pos x="20" y="26"/>
                </a:cxn>
                <a:cxn ang="0">
                  <a:pos x="24" y="24"/>
                </a:cxn>
                <a:cxn ang="0">
                  <a:pos x="26" y="18"/>
                </a:cxn>
                <a:cxn ang="0">
                  <a:pos x="28" y="14"/>
                </a:cxn>
                <a:cxn ang="0">
                  <a:pos x="28" y="14"/>
                </a:cxn>
                <a:cxn ang="0">
                  <a:pos x="26" y="8"/>
                </a:cxn>
                <a:cxn ang="0">
                  <a:pos x="24" y="4"/>
                </a:cxn>
                <a:cxn ang="0">
                  <a:pos x="20" y="0"/>
                </a:cxn>
                <a:cxn ang="0">
                  <a:pos x="14" y="0"/>
                </a:cxn>
                <a:cxn ang="0">
                  <a:pos x="14" y="0"/>
                </a:cxn>
                <a:cxn ang="0">
                  <a:pos x="8" y="0"/>
                </a:cxn>
                <a:cxn ang="0">
                  <a:pos x="4" y="4"/>
                </a:cxn>
                <a:cxn ang="0">
                  <a:pos x="0" y="8"/>
                </a:cxn>
                <a:cxn ang="0">
                  <a:pos x="0" y="14"/>
                </a:cxn>
                <a:cxn ang="0">
                  <a:pos x="0" y="14"/>
                </a:cxn>
                <a:cxn ang="0">
                  <a:pos x="0" y="18"/>
                </a:cxn>
                <a:cxn ang="0">
                  <a:pos x="4" y="24"/>
                </a:cxn>
                <a:cxn ang="0">
                  <a:pos x="8" y="26"/>
                </a:cxn>
                <a:cxn ang="0">
                  <a:pos x="14" y="28"/>
                </a:cxn>
                <a:cxn ang="0">
                  <a:pos x="14" y="28"/>
                </a:cxn>
              </a:cxnLst>
              <a:rect l="0" t="0" r="r" b="b"/>
              <a:pathLst>
                <a:path w="28" h="28">
                  <a:moveTo>
                    <a:pt x="14" y="28"/>
                  </a:moveTo>
                  <a:lnTo>
                    <a:pt x="14" y="28"/>
                  </a:lnTo>
                  <a:lnTo>
                    <a:pt x="20" y="26"/>
                  </a:lnTo>
                  <a:lnTo>
                    <a:pt x="24" y="24"/>
                  </a:lnTo>
                  <a:lnTo>
                    <a:pt x="26" y="18"/>
                  </a:lnTo>
                  <a:lnTo>
                    <a:pt x="28" y="14"/>
                  </a:lnTo>
                  <a:lnTo>
                    <a:pt x="28" y="14"/>
                  </a:lnTo>
                  <a:lnTo>
                    <a:pt x="26" y="8"/>
                  </a:lnTo>
                  <a:lnTo>
                    <a:pt x="24" y="4"/>
                  </a:lnTo>
                  <a:lnTo>
                    <a:pt x="20" y="0"/>
                  </a:lnTo>
                  <a:lnTo>
                    <a:pt x="14" y="0"/>
                  </a:lnTo>
                  <a:lnTo>
                    <a:pt x="14" y="0"/>
                  </a:lnTo>
                  <a:lnTo>
                    <a:pt x="8" y="0"/>
                  </a:lnTo>
                  <a:lnTo>
                    <a:pt x="4" y="4"/>
                  </a:lnTo>
                  <a:lnTo>
                    <a:pt x="0" y="8"/>
                  </a:lnTo>
                  <a:lnTo>
                    <a:pt x="0" y="14"/>
                  </a:lnTo>
                  <a:lnTo>
                    <a:pt x="0" y="14"/>
                  </a:lnTo>
                  <a:lnTo>
                    <a:pt x="0" y="18"/>
                  </a:lnTo>
                  <a:lnTo>
                    <a:pt x="4" y="24"/>
                  </a:lnTo>
                  <a:lnTo>
                    <a:pt x="8" y="26"/>
                  </a:lnTo>
                  <a:lnTo>
                    <a:pt x="14" y="28"/>
                  </a:lnTo>
                  <a:lnTo>
                    <a:pt x="14" y="28"/>
                  </a:lnTo>
                  <a:close/>
                </a:path>
              </a:pathLst>
            </a:custGeom>
            <a:solidFill>
              <a:srgbClr val="ECBA9B"/>
            </a:solidFill>
            <a:ln w="9525">
              <a:noFill/>
              <a:round/>
              <a:headEnd/>
              <a:tailEnd/>
            </a:ln>
          </p:spPr>
          <p:txBody>
            <a:bodyPr/>
            <a:lstStyle/>
            <a:p>
              <a:endParaRPr lang="en-US"/>
            </a:p>
          </p:txBody>
        </p:sp>
        <p:sp>
          <p:nvSpPr>
            <p:cNvPr id="8525" name="Freeform 333"/>
            <p:cNvSpPr>
              <a:spLocks/>
            </p:cNvSpPr>
            <p:nvPr/>
          </p:nvSpPr>
          <p:spPr bwMode="auto">
            <a:xfrm>
              <a:off x="4180" y="2045"/>
              <a:ext cx="140" cy="78"/>
            </a:xfrm>
            <a:custGeom>
              <a:avLst/>
              <a:gdLst/>
              <a:ahLst/>
              <a:cxnLst>
                <a:cxn ang="0">
                  <a:pos x="14" y="26"/>
                </a:cxn>
                <a:cxn ang="0">
                  <a:pos x="14" y="26"/>
                </a:cxn>
                <a:cxn ang="0">
                  <a:pos x="20" y="26"/>
                </a:cxn>
                <a:cxn ang="0">
                  <a:pos x="24" y="22"/>
                </a:cxn>
                <a:cxn ang="0">
                  <a:pos x="26" y="18"/>
                </a:cxn>
                <a:cxn ang="0">
                  <a:pos x="28" y="14"/>
                </a:cxn>
                <a:cxn ang="0">
                  <a:pos x="28" y="14"/>
                </a:cxn>
                <a:cxn ang="0">
                  <a:pos x="26" y="8"/>
                </a:cxn>
                <a:cxn ang="0">
                  <a:pos x="24" y="4"/>
                </a:cxn>
                <a:cxn ang="0">
                  <a:pos x="20" y="2"/>
                </a:cxn>
                <a:cxn ang="0">
                  <a:pos x="14" y="0"/>
                </a:cxn>
                <a:cxn ang="0">
                  <a:pos x="14" y="0"/>
                </a:cxn>
                <a:cxn ang="0">
                  <a:pos x="8" y="2"/>
                </a:cxn>
                <a:cxn ang="0">
                  <a:pos x="4" y="4"/>
                </a:cxn>
                <a:cxn ang="0">
                  <a:pos x="2" y="8"/>
                </a:cxn>
                <a:cxn ang="0">
                  <a:pos x="0" y="14"/>
                </a:cxn>
                <a:cxn ang="0">
                  <a:pos x="0" y="14"/>
                </a:cxn>
                <a:cxn ang="0">
                  <a:pos x="2" y="18"/>
                </a:cxn>
                <a:cxn ang="0">
                  <a:pos x="4" y="22"/>
                </a:cxn>
                <a:cxn ang="0">
                  <a:pos x="8" y="26"/>
                </a:cxn>
                <a:cxn ang="0">
                  <a:pos x="14" y="26"/>
                </a:cxn>
                <a:cxn ang="0">
                  <a:pos x="14" y="26"/>
                </a:cxn>
              </a:cxnLst>
              <a:rect l="0" t="0" r="r" b="b"/>
              <a:pathLst>
                <a:path w="28" h="26">
                  <a:moveTo>
                    <a:pt x="14" y="26"/>
                  </a:moveTo>
                  <a:lnTo>
                    <a:pt x="14" y="26"/>
                  </a:lnTo>
                  <a:lnTo>
                    <a:pt x="20" y="26"/>
                  </a:lnTo>
                  <a:lnTo>
                    <a:pt x="24" y="22"/>
                  </a:lnTo>
                  <a:lnTo>
                    <a:pt x="26" y="18"/>
                  </a:lnTo>
                  <a:lnTo>
                    <a:pt x="28" y="14"/>
                  </a:lnTo>
                  <a:lnTo>
                    <a:pt x="28" y="14"/>
                  </a:lnTo>
                  <a:lnTo>
                    <a:pt x="26" y="8"/>
                  </a:lnTo>
                  <a:lnTo>
                    <a:pt x="24" y="4"/>
                  </a:lnTo>
                  <a:lnTo>
                    <a:pt x="20" y="2"/>
                  </a:lnTo>
                  <a:lnTo>
                    <a:pt x="14" y="0"/>
                  </a:lnTo>
                  <a:lnTo>
                    <a:pt x="14" y="0"/>
                  </a:lnTo>
                  <a:lnTo>
                    <a:pt x="8" y="2"/>
                  </a:lnTo>
                  <a:lnTo>
                    <a:pt x="4" y="4"/>
                  </a:lnTo>
                  <a:lnTo>
                    <a:pt x="2" y="8"/>
                  </a:lnTo>
                  <a:lnTo>
                    <a:pt x="0" y="14"/>
                  </a:lnTo>
                  <a:lnTo>
                    <a:pt x="0" y="14"/>
                  </a:lnTo>
                  <a:lnTo>
                    <a:pt x="2" y="18"/>
                  </a:lnTo>
                  <a:lnTo>
                    <a:pt x="4" y="22"/>
                  </a:lnTo>
                  <a:lnTo>
                    <a:pt x="8" y="26"/>
                  </a:lnTo>
                  <a:lnTo>
                    <a:pt x="14" y="26"/>
                  </a:lnTo>
                  <a:lnTo>
                    <a:pt x="14" y="26"/>
                  </a:lnTo>
                  <a:close/>
                </a:path>
              </a:pathLst>
            </a:custGeom>
            <a:solidFill>
              <a:srgbClr val="EAB898"/>
            </a:solidFill>
            <a:ln w="9525">
              <a:noFill/>
              <a:round/>
              <a:headEnd/>
              <a:tailEnd/>
            </a:ln>
          </p:spPr>
          <p:txBody>
            <a:bodyPr/>
            <a:lstStyle/>
            <a:p>
              <a:endParaRPr lang="en-US"/>
            </a:p>
          </p:txBody>
        </p:sp>
        <p:sp>
          <p:nvSpPr>
            <p:cNvPr id="8526" name="Freeform 334"/>
            <p:cNvSpPr>
              <a:spLocks/>
            </p:cNvSpPr>
            <p:nvPr/>
          </p:nvSpPr>
          <p:spPr bwMode="auto">
            <a:xfrm>
              <a:off x="4190" y="2045"/>
              <a:ext cx="120" cy="78"/>
            </a:xfrm>
            <a:custGeom>
              <a:avLst/>
              <a:gdLst/>
              <a:ahLst/>
              <a:cxnLst>
                <a:cxn ang="0">
                  <a:pos x="12" y="26"/>
                </a:cxn>
                <a:cxn ang="0">
                  <a:pos x="12" y="26"/>
                </a:cxn>
                <a:cxn ang="0">
                  <a:pos x="16" y="24"/>
                </a:cxn>
                <a:cxn ang="0">
                  <a:pos x="20" y="22"/>
                </a:cxn>
                <a:cxn ang="0">
                  <a:pos x="24" y="18"/>
                </a:cxn>
                <a:cxn ang="0">
                  <a:pos x="24" y="14"/>
                </a:cxn>
                <a:cxn ang="0">
                  <a:pos x="24" y="14"/>
                </a:cxn>
                <a:cxn ang="0">
                  <a:pos x="24" y="8"/>
                </a:cxn>
                <a:cxn ang="0">
                  <a:pos x="20" y="4"/>
                </a:cxn>
                <a:cxn ang="0">
                  <a:pos x="16" y="2"/>
                </a:cxn>
                <a:cxn ang="0">
                  <a:pos x="12" y="0"/>
                </a:cxn>
                <a:cxn ang="0">
                  <a:pos x="12" y="0"/>
                </a:cxn>
                <a:cxn ang="0">
                  <a:pos x="8" y="2"/>
                </a:cxn>
                <a:cxn ang="0">
                  <a:pos x="4" y="4"/>
                </a:cxn>
                <a:cxn ang="0">
                  <a:pos x="0" y="8"/>
                </a:cxn>
                <a:cxn ang="0">
                  <a:pos x="0" y="14"/>
                </a:cxn>
                <a:cxn ang="0">
                  <a:pos x="0" y="14"/>
                </a:cxn>
                <a:cxn ang="0">
                  <a:pos x="0" y="18"/>
                </a:cxn>
                <a:cxn ang="0">
                  <a:pos x="4" y="22"/>
                </a:cxn>
                <a:cxn ang="0">
                  <a:pos x="8" y="24"/>
                </a:cxn>
                <a:cxn ang="0">
                  <a:pos x="12" y="26"/>
                </a:cxn>
                <a:cxn ang="0">
                  <a:pos x="12" y="26"/>
                </a:cxn>
              </a:cxnLst>
              <a:rect l="0" t="0" r="r" b="b"/>
              <a:pathLst>
                <a:path w="24" h="26">
                  <a:moveTo>
                    <a:pt x="12" y="26"/>
                  </a:moveTo>
                  <a:lnTo>
                    <a:pt x="12" y="26"/>
                  </a:lnTo>
                  <a:lnTo>
                    <a:pt x="16" y="24"/>
                  </a:lnTo>
                  <a:lnTo>
                    <a:pt x="20" y="22"/>
                  </a:lnTo>
                  <a:lnTo>
                    <a:pt x="24" y="18"/>
                  </a:lnTo>
                  <a:lnTo>
                    <a:pt x="24" y="14"/>
                  </a:lnTo>
                  <a:lnTo>
                    <a:pt x="24" y="14"/>
                  </a:lnTo>
                  <a:lnTo>
                    <a:pt x="24" y="8"/>
                  </a:lnTo>
                  <a:lnTo>
                    <a:pt x="20" y="4"/>
                  </a:lnTo>
                  <a:lnTo>
                    <a:pt x="16" y="2"/>
                  </a:lnTo>
                  <a:lnTo>
                    <a:pt x="12" y="0"/>
                  </a:lnTo>
                  <a:lnTo>
                    <a:pt x="12" y="0"/>
                  </a:lnTo>
                  <a:lnTo>
                    <a:pt x="8" y="2"/>
                  </a:lnTo>
                  <a:lnTo>
                    <a:pt x="4" y="4"/>
                  </a:lnTo>
                  <a:lnTo>
                    <a:pt x="0" y="8"/>
                  </a:lnTo>
                  <a:lnTo>
                    <a:pt x="0" y="14"/>
                  </a:lnTo>
                  <a:lnTo>
                    <a:pt x="0" y="14"/>
                  </a:lnTo>
                  <a:lnTo>
                    <a:pt x="0" y="18"/>
                  </a:lnTo>
                  <a:lnTo>
                    <a:pt x="4" y="22"/>
                  </a:lnTo>
                  <a:lnTo>
                    <a:pt x="8" y="24"/>
                  </a:lnTo>
                  <a:lnTo>
                    <a:pt x="12" y="26"/>
                  </a:lnTo>
                  <a:lnTo>
                    <a:pt x="12" y="26"/>
                  </a:lnTo>
                  <a:close/>
                </a:path>
              </a:pathLst>
            </a:custGeom>
            <a:solidFill>
              <a:srgbClr val="E9B696"/>
            </a:solidFill>
            <a:ln w="9525">
              <a:noFill/>
              <a:round/>
              <a:headEnd/>
              <a:tailEnd/>
            </a:ln>
          </p:spPr>
          <p:txBody>
            <a:bodyPr/>
            <a:lstStyle/>
            <a:p>
              <a:endParaRPr lang="en-US"/>
            </a:p>
          </p:txBody>
        </p:sp>
        <p:sp>
          <p:nvSpPr>
            <p:cNvPr id="8527" name="Freeform 335"/>
            <p:cNvSpPr>
              <a:spLocks/>
            </p:cNvSpPr>
            <p:nvPr/>
          </p:nvSpPr>
          <p:spPr bwMode="auto">
            <a:xfrm>
              <a:off x="4190" y="2052"/>
              <a:ext cx="120" cy="71"/>
            </a:xfrm>
            <a:custGeom>
              <a:avLst/>
              <a:gdLst/>
              <a:ahLst/>
              <a:cxnLst>
                <a:cxn ang="0">
                  <a:pos x="12" y="24"/>
                </a:cxn>
                <a:cxn ang="0">
                  <a:pos x="12" y="24"/>
                </a:cxn>
                <a:cxn ang="0">
                  <a:pos x="16" y="22"/>
                </a:cxn>
                <a:cxn ang="0">
                  <a:pos x="20" y="20"/>
                </a:cxn>
                <a:cxn ang="0">
                  <a:pos x="22" y="16"/>
                </a:cxn>
                <a:cxn ang="0">
                  <a:pos x="24" y="12"/>
                </a:cxn>
                <a:cxn ang="0">
                  <a:pos x="24" y="12"/>
                </a:cxn>
                <a:cxn ang="0">
                  <a:pos x="22" y="6"/>
                </a:cxn>
                <a:cxn ang="0">
                  <a:pos x="20" y="4"/>
                </a:cxn>
                <a:cxn ang="0">
                  <a:pos x="16" y="0"/>
                </a:cxn>
                <a:cxn ang="0">
                  <a:pos x="12" y="0"/>
                </a:cxn>
                <a:cxn ang="0">
                  <a:pos x="12" y="0"/>
                </a:cxn>
                <a:cxn ang="0">
                  <a:pos x="8" y="0"/>
                </a:cxn>
                <a:cxn ang="0">
                  <a:pos x="4" y="4"/>
                </a:cxn>
                <a:cxn ang="0">
                  <a:pos x="2" y="6"/>
                </a:cxn>
                <a:cxn ang="0">
                  <a:pos x="0" y="12"/>
                </a:cxn>
                <a:cxn ang="0">
                  <a:pos x="0" y="12"/>
                </a:cxn>
                <a:cxn ang="0">
                  <a:pos x="2" y="16"/>
                </a:cxn>
                <a:cxn ang="0">
                  <a:pos x="4" y="20"/>
                </a:cxn>
                <a:cxn ang="0">
                  <a:pos x="8" y="22"/>
                </a:cxn>
                <a:cxn ang="0">
                  <a:pos x="12" y="24"/>
                </a:cxn>
                <a:cxn ang="0">
                  <a:pos x="12" y="24"/>
                </a:cxn>
              </a:cxnLst>
              <a:rect l="0" t="0" r="r" b="b"/>
              <a:pathLst>
                <a:path w="24" h="24">
                  <a:moveTo>
                    <a:pt x="12" y="24"/>
                  </a:moveTo>
                  <a:lnTo>
                    <a:pt x="12" y="24"/>
                  </a:lnTo>
                  <a:lnTo>
                    <a:pt x="16" y="22"/>
                  </a:lnTo>
                  <a:lnTo>
                    <a:pt x="20" y="20"/>
                  </a:lnTo>
                  <a:lnTo>
                    <a:pt x="22" y="16"/>
                  </a:lnTo>
                  <a:lnTo>
                    <a:pt x="24" y="12"/>
                  </a:lnTo>
                  <a:lnTo>
                    <a:pt x="24" y="12"/>
                  </a:lnTo>
                  <a:lnTo>
                    <a:pt x="22" y="6"/>
                  </a:lnTo>
                  <a:lnTo>
                    <a:pt x="20" y="4"/>
                  </a:lnTo>
                  <a:lnTo>
                    <a:pt x="16" y="0"/>
                  </a:lnTo>
                  <a:lnTo>
                    <a:pt x="12" y="0"/>
                  </a:lnTo>
                  <a:lnTo>
                    <a:pt x="12" y="0"/>
                  </a:lnTo>
                  <a:lnTo>
                    <a:pt x="8" y="0"/>
                  </a:lnTo>
                  <a:lnTo>
                    <a:pt x="4" y="4"/>
                  </a:lnTo>
                  <a:lnTo>
                    <a:pt x="2" y="6"/>
                  </a:lnTo>
                  <a:lnTo>
                    <a:pt x="0" y="12"/>
                  </a:lnTo>
                  <a:lnTo>
                    <a:pt x="0" y="12"/>
                  </a:lnTo>
                  <a:lnTo>
                    <a:pt x="2" y="16"/>
                  </a:lnTo>
                  <a:lnTo>
                    <a:pt x="4" y="20"/>
                  </a:lnTo>
                  <a:lnTo>
                    <a:pt x="8" y="22"/>
                  </a:lnTo>
                  <a:lnTo>
                    <a:pt x="12" y="24"/>
                  </a:lnTo>
                  <a:lnTo>
                    <a:pt x="12" y="24"/>
                  </a:lnTo>
                  <a:close/>
                </a:path>
              </a:pathLst>
            </a:custGeom>
            <a:solidFill>
              <a:srgbClr val="E8B494"/>
            </a:solidFill>
            <a:ln w="9525">
              <a:noFill/>
              <a:round/>
              <a:headEnd/>
              <a:tailEnd/>
            </a:ln>
          </p:spPr>
          <p:txBody>
            <a:bodyPr/>
            <a:lstStyle/>
            <a:p>
              <a:endParaRPr lang="en-US"/>
            </a:p>
          </p:txBody>
        </p:sp>
        <p:sp>
          <p:nvSpPr>
            <p:cNvPr id="8528" name="Freeform 336"/>
            <p:cNvSpPr>
              <a:spLocks/>
            </p:cNvSpPr>
            <p:nvPr/>
          </p:nvSpPr>
          <p:spPr bwMode="auto">
            <a:xfrm>
              <a:off x="4200" y="2052"/>
              <a:ext cx="100" cy="64"/>
            </a:xfrm>
            <a:custGeom>
              <a:avLst/>
              <a:gdLst/>
              <a:ahLst/>
              <a:cxnLst>
                <a:cxn ang="0">
                  <a:pos x="10" y="22"/>
                </a:cxn>
                <a:cxn ang="0">
                  <a:pos x="10" y="22"/>
                </a:cxn>
                <a:cxn ang="0">
                  <a:pos x="14" y="22"/>
                </a:cxn>
                <a:cxn ang="0">
                  <a:pos x="18" y="20"/>
                </a:cxn>
                <a:cxn ang="0">
                  <a:pos x="20" y="16"/>
                </a:cxn>
                <a:cxn ang="0">
                  <a:pos x="20" y="12"/>
                </a:cxn>
                <a:cxn ang="0">
                  <a:pos x="20" y="12"/>
                </a:cxn>
                <a:cxn ang="0">
                  <a:pos x="20" y="8"/>
                </a:cxn>
                <a:cxn ang="0">
                  <a:pos x="18" y="4"/>
                </a:cxn>
                <a:cxn ang="0">
                  <a:pos x="14" y="2"/>
                </a:cxn>
                <a:cxn ang="0">
                  <a:pos x="10" y="0"/>
                </a:cxn>
                <a:cxn ang="0">
                  <a:pos x="10" y="0"/>
                </a:cxn>
                <a:cxn ang="0">
                  <a:pos x="6" y="2"/>
                </a:cxn>
                <a:cxn ang="0">
                  <a:pos x="2" y="4"/>
                </a:cxn>
                <a:cxn ang="0">
                  <a:pos x="0" y="8"/>
                </a:cxn>
                <a:cxn ang="0">
                  <a:pos x="0" y="12"/>
                </a:cxn>
                <a:cxn ang="0">
                  <a:pos x="0" y="12"/>
                </a:cxn>
                <a:cxn ang="0">
                  <a:pos x="0" y="16"/>
                </a:cxn>
                <a:cxn ang="0">
                  <a:pos x="2" y="20"/>
                </a:cxn>
                <a:cxn ang="0">
                  <a:pos x="6" y="22"/>
                </a:cxn>
                <a:cxn ang="0">
                  <a:pos x="10" y="22"/>
                </a:cxn>
                <a:cxn ang="0">
                  <a:pos x="10" y="22"/>
                </a:cxn>
              </a:cxnLst>
              <a:rect l="0" t="0" r="r" b="b"/>
              <a:pathLst>
                <a:path w="20" h="22">
                  <a:moveTo>
                    <a:pt x="10" y="22"/>
                  </a:moveTo>
                  <a:lnTo>
                    <a:pt x="10" y="22"/>
                  </a:lnTo>
                  <a:lnTo>
                    <a:pt x="14" y="22"/>
                  </a:lnTo>
                  <a:lnTo>
                    <a:pt x="18" y="20"/>
                  </a:lnTo>
                  <a:lnTo>
                    <a:pt x="20" y="16"/>
                  </a:lnTo>
                  <a:lnTo>
                    <a:pt x="20" y="12"/>
                  </a:lnTo>
                  <a:lnTo>
                    <a:pt x="20" y="12"/>
                  </a:lnTo>
                  <a:lnTo>
                    <a:pt x="20" y="8"/>
                  </a:lnTo>
                  <a:lnTo>
                    <a:pt x="18" y="4"/>
                  </a:lnTo>
                  <a:lnTo>
                    <a:pt x="14" y="2"/>
                  </a:lnTo>
                  <a:lnTo>
                    <a:pt x="10" y="0"/>
                  </a:lnTo>
                  <a:lnTo>
                    <a:pt x="10" y="0"/>
                  </a:lnTo>
                  <a:lnTo>
                    <a:pt x="6" y="2"/>
                  </a:lnTo>
                  <a:lnTo>
                    <a:pt x="2" y="4"/>
                  </a:lnTo>
                  <a:lnTo>
                    <a:pt x="0" y="8"/>
                  </a:lnTo>
                  <a:lnTo>
                    <a:pt x="0" y="12"/>
                  </a:lnTo>
                  <a:lnTo>
                    <a:pt x="0" y="12"/>
                  </a:lnTo>
                  <a:lnTo>
                    <a:pt x="0" y="16"/>
                  </a:lnTo>
                  <a:lnTo>
                    <a:pt x="2" y="20"/>
                  </a:lnTo>
                  <a:lnTo>
                    <a:pt x="6" y="22"/>
                  </a:lnTo>
                  <a:lnTo>
                    <a:pt x="10" y="22"/>
                  </a:lnTo>
                  <a:lnTo>
                    <a:pt x="10" y="22"/>
                  </a:lnTo>
                  <a:close/>
                </a:path>
              </a:pathLst>
            </a:custGeom>
            <a:solidFill>
              <a:srgbClr val="E7B393"/>
            </a:solidFill>
            <a:ln w="9525">
              <a:noFill/>
              <a:round/>
              <a:headEnd/>
              <a:tailEnd/>
            </a:ln>
          </p:spPr>
          <p:txBody>
            <a:bodyPr/>
            <a:lstStyle/>
            <a:p>
              <a:endParaRPr lang="en-US"/>
            </a:p>
          </p:txBody>
        </p:sp>
        <p:sp>
          <p:nvSpPr>
            <p:cNvPr id="8529" name="Freeform 337"/>
            <p:cNvSpPr>
              <a:spLocks/>
            </p:cNvSpPr>
            <p:nvPr/>
          </p:nvSpPr>
          <p:spPr bwMode="auto">
            <a:xfrm>
              <a:off x="4200" y="2056"/>
              <a:ext cx="100" cy="60"/>
            </a:xfrm>
            <a:custGeom>
              <a:avLst/>
              <a:gdLst/>
              <a:ahLst/>
              <a:cxnLst>
                <a:cxn ang="0">
                  <a:pos x="10" y="20"/>
                </a:cxn>
                <a:cxn ang="0">
                  <a:pos x="10" y="20"/>
                </a:cxn>
                <a:cxn ang="0">
                  <a:pos x="14" y="18"/>
                </a:cxn>
                <a:cxn ang="0">
                  <a:pos x="18" y="16"/>
                </a:cxn>
                <a:cxn ang="0">
                  <a:pos x="20" y="14"/>
                </a:cxn>
                <a:cxn ang="0">
                  <a:pos x="20" y="10"/>
                </a:cxn>
                <a:cxn ang="0">
                  <a:pos x="20" y="10"/>
                </a:cxn>
                <a:cxn ang="0">
                  <a:pos x="20" y="6"/>
                </a:cxn>
                <a:cxn ang="0">
                  <a:pos x="18" y="2"/>
                </a:cxn>
                <a:cxn ang="0">
                  <a:pos x="14" y="0"/>
                </a:cxn>
                <a:cxn ang="0">
                  <a:pos x="10" y="0"/>
                </a:cxn>
                <a:cxn ang="0">
                  <a:pos x="10" y="0"/>
                </a:cxn>
                <a:cxn ang="0">
                  <a:pos x="6" y="0"/>
                </a:cxn>
                <a:cxn ang="0">
                  <a:pos x="2" y="2"/>
                </a:cxn>
                <a:cxn ang="0">
                  <a:pos x="0" y="6"/>
                </a:cxn>
                <a:cxn ang="0">
                  <a:pos x="0" y="10"/>
                </a:cxn>
                <a:cxn ang="0">
                  <a:pos x="0" y="10"/>
                </a:cxn>
                <a:cxn ang="0">
                  <a:pos x="0" y="14"/>
                </a:cxn>
                <a:cxn ang="0">
                  <a:pos x="2" y="16"/>
                </a:cxn>
                <a:cxn ang="0">
                  <a:pos x="6" y="18"/>
                </a:cxn>
                <a:cxn ang="0">
                  <a:pos x="10" y="20"/>
                </a:cxn>
                <a:cxn ang="0">
                  <a:pos x="10" y="20"/>
                </a:cxn>
              </a:cxnLst>
              <a:rect l="0" t="0" r="r" b="b"/>
              <a:pathLst>
                <a:path w="20" h="20">
                  <a:moveTo>
                    <a:pt x="10" y="20"/>
                  </a:moveTo>
                  <a:lnTo>
                    <a:pt x="10" y="20"/>
                  </a:lnTo>
                  <a:lnTo>
                    <a:pt x="14" y="18"/>
                  </a:lnTo>
                  <a:lnTo>
                    <a:pt x="18" y="16"/>
                  </a:lnTo>
                  <a:lnTo>
                    <a:pt x="20" y="14"/>
                  </a:lnTo>
                  <a:lnTo>
                    <a:pt x="20" y="10"/>
                  </a:lnTo>
                  <a:lnTo>
                    <a:pt x="20" y="10"/>
                  </a:lnTo>
                  <a:lnTo>
                    <a:pt x="20" y="6"/>
                  </a:lnTo>
                  <a:lnTo>
                    <a:pt x="18" y="2"/>
                  </a:lnTo>
                  <a:lnTo>
                    <a:pt x="14" y="0"/>
                  </a:lnTo>
                  <a:lnTo>
                    <a:pt x="10" y="0"/>
                  </a:lnTo>
                  <a:lnTo>
                    <a:pt x="10" y="0"/>
                  </a:lnTo>
                  <a:lnTo>
                    <a:pt x="6" y="0"/>
                  </a:lnTo>
                  <a:lnTo>
                    <a:pt x="2" y="2"/>
                  </a:lnTo>
                  <a:lnTo>
                    <a:pt x="0" y="6"/>
                  </a:lnTo>
                  <a:lnTo>
                    <a:pt x="0" y="10"/>
                  </a:lnTo>
                  <a:lnTo>
                    <a:pt x="0" y="10"/>
                  </a:lnTo>
                  <a:lnTo>
                    <a:pt x="0" y="14"/>
                  </a:lnTo>
                  <a:lnTo>
                    <a:pt x="2" y="16"/>
                  </a:lnTo>
                  <a:lnTo>
                    <a:pt x="6" y="18"/>
                  </a:lnTo>
                  <a:lnTo>
                    <a:pt x="10" y="20"/>
                  </a:lnTo>
                  <a:lnTo>
                    <a:pt x="10" y="20"/>
                  </a:lnTo>
                  <a:close/>
                </a:path>
              </a:pathLst>
            </a:custGeom>
            <a:solidFill>
              <a:srgbClr val="E6B191"/>
            </a:solidFill>
            <a:ln w="9525">
              <a:noFill/>
              <a:round/>
              <a:headEnd/>
              <a:tailEnd/>
            </a:ln>
          </p:spPr>
          <p:txBody>
            <a:bodyPr/>
            <a:lstStyle/>
            <a:p>
              <a:endParaRPr lang="en-US"/>
            </a:p>
          </p:txBody>
        </p:sp>
        <p:sp>
          <p:nvSpPr>
            <p:cNvPr id="8530" name="Freeform 338"/>
            <p:cNvSpPr>
              <a:spLocks/>
            </p:cNvSpPr>
            <p:nvPr/>
          </p:nvSpPr>
          <p:spPr bwMode="auto">
            <a:xfrm>
              <a:off x="4200" y="2056"/>
              <a:ext cx="100" cy="55"/>
            </a:xfrm>
            <a:custGeom>
              <a:avLst/>
              <a:gdLst/>
              <a:ahLst/>
              <a:cxnLst>
                <a:cxn ang="0">
                  <a:pos x="10" y="18"/>
                </a:cxn>
                <a:cxn ang="0">
                  <a:pos x="10" y="18"/>
                </a:cxn>
                <a:cxn ang="0">
                  <a:pos x="14" y="18"/>
                </a:cxn>
                <a:cxn ang="0">
                  <a:pos x="16" y="16"/>
                </a:cxn>
                <a:cxn ang="0">
                  <a:pos x="18" y="14"/>
                </a:cxn>
                <a:cxn ang="0">
                  <a:pos x="20" y="10"/>
                </a:cxn>
                <a:cxn ang="0">
                  <a:pos x="20" y="10"/>
                </a:cxn>
                <a:cxn ang="0">
                  <a:pos x="18" y="6"/>
                </a:cxn>
                <a:cxn ang="0">
                  <a:pos x="16" y="2"/>
                </a:cxn>
                <a:cxn ang="0">
                  <a:pos x="14" y="0"/>
                </a:cxn>
                <a:cxn ang="0">
                  <a:pos x="10" y="0"/>
                </a:cxn>
                <a:cxn ang="0">
                  <a:pos x="10" y="0"/>
                </a:cxn>
                <a:cxn ang="0">
                  <a:pos x="6" y="0"/>
                </a:cxn>
                <a:cxn ang="0">
                  <a:pos x="4" y="2"/>
                </a:cxn>
                <a:cxn ang="0">
                  <a:pos x="2" y="6"/>
                </a:cxn>
                <a:cxn ang="0">
                  <a:pos x="0" y="10"/>
                </a:cxn>
                <a:cxn ang="0">
                  <a:pos x="0" y="10"/>
                </a:cxn>
                <a:cxn ang="0">
                  <a:pos x="2" y="14"/>
                </a:cxn>
                <a:cxn ang="0">
                  <a:pos x="4" y="16"/>
                </a:cxn>
                <a:cxn ang="0">
                  <a:pos x="6" y="18"/>
                </a:cxn>
                <a:cxn ang="0">
                  <a:pos x="10" y="18"/>
                </a:cxn>
                <a:cxn ang="0">
                  <a:pos x="10" y="18"/>
                </a:cxn>
              </a:cxnLst>
              <a:rect l="0" t="0" r="r" b="b"/>
              <a:pathLst>
                <a:path w="20" h="18">
                  <a:moveTo>
                    <a:pt x="10" y="18"/>
                  </a:moveTo>
                  <a:lnTo>
                    <a:pt x="10" y="18"/>
                  </a:lnTo>
                  <a:lnTo>
                    <a:pt x="14" y="18"/>
                  </a:lnTo>
                  <a:lnTo>
                    <a:pt x="16" y="16"/>
                  </a:lnTo>
                  <a:lnTo>
                    <a:pt x="18" y="14"/>
                  </a:lnTo>
                  <a:lnTo>
                    <a:pt x="20" y="10"/>
                  </a:lnTo>
                  <a:lnTo>
                    <a:pt x="20" y="10"/>
                  </a:lnTo>
                  <a:lnTo>
                    <a:pt x="18" y="6"/>
                  </a:lnTo>
                  <a:lnTo>
                    <a:pt x="16" y="2"/>
                  </a:lnTo>
                  <a:lnTo>
                    <a:pt x="14" y="0"/>
                  </a:lnTo>
                  <a:lnTo>
                    <a:pt x="10" y="0"/>
                  </a:lnTo>
                  <a:lnTo>
                    <a:pt x="10" y="0"/>
                  </a:lnTo>
                  <a:lnTo>
                    <a:pt x="6" y="0"/>
                  </a:lnTo>
                  <a:lnTo>
                    <a:pt x="4" y="2"/>
                  </a:lnTo>
                  <a:lnTo>
                    <a:pt x="2" y="6"/>
                  </a:lnTo>
                  <a:lnTo>
                    <a:pt x="0" y="10"/>
                  </a:lnTo>
                  <a:lnTo>
                    <a:pt x="0" y="10"/>
                  </a:lnTo>
                  <a:lnTo>
                    <a:pt x="2" y="14"/>
                  </a:lnTo>
                  <a:lnTo>
                    <a:pt x="4" y="16"/>
                  </a:lnTo>
                  <a:lnTo>
                    <a:pt x="6" y="18"/>
                  </a:lnTo>
                  <a:lnTo>
                    <a:pt x="10" y="18"/>
                  </a:lnTo>
                  <a:lnTo>
                    <a:pt x="10" y="18"/>
                  </a:lnTo>
                  <a:close/>
                </a:path>
              </a:pathLst>
            </a:custGeom>
            <a:solidFill>
              <a:srgbClr val="E5AF8F"/>
            </a:solidFill>
            <a:ln w="9525">
              <a:noFill/>
              <a:round/>
              <a:headEnd/>
              <a:tailEnd/>
            </a:ln>
          </p:spPr>
          <p:txBody>
            <a:bodyPr/>
            <a:lstStyle/>
            <a:p>
              <a:endParaRPr lang="en-US"/>
            </a:p>
          </p:txBody>
        </p:sp>
        <p:sp>
          <p:nvSpPr>
            <p:cNvPr id="8531" name="Freeform 339"/>
            <p:cNvSpPr>
              <a:spLocks/>
            </p:cNvSpPr>
            <p:nvPr/>
          </p:nvSpPr>
          <p:spPr bwMode="auto">
            <a:xfrm>
              <a:off x="4210" y="2056"/>
              <a:ext cx="81" cy="55"/>
            </a:xfrm>
            <a:custGeom>
              <a:avLst/>
              <a:gdLst/>
              <a:ahLst/>
              <a:cxnLst>
                <a:cxn ang="0">
                  <a:pos x="8" y="18"/>
                </a:cxn>
                <a:cxn ang="0">
                  <a:pos x="8" y="18"/>
                </a:cxn>
                <a:cxn ang="0">
                  <a:pos x="12" y="18"/>
                </a:cxn>
                <a:cxn ang="0">
                  <a:pos x="14" y="16"/>
                </a:cxn>
                <a:cxn ang="0">
                  <a:pos x="16" y="12"/>
                </a:cxn>
                <a:cxn ang="0">
                  <a:pos x="16" y="10"/>
                </a:cxn>
                <a:cxn ang="0">
                  <a:pos x="16" y="10"/>
                </a:cxn>
                <a:cxn ang="0">
                  <a:pos x="16" y="6"/>
                </a:cxn>
                <a:cxn ang="0">
                  <a:pos x="14" y="4"/>
                </a:cxn>
                <a:cxn ang="0">
                  <a:pos x="12" y="2"/>
                </a:cxn>
                <a:cxn ang="0">
                  <a:pos x="8" y="0"/>
                </a:cxn>
                <a:cxn ang="0">
                  <a:pos x="8" y="0"/>
                </a:cxn>
                <a:cxn ang="0">
                  <a:pos x="4" y="2"/>
                </a:cxn>
                <a:cxn ang="0">
                  <a:pos x="2" y="4"/>
                </a:cxn>
                <a:cxn ang="0">
                  <a:pos x="0" y="6"/>
                </a:cxn>
                <a:cxn ang="0">
                  <a:pos x="0" y="10"/>
                </a:cxn>
                <a:cxn ang="0">
                  <a:pos x="0" y="10"/>
                </a:cxn>
                <a:cxn ang="0">
                  <a:pos x="0" y="12"/>
                </a:cxn>
                <a:cxn ang="0">
                  <a:pos x="2" y="16"/>
                </a:cxn>
                <a:cxn ang="0">
                  <a:pos x="4" y="18"/>
                </a:cxn>
                <a:cxn ang="0">
                  <a:pos x="8" y="18"/>
                </a:cxn>
                <a:cxn ang="0">
                  <a:pos x="8" y="18"/>
                </a:cxn>
              </a:cxnLst>
              <a:rect l="0" t="0" r="r" b="b"/>
              <a:pathLst>
                <a:path w="16" h="18">
                  <a:moveTo>
                    <a:pt x="8" y="18"/>
                  </a:moveTo>
                  <a:lnTo>
                    <a:pt x="8" y="18"/>
                  </a:lnTo>
                  <a:lnTo>
                    <a:pt x="12" y="18"/>
                  </a:lnTo>
                  <a:lnTo>
                    <a:pt x="14" y="16"/>
                  </a:lnTo>
                  <a:lnTo>
                    <a:pt x="16" y="12"/>
                  </a:lnTo>
                  <a:lnTo>
                    <a:pt x="16" y="10"/>
                  </a:lnTo>
                  <a:lnTo>
                    <a:pt x="16" y="10"/>
                  </a:lnTo>
                  <a:lnTo>
                    <a:pt x="16" y="6"/>
                  </a:lnTo>
                  <a:lnTo>
                    <a:pt x="14" y="4"/>
                  </a:lnTo>
                  <a:lnTo>
                    <a:pt x="12" y="2"/>
                  </a:lnTo>
                  <a:lnTo>
                    <a:pt x="8" y="0"/>
                  </a:lnTo>
                  <a:lnTo>
                    <a:pt x="8" y="0"/>
                  </a:lnTo>
                  <a:lnTo>
                    <a:pt x="4" y="2"/>
                  </a:lnTo>
                  <a:lnTo>
                    <a:pt x="2" y="4"/>
                  </a:lnTo>
                  <a:lnTo>
                    <a:pt x="0" y="6"/>
                  </a:lnTo>
                  <a:lnTo>
                    <a:pt x="0" y="10"/>
                  </a:lnTo>
                  <a:lnTo>
                    <a:pt x="0" y="10"/>
                  </a:lnTo>
                  <a:lnTo>
                    <a:pt x="0" y="12"/>
                  </a:lnTo>
                  <a:lnTo>
                    <a:pt x="2" y="16"/>
                  </a:lnTo>
                  <a:lnTo>
                    <a:pt x="4" y="18"/>
                  </a:lnTo>
                  <a:lnTo>
                    <a:pt x="8" y="18"/>
                  </a:lnTo>
                  <a:lnTo>
                    <a:pt x="8" y="18"/>
                  </a:lnTo>
                  <a:close/>
                </a:path>
              </a:pathLst>
            </a:custGeom>
            <a:solidFill>
              <a:srgbClr val="E4AD8D"/>
            </a:solidFill>
            <a:ln w="9525">
              <a:noFill/>
              <a:round/>
              <a:headEnd/>
              <a:tailEnd/>
            </a:ln>
          </p:spPr>
          <p:txBody>
            <a:bodyPr/>
            <a:lstStyle/>
            <a:p>
              <a:endParaRPr lang="en-US"/>
            </a:p>
          </p:txBody>
        </p:sp>
        <p:sp>
          <p:nvSpPr>
            <p:cNvPr id="8532" name="Freeform 340"/>
            <p:cNvSpPr>
              <a:spLocks/>
            </p:cNvSpPr>
            <p:nvPr/>
          </p:nvSpPr>
          <p:spPr bwMode="auto">
            <a:xfrm>
              <a:off x="3727" y="2040"/>
              <a:ext cx="172" cy="101"/>
            </a:xfrm>
            <a:custGeom>
              <a:avLst/>
              <a:gdLst/>
              <a:ahLst/>
              <a:cxnLst>
                <a:cxn ang="0">
                  <a:pos x="18" y="34"/>
                </a:cxn>
                <a:cxn ang="0">
                  <a:pos x="18" y="34"/>
                </a:cxn>
                <a:cxn ang="0">
                  <a:pos x="24" y="34"/>
                </a:cxn>
                <a:cxn ang="0">
                  <a:pos x="30" y="30"/>
                </a:cxn>
                <a:cxn ang="0">
                  <a:pos x="34" y="24"/>
                </a:cxn>
                <a:cxn ang="0">
                  <a:pos x="34" y="18"/>
                </a:cxn>
                <a:cxn ang="0">
                  <a:pos x="34" y="18"/>
                </a:cxn>
                <a:cxn ang="0">
                  <a:pos x="34" y="10"/>
                </a:cxn>
                <a:cxn ang="0">
                  <a:pos x="30" y="6"/>
                </a:cxn>
                <a:cxn ang="0">
                  <a:pos x="24" y="2"/>
                </a:cxn>
                <a:cxn ang="0">
                  <a:pos x="18" y="0"/>
                </a:cxn>
                <a:cxn ang="0">
                  <a:pos x="18" y="0"/>
                </a:cxn>
                <a:cxn ang="0">
                  <a:pos x="10" y="2"/>
                </a:cxn>
                <a:cxn ang="0">
                  <a:pos x="6" y="6"/>
                </a:cxn>
                <a:cxn ang="0">
                  <a:pos x="2" y="10"/>
                </a:cxn>
                <a:cxn ang="0">
                  <a:pos x="0" y="18"/>
                </a:cxn>
                <a:cxn ang="0">
                  <a:pos x="0" y="18"/>
                </a:cxn>
                <a:cxn ang="0">
                  <a:pos x="2" y="24"/>
                </a:cxn>
                <a:cxn ang="0">
                  <a:pos x="6" y="30"/>
                </a:cxn>
                <a:cxn ang="0">
                  <a:pos x="10" y="34"/>
                </a:cxn>
                <a:cxn ang="0">
                  <a:pos x="18" y="34"/>
                </a:cxn>
                <a:cxn ang="0">
                  <a:pos x="18" y="34"/>
                </a:cxn>
              </a:cxnLst>
              <a:rect l="0" t="0" r="r" b="b"/>
              <a:pathLst>
                <a:path w="34" h="34">
                  <a:moveTo>
                    <a:pt x="18" y="34"/>
                  </a:moveTo>
                  <a:lnTo>
                    <a:pt x="18" y="34"/>
                  </a:lnTo>
                  <a:lnTo>
                    <a:pt x="24" y="34"/>
                  </a:lnTo>
                  <a:lnTo>
                    <a:pt x="30" y="30"/>
                  </a:lnTo>
                  <a:lnTo>
                    <a:pt x="34" y="24"/>
                  </a:lnTo>
                  <a:lnTo>
                    <a:pt x="34" y="18"/>
                  </a:lnTo>
                  <a:lnTo>
                    <a:pt x="34" y="18"/>
                  </a:lnTo>
                  <a:lnTo>
                    <a:pt x="34" y="10"/>
                  </a:lnTo>
                  <a:lnTo>
                    <a:pt x="30" y="6"/>
                  </a:lnTo>
                  <a:lnTo>
                    <a:pt x="24" y="2"/>
                  </a:lnTo>
                  <a:lnTo>
                    <a:pt x="18" y="0"/>
                  </a:lnTo>
                  <a:lnTo>
                    <a:pt x="18" y="0"/>
                  </a:lnTo>
                  <a:lnTo>
                    <a:pt x="10" y="2"/>
                  </a:lnTo>
                  <a:lnTo>
                    <a:pt x="6" y="6"/>
                  </a:lnTo>
                  <a:lnTo>
                    <a:pt x="2" y="10"/>
                  </a:lnTo>
                  <a:lnTo>
                    <a:pt x="0" y="18"/>
                  </a:lnTo>
                  <a:lnTo>
                    <a:pt x="0" y="18"/>
                  </a:lnTo>
                  <a:lnTo>
                    <a:pt x="2" y="24"/>
                  </a:lnTo>
                  <a:lnTo>
                    <a:pt x="6" y="30"/>
                  </a:lnTo>
                  <a:lnTo>
                    <a:pt x="10" y="34"/>
                  </a:lnTo>
                  <a:lnTo>
                    <a:pt x="18" y="34"/>
                  </a:lnTo>
                  <a:lnTo>
                    <a:pt x="18" y="34"/>
                  </a:lnTo>
                  <a:close/>
                </a:path>
              </a:pathLst>
            </a:custGeom>
            <a:solidFill>
              <a:srgbClr val="F0C2A3"/>
            </a:solidFill>
            <a:ln w="9525">
              <a:noFill/>
              <a:round/>
              <a:headEnd/>
              <a:tailEnd/>
            </a:ln>
          </p:spPr>
          <p:txBody>
            <a:bodyPr/>
            <a:lstStyle/>
            <a:p>
              <a:endParaRPr lang="en-US"/>
            </a:p>
          </p:txBody>
        </p:sp>
        <p:sp>
          <p:nvSpPr>
            <p:cNvPr id="8533" name="Freeform 341"/>
            <p:cNvSpPr>
              <a:spLocks/>
            </p:cNvSpPr>
            <p:nvPr/>
          </p:nvSpPr>
          <p:spPr bwMode="auto">
            <a:xfrm>
              <a:off x="3727" y="2045"/>
              <a:ext cx="172" cy="96"/>
            </a:xfrm>
            <a:custGeom>
              <a:avLst/>
              <a:gdLst/>
              <a:ahLst/>
              <a:cxnLst>
                <a:cxn ang="0">
                  <a:pos x="18" y="32"/>
                </a:cxn>
                <a:cxn ang="0">
                  <a:pos x="18" y="32"/>
                </a:cxn>
                <a:cxn ang="0">
                  <a:pos x="24" y="30"/>
                </a:cxn>
                <a:cxn ang="0">
                  <a:pos x="30" y="28"/>
                </a:cxn>
                <a:cxn ang="0">
                  <a:pos x="32" y="22"/>
                </a:cxn>
                <a:cxn ang="0">
                  <a:pos x="34" y="16"/>
                </a:cxn>
                <a:cxn ang="0">
                  <a:pos x="34" y="16"/>
                </a:cxn>
                <a:cxn ang="0">
                  <a:pos x="32" y="10"/>
                </a:cxn>
                <a:cxn ang="0">
                  <a:pos x="30" y="4"/>
                </a:cxn>
                <a:cxn ang="0">
                  <a:pos x="24" y="0"/>
                </a:cxn>
                <a:cxn ang="0">
                  <a:pos x="18" y="0"/>
                </a:cxn>
                <a:cxn ang="0">
                  <a:pos x="18" y="0"/>
                </a:cxn>
                <a:cxn ang="0">
                  <a:pos x="12" y="0"/>
                </a:cxn>
                <a:cxn ang="0">
                  <a:pos x="6" y="4"/>
                </a:cxn>
                <a:cxn ang="0">
                  <a:pos x="2" y="10"/>
                </a:cxn>
                <a:cxn ang="0">
                  <a:pos x="0" y="16"/>
                </a:cxn>
                <a:cxn ang="0">
                  <a:pos x="0" y="16"/>
                </a:cxn>
                <a:cxn ang="0">
                  <a:pos x="2" y="22"/>
                </a:cxn>
                <a:cxn ang="0">
                  <a:pos x="6" y="28"/>
                </a:cxn>
                <a:cxn ang="0">
                  <a:pos x="12" y="30"/>
                </a:cxn>
                <a:cxn ang="0">
                  <a:pos x="18" y="32"/>
                </a:cxn>
                <a:cxn ang="0">
                  <a:pos x="18" y="32"/>
                </a:cxn>
              </a:cxnLst>
              <a:rect l="0" t="0" r="r" b="b"/>
              <a:pathLst>
                <a:path w="34" h="32">
                  <a:moveTo>
                    <a:pt x="18" y="32"/>
                  </a:moveTo>
                  <a:lnTo>
                    <a:pt x="18" y="32"/>
                  </a:lnTo>
                  <a:lnTo>
                    <a:pt x="24" y="30"/>
                  </a:lnTo>
                  <a:lnTo>
                    <a:pt x="30" y="28"/>
                  </a:lnTo>
                  <a:lnTo>
                    <a:pt x="32" y="22"/>
                  </a:lnTo>
                  <a:lnTo>
                    <a:pt x="34" y="16"/>
                  </a:lnTo>
                  <a:lnTo>
                    <a:pt x="34" y="16"/>
                  </a:lnTo>
                  <a:lnTo>
                    <a:pt x="32" y="10"/>
                  </a:lnTo>
                  <a:lnTo>
                    <a:pt x="30" y="4"/>
                  </a:lnTo>
                  <a:lnTo>
                    <a:pt x="24" y="0"/>
                  </a:lnTo>
                  <a:lnTo>
                    <a:pt x="18" y="0"/>
                  </a:lnTo>
                  <a:lnTo>
                    <a:pt x="18" y="0"/>
                  </a:lnTo>
                  <a:lnTo>
                    <a:pt x="12" y="0"/>
                  </a:lnTo>
                  <a:lnTo>
                    <a:pt x="6" y="4"/>
                  </a:lnTo>
                  <a:lnTo>
                    <a:pt x="2" y="10"/>
                  </a:lnTo>
                  <a:lnTo>
                    <a:pt x="0" y="16"/>
                  </a:lnTo>
                  <a:lnTo>
                    <a:pt x="0" y="16"/>
                  </a:lnTo>
                  <a:lnTo>
                    <a:pt x="2" y="22"/>
                  </a:lnTo>
                  <a:lnTo>
                    <a:pt x="6" y="28"/>
                  </a:lnTo>
                  <a:lnTo>
                    <a:pt x="12" y="30"/>
                  </a:lnTo>
                  <a:lnTo>
                    <a:pt x="18" y="32"/>
                  </a:lnTo>
                  <a:lnTo>
                    <a:pt x="18" y="32"/>
                  </a:lnTo>
                  <a:close/>
                </a:path>
              </a:pathLst>
            </a:custGeom>
            <a:solidFill>
              <a:srgbClr val="EFC0A1"/>
            </a:solidFill>
            <a:ln w="9525">
              <a:noFill/>
              <a:round/>
              <a:headEnd/>
              <a:tailEnd/>
            </a:ln>
          </p:spPr>
          <p:txBody>
            <a:bodyPr/>
            <a:lstStyle/>
            <a:p>
              <a:endParaRPr lang="en-US"/>
            </a:p>
          </p:txBody>
        </p:sp>
        <p:sp>
          <p:nvSpPr>
            <p:cNvPr id="8534" name="Freeform 342"/>
            <p:cNvSpPr>
              <a:spLocks/>
            </p:cNvSpPr>
            <p:nvPr/>
          </p:nvSpPr>
          <p:spPr bwMode="auto">
            <a:xfrm>
              <a:off x="3737" y="2045"/>
              <a:ext cx="162" cy="96"/>
            </a:xfrm>
            <a:custGeom>
              <a:avLst/>
              <a:gdLst/>
              <a:ahLst/>
              <a:cxnLst>
                <a:cxn ang="0">
                  <a:pos x="16" y="32"/>
                </a:cxn>
                <a:cxn ang="0">
                  <a:pos x="16" y="32"/>
                </a:cxn>
                <a:cxn ang="0">
                  <a:pos x="22" y="30"/>
                </a:cxn>
                <a:cxn ang="0">
                  <a:pos x="26" y="26"/>
                </a:cxn>
                <a:cxn ang="0">
                  <a:pos x="30" y="22"/>
                </a:cxn>
                <a:cxn ang="0">
                  <a:pos x="32" y="16"/>
                </a:cxn>
                <a:cxn ang="0">
                  <a:pos x="32" y="16"/>
                </a:cxn>
                <a:cxn ang="0">
                  <a:pos x="30" y="10"/>
                </a:cxn>
                <a:cxn ang="0">
                  <a:pos x="26" y="4"/>
                </a:cxn>
                <a:cxn ang="0">
                  <a:pos x="22" y="2"/>
                </a:cxn>
                <a:cxn ang="0">
                  <a:pos x="16" y="0"/>
                </a:cxn>
                <a:cxn ang="0">
                  <a:pos x="16" y="0"/>
                </a:cxn>
                <a:cxn ang="0">
                  <a:pos x="10" y="2"/>
                </a:cxn>
                <a:cxn ang="0">
                  <a:pos x="4" y="4"/>
                </a:cxn>
                <a:cxn ang="0">
                  <a:pos x="0" y="10"/>
                </a:cxn>
                <a:cxn ang="0">
                  <a:pos x="0" y="16"/>
                </a:cxn>
                <a:cxn ang="0">
                  <a:pos x="0" y="16"/>
                </a:cxn>
                <a:cxn ang="0">
                  <a:pos x="0" y="22"/>
                </a:cxn>
                <a:cxn ang="0">
                  <a:pos x="4" y="26"/>
                </a:cxn>
                <a:cxn ang="0">
                  <a:pos x="10" y="30"/>
                </a:cxn>
                <a:cxn ang="0">
                  <a:pos x="16" y="32"/>
                </a:cxn>
                <a:cxn ang="0">
                  <a:pos x="16" y="32"/>
                </a:cxn>
              </a:cxnLst>
              <a:rect l="0" t="0" r="r" b="b"/>
              <a:pathLst>
                <a:path w="32" h="32">
                  <a:moveTo>
                    <a:pt x="16" y="32"/>
                  </a:moveTo>
                  <a:lnTo>
                    <a:pt x="16" y="32"/>
                  </a:lnTo>
                  <a:lnTo>
                    <a:pt x="22" y="30"/>
                  </a:lnTo>
                  <a:lnTo>
                    <a:pt x="26" y="26"/>
                  </a:lnTo>
                  <a:lnTo>
                    <a:pt x="30" y="22"/>
                  </a:lnTo>
                  <a:lnTo>
                    <a:pt x="32" y="16"/>
                  </a:lnTo>
                  <a:lnTo>
                    <a:pt x="32" y="16"/>
                  </a:lnTo>
                  <a:lnTo>
                    <a:pt x="30" y="10"/>
                  </a:lnTo>
                  <a:lnTo>
                    <a:pt x="26" y="4"/>
                  </a:lnTo>
                  <a:lnTo>
                    <a:pt x="22" y="2"/>
                  </a:lnTo>
                  <a:lnTo>
                    <a:pt x="16" y="0"/>
                  </a:lnTo>
                  <a:lnTo>
                    <a:pt x="16" y="0"/>
                  </a:lnTo>
                  <a:lnTo>
                    <a:pt x="10" y="2"/>
                  </a:lnTo>
                  <a:lnTo>
                    <a:pt x="4" y="4"/>
                  </a:lnTo>
                  <a:lnTo>
                    <a:pt x="0" y="10"/>
                  </a:lnTo>
                  <a:lnTo>
                    <a:pt x="0" y="16"/>
                  </a:lnTo>
                  <a:lnTo>
                    <a:pt x="0" y="16"/>
                  </a:lnTo>
                  <a:lnTo>
                    <a:pt x="0" y="22"/>
                  </a:lnTo>
                  <a:lnTo>
                    <a:pt x="4" y="26"/>
                  </a:lnTo>
                  <a:lnTo>
                    <a:pt x="10" y="30"/>
                  </a:lnTo>
                  <a:lnTo>
                    <a:pt x="16" y="32"/>
                  </a:lnTo>
                  <a:lnTo>
                    <a:pt x="16" y="32"/>
                  </a:lnTo>
                  <a:close/>
                </a:path>
              </a:pathLst>
            </a:custGeom>
            <a:solidFill>
              <a:srgbClr val="EEBF9F"/>
            </a:solidFill>
            <a:ln w="9525">
              <a:noFill/>
              <a:round/>
              <a:headEnd/>
              <a:tailEnd/>
            </a:ln>
          </p:spPr>
          <p:txBody>
            <a:bodyPr/>
            <a:lstStyle/>
            <a:p>
              <a:endParaRPr lang="en-US"/>
            </a:p>
          </p:txBody>
        </p:sp>
        <p:sp>
          <p:nvSpPr>
            <p:cNvPr id="8535" name="Freeform 343"/>
            <p:cNvSpPr>
              <a:spLocks/>
            </p:cNvSpPr>
            <p:nvPr/>
          </p:nvSpPr>
          <p:spPr bwMode="auto">
            <a:xfrm>
              <a:off x="3737" y="2045"/>
              <a:ext cx="152" cy="89"/>
            </a:xfrm>
            <a:custGeom>
              <a:avLst/>
              <a:gdLst/>
              <a:ahLst/>
              <a:cxnLst>
                <a:cxn ang="0">
                  <a:pos x="16" y="30"/>
                </a:cxn>
                <a:cxn ang="0">
                  <a:pos x="16" y="30"/>
                </a:cxn>
                <a:cxn ang="0">
                  <a:pos x="22" y="30"/>
                </a:cxn>
                <a:cxn ang="0">
                  <a:pos x="26" y="26"/>
                </a:cxn>
                <a:cxn ang="0">
                  <a:pos x="30" y="22"/>
                </a:cxn>
                <a:cxn ang="0">
                  <a:pos x="30" y="16"/>
                </a:cxn>
                <a:cxn ang="0">
                  <a:pos x="30" y="16"/>
                </a:cxn>
                <a:cxn ang="0">
                  <a:pos x="30" y="10"/>
                </a:cxn>
                <a:cxn ang="0">
                  <a:pos x="26" y="6"/>
                </a:cxn>
                <a:cxn ang="0">
                  <a:pos x="22" y="2"/>
                </a:cxn>
                <a:cxn ang="0">
                  <a:pos x="16" y="0"/>
                </a:cxn>
                <a:cxn ang="0">
                  <a:pos x="16" y="0"/>
                </a:cxn>
                <a:cxn ang="0">
                  <a:pos x="10" y="2"/>
                </a:cxn>
                <a:cxn ang="0">
                  <a:pos x="4" y="6"/>
                </a:cxn>
                <a:cxn ang="0">
                  <a:pos x="2" y="10"/>
                </a:cxn>
                <a:cxn ang="0">
                  <a:pos x="0" y="16"/>
                </a:cxn>
                <a:cxn ang="0">
                  <a:pos x="0" y="16"/>
                </a:cxn>
                <a:cxn ang="0">
                  <a:pos x="2" y="22"/>
                </a:cxn>
                <a:cxn ang="0">
                  <a:pos x="4" y="26"/>
                </a:cxn>
                <a:cxn ang="0">
                  <a:pos x="10" y="30"/>
                </a:cxn>
                <a:cxn ang="0">
                  <a:pos x="16" y="30"/>
                </a:cxn>
                <a:cxn ang="0">
                  <a:pos x="16" y="30"/>
                </a:cxn>
              </a:cxnLst>
              <a:rect l="0" t="0" r="r" b="b"/>
              <a:pathLst>
                <a:path w="30" h="30">
                  <a:moveTo>
                    <a:pt x="16" y="30"/>
                  </a:moveTo>
                  <a:lnTo>
                    <a:pt x="16" y="30"/>
                  </a:lnTo>
                  <a:lnTo>
                    <a:pt x="22" y="30"/>
                  </a:lnTo>
                  <a:lnTo>
                    <a:pt x="26" y="26"/>
                  </a:lnTo>
                  <a:lnTo>
                    <a:pt x="30" y="22"/>
                  </a:lnTo>
                  <a:lnTo>
                    <a:pt x="30" y="16"/>
                  </a:lnTo>
                  <a:lnTo>
                    <a:pt x="30" y="16"/>
                  </a:lnTo>
                  <a:lnTo>
                    <a:pt x="30" y="10"/>
                  </a:lnTo>
                  <a:lnTo>
                    <a:pt x="26" y="6"/>
                  </a:lnTo>
                  <a:lnTo>
                    <a:pt x="22" y="2"/>
                  </a:lnTo>
                  <a:lnTo>
                    <a:pt x="16" y="0"/>
                  </a:lnTo>
                  <a:lnTo>
                    <a:pt x="16" y="0"/>
                  </a:lnTo>
                  <a:lnTo>
                    <a:pt x="10" y="2"/>
                  </a:lnTo>
                  <a:lnTo>
                    <a:pt x="4" y="6"/>
                  </a:lnTo>
                  <a:lnTo>
                    <a:pt x="2" y="10"/>
                  </a:lnTo>
                  <a:lnTo>
                    <a:pt x="0" y="16"/>
                  </a:lnTo>
                  <a:lnTo>
                    <a:pt x="0" y="16"/>
                  </a:lnTo>
                  <a:lnTo>
                    <a:pt x="2" y="22"/>
                  </a:lnTo>
                  <a:lnTo>
                    <a:pt x="4" y="26"/>
                  </a:lnTo>
                  <a:lnTo>
                    <a:pt x="10" y="30"/>
                  </a:lnTo>
                  <a:lnTo>
                    <a:pt x="16" y="30"/>
                  </a:lnTo>
                  <a:lnTo>
                    <a:pt x="16" y="30"/>
                  </a:lnTo>
                  <a:close/>
                </a:path>
              </a:pathLst>
            </a:custGeom>
            <a:solidFill>
              <a:srgbClr val="EDBD9D"/>
            </a:solidFill>
            <a:ln w="9525">
              <a:noFill/>
              <a:round/>
              <a:headEnd/>
              <a:tailEnd/>
            </a:ln>
          </p:spPr>
          <p:txBody>
            <a:bodyPr/>
            <a:lstStyle/>
            <a:p>
              <a:endParaRPr lang="en-US"/>
            </a:p>
          </p:txBody>
        </p:sp>
        <p:sp>
          <p:nvSpPr>
            <p:cNvPr id="8536" name="Freeform 344"/>
            <p:cNvSpPr>
              <a:spLocks/>
            </p:cNvSpPr>
            <p:nvPr/>
          </p:nvSpPr>
          <p:spPr bwMode="auto">
            <a:xfrm>
              <a:off x="3746" y="2052"/>
              <a:ext cx="143" cy="82"/>
            </a:xfrm>
            <a:custGeom>
              <a:avLst/>
              <a:gdLst/>
              <a:ahLst/>
              <a:cxnLst>
                <a:cxn ang="0">
                  <a:pos x="14" y="28"/>
                </a:cxn>
                <a:cxn ang="0">
                  <a:pos x="14" y="28"/>
                </a:cxn>
                <a:cxn ang="0">
                  <a:pos x="18" y="26"/>
                </a:cxn>
                <a:cxn ang="0">
                  <a:pos x="24" y="24"/>
                </a:cxn>
                <a:cxn ang="0">
                  <a:pos x="26" y="20"/>
                </a:cxn>
                <a:cxn ang="0">
                  <a:pos x="28" y="14"/>
                </a:cxn>
                <a:cxn ang="0">
                  <a:pos x="28" y="14"/>
                </a:cxn>
                <a:cxn ang="0">
                  <a:pos x="26" y="8"/>
                </a:cxn>
                <a:cxn ang="0">
                  <a:pos x="24" y="4"/>
                </a:cxn>
                <a:cxn ang="0">
                  <a:pos x="18" y="0"/>
                </a:cxn>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Lst>
              <a:rect l="0" t="0" r="r" b="b"/>
              <a:pathLst>
                <a:path w="28" h="28">
                  <a:moveTo>
                    <a:pt x="14" y="28"/>
                  </a:moveTo>
                  <a:lnTo>
                    <a:pt x="14" y="28"/>
                  </a:lnTo>
                  <a:lnTo>
                    <a:pt x="18" y="26"/>
                  </a:lnTo>
                  <a:lnTo>
                    <a:pt x="24" y="24"/>
                  </a:lnTo>
                  <a:lnTo>
                    <a:pt x="26" y="20"/>
                  </a:lnTo>
                  <a:lnTo>
                    <a:pt x="28" y="14"/>
                  </a:lnTo>
                  <a:lnTo>
                    <a:pt x="28" y="14"/>
                  </a:lnTo>
                  <a:lnTo>
                    <a:pt x="26" y="8"/>
                  </a:lnTo>
                  <a:lnTo>
                    <a:pt x="24" y="4"/>
                  </a:lnTo>
                  <a:lnTo>
                    <a:pt x="18" y="0"/>
                  </a:lnTo>
                  <a:lnTo>
                    <a:pt x="14" y="0"/>
                  </a:lnTo>
                  <a:lnTo>
                    <a:pt x="14" y="0"/>
                  </a:lnTo>
                  <a:lnTo>
                    <a:pt x="8" y="0"/>
                  </a:lnTo>
                  <a:lnTo>
                    <a:pt x="4" y="4"/>
                  </a:lnTo>
                  <a:lnTo>
                    <a:pt x="0" y="8"/>
                  </a:lnTo>
                  <a:lnTo>
                    <a:pt x="0" y="14"/>
                  </a:lnTo>
                  <a:lnTo>
                    <a:pt x="0" y="14"/>
                  </a:lnTo>
                  <a:lnTo>
                    <a:pt x="0" y="20"/>
                  </a:lnTo>
                  <a:lnTo>
                    <a:pt x="4" y="24"/>
                  </a:lnTo>
                  <a:lnTo>
                    <a:pt x="8" y="26"/>
                  </a:lnTo>
                  <a:lnTo>
                    <a:pt x="14" y="28"/>
                  </a:lnTo>
                  <a:lnTo>
                    <a:pt x="14" y="28"/>
                  </a:lnTo>
                  <a:close/>
                </a:path>
              </a:pathLst>
            </a:custGeom>
            <a:solidFill>
              <a:srgbClr val="ECBA9B"/>
            </a:solidFill>
            <a:ln w="9525">
              <a:noFill/>
              <a:round/>
              <a:headEnd/>
              <a:tailEnd/>
            </a:ln>
          </p:spPr>
          <p:txBody>
            <a:bodyPr/>
            <a:lstStyle/>
            <a:p>
              <a:endParaRPr lang="en-US"/>
            </a:p>
          </p:txBody>
        </p:sp>
        <p:sp>
          <p:nvSpPr>
            <p:cNvPr id="8537" name="Freeform 345"/>
            <p:cNvSpPr>
              <a:spLocks/>
            </p:cNvSpPr>
            <p:nvPr/>
          </p:nvSpPr>
          <p:spPr bwMode="auto">
            <a:xfrm>
              <a:off x="3746" y="2052"/>
              <a:ext cx="133" cy="75"/>
            </a:xfrm>
            <a:custGeom>
              <a:avLst/>
              <a:gdLst/>
              <a:ahLst/>
              <a:cxnLst>
                <a:cxn ang="0">
                  <a:pos x="14" y="26"/>
                </a:cxn>
                <a:cxn ang="0">
                  <a:pos x="14" y="26"/>
                </a:cxn>
                <a:cxn ang="0">
                  <a:pos x="18" y="26"/>
                </a:cxn>
                <a:cxn ang="0">
                  <a:pos x="22" y="24"/>
                </a:cxn>
                <a:cxn ang="0">
                  <a:pos x="26" y="18"/>
                </a:cxn>
                <a:cxn ang="0">
                  <a:pos x="26" y="14"/>
                </a:cxn>
                <a:cxn ang="0">
                  <a:pos x="26" y="14"/>
                </a:cxn>
                <a:cxn ang="0">
                  <a:pos x="26" y="8"/>
                </a:cxn>
                <a:cxn ang="0">
                  <a:pos x="22" y="4"/>
                </a:cxn>
                <a:cxn ang="0">
                  <a:pos x="18" y="2"/>
                </a:cxn>
                <a:cxn ang="0">
                  <a:pos x="14" y="0"/>
                </a:cxn>
                <a:cxn ang="0">
                  <a:pos x="14" y="0"/>
                </a:cxn>
                <a:cxn ang="0">
                  <a:pos x="8" y="2"/>
                </a:cxn>
                <a:cxn ang="0">
                  <a:pos x="4" y="4"/>
                </a:cxn>
                <a:cxn ang="0">
                  <a:pos x="2" y="8"/>
                </a:cxn>
                <a:cxn ang="0">
                  <a:pos x="0" y="14"/>
                </a:cxn>
                <a:cxn ang="0">
                  <a:pos x="0" y="14"/>
                </a:cxn>
                <a:cxn ang="0">
                  <a:pos x="2" y="18"/>
                </a:cxn>
                <a:cxn ang="0">
                  <a:pos x="4" y="24"/>
                </a:cxn>
                <a:cxn ang="0">
                  <a:pos x="8" y="26"/>
                </a:cxn>
                <a:cxn ang="0">
                  <a:pos x="14" y="26"/>
                </a:cxn>
                <a:cxn ang="0">
                  <a:pos x="14" y="26"/>
                </a:cxn>
              </a:cxnLst>
              <a:rect l="0" t="0" r="r" b="b"/>
              <a:pathLst>
                <a:path w="26" h="26">
                  <a:moveTo>
                    <a:pt x="14" y="26"/>
                  </a:moveTo>
                  <a:lnTo>
                    <a:pt x="14" y="26"/>
                  </a:lnTo>
                  <a:lnTo>
                    <a:pt x="18" y="26"/>
                  </a:lnTo>
                  <a:lnTo>
                    <a:pt x="22" y="24"/>
                  </a:lnTo>
                  <a:lnTo>
                    <a:pt x="26" y="18"/>
                  </a:lnTo>
                  <a:lnTo>
                    <a:pt x="26" y="14"/>
                  </a:lnTo>
                  <a:lnTo>
                    <a:pt x="26" y="14"/>
                  </a:lnTo>
                  <a:lnTo>
                    <a:pt x="26" y="8"/>
                  </a:lnTo>
                  <a:lnTo>
                    <a:pt x="22" y="4"/>
                  </a:lnTo>
                  <a:lnTo>
                    <a:pt x="18" y="2"/>
                  </a:lnTo>
                  <a:lnTo>
                    <a:pt x="14" y="0"/>
                  </a:lnTo>
                  <a:lnTo>
                    <a:pt x="14" y="0"/>
                  </a:lnTo>
                  <a:lnTo>
                    <a:pt x="8" y="2"/>
                  </a:lnTo>
                  <a:lnTo>
                    <a:pt x="4" y="4"/>
                  </a:lnTo>
                  <a:lnTo>
                    <a:pt x="2" y="8"/>
                  </a:lnTo>
                  <a:lnTo>
                    <a:pt x="0" y="14"/>
                  </a:lnTo>
                  <a:lnTo>
                    <a:pt x="0" y="14"/>
                  </a:lnTo>
                  <a:lnTo>
                    <a:pt x="2" y="18"/>
                  </a:lnTo>
                  <a:lnTo>
                    <a:pt x="4" y="24"/>
                  </a:lnTo>
                  <a:lnTo>
                    <a:pt x="8" y="26"/>
                  </a:lnTo>
                  <a:lnTo>
                    <a:pt x="14" y="26"/>
                  </a:lnTo>
                  <a:lnTo>
                    <a:pt x="14" y="26"/>
                  </a:lnTo>
                  <a:close/>
                </a:path>
              </a:pathLst>
            </a:custGeom>
            <a:solidFill>
              <a:srgbClr val="EAB898"/>
            </a:solidFill>
            <a:ln w="9525">
              <a:noFill/>
              <a:round/>
              <a:headEnd/>
              <a:tailEnd/>
            </a:ln>
          </p:spPr>
          <p:txBody>
            <a:bodyPr/>
            <a:lstStyle/>
            <a:p>
              <a:endParaRPr lang="en-US"/>
            </a:p>
          </p:txBody>
        </p:sp>
        <p:sp>
          <p:nvSpPr>
            <p:cNvPr id="8538" name="Freeform 346"/>
            <p:cNvSpPr>
              <a:spLocks/>
            </p:cNvSpPr>
            <p:nvPr/>
          </p:nvSpPr>
          <p:spPr bwMode="auto">
            <a:xfrm>
              <a:off x="3746" y="2056"/>
              <a:ext cx="133" cy="71"/>
            </a:xfrm>
            <a:custGeom>
              <a:avLst/>
              <a:gdLst/>
              <a:ahLst/>
              <a:cxnLst>
                <a:cxn ang="0">
                  <a:pos x="14" y="24"/>
                </a:cxn>
                <a:cxn ang="0">
                  <a:pos x="14" y="24"/>
                </a:cxn>
                <a:cxn ang="0">
                  <a:pos x="18" y="24"/>
                </a:cxn>
                <a:cxn ang="0">
                  <a:pos x="22" y="20"/>
                </a:cxn>
                <a:cxn ang="0">
                  <a:pos x="24" y="16"/>
                </a:cxn>
                <a:cxn ang="0">
                  <a:pos x="26" y="12"/>
                </a:cxn>
                <a:cxn ang="0">
                  <a:pos x="26" y="12"/>
                </a:cxn>
                <a:cxn ang="0">
                  <a:pos x="24" y="6"/>
                </a:cxn>
                <a:cxn ang="0">
                  <a:pos x="22" y="2"/>
                </a:cxn>
                <a:cxn ang="0">
                  <a:pos x="18" y="0"/>
                </a:cxn>
                <a:cxn ang="0">
                  <a:pos x="14" y="0"/>
                </a:cxn>
                <a:cxn ang="0">
                  <a:pos x="14" y="0"/>
                </a:cxn>
                <a:cxn ang="0">
                  <a:pos x="8" y="0"/>
                </a:cxn>
                <a:cxn ang="0">
                  <a:pos x="4" y="2"/>
                </a:cxn>
                <a:cxn ang="0">
                  <a:pos x="2" y="6"/>
                </a:cxn>
                <a:cxn ang="0">
                  <a:pos x="0" y="12"/>
                </a:cxn>
                <a:cxn ang="0">
                  <a:pos x="0" y="12"/>
                </a:cxn>
                <a:cxn ang="0">
                  <a:pos x="2" y="16"/>
                </a:cxn>
                <a:cxn ang="0">
                  <a:pos x="4" y="20"/>
                </a:cxn>
                <a:cxn ang="0">
                  <a:pos x="8" y="24"/>
                </a:cxn>
                <a:cxn ang="0">
                  <a:pos x="14" y="24"/>
                </a:cxn>
                <a:cxn ang="0">
                  <a:pos x="14" y="24"/>
                </a:cxn>
              </a:cxnLst>
              <a:rect l="0" t="0" r="r" b="b"/>
              <a:pathLst>
                <a:path w="26" h="24">
                  <a:moveTo>
                    <a:pt x="14" y="24"/>
                  </a:moveTo>
                  <a:lnTo>
                    <a:pt x="14" y="24"/>
                  </a:lnTo>
                  <a:lnTo>
                    <a:pt x="18" y="24"/>
                  </a:lnTo>
                  <a:lnTo>
                    <a:pt x="22" y="20"/>
                  </a:lnTo>
                  <a:lnTo>
                    <a:pt x="24" y="16"/>
                  </a:lnTo>
                  <a:lnTo>
                    <a:pt x="26" y="12"/>
                  </a:lnTo>
                  <a:lnTo>
                    <a:pt x="26" y="12"/>
                  </a:lnTo>
                  <a:lnTo>
                    <a:pt x="24" y="6"/>
                  </a:lnTo>
                  <a:lnTo>
                    <a:pt x="22" y="2"/>
                  </a:lnTo>
                  <a:lnTo>
                    <a:pt x="18" y="0"/>
                  </a:lnTo>
                  <a:lnTo>
                    <a:pt x="14" y="0"/>
                  </a:lnTo>
                  <a:lnTo>
                    <a:pt x="14" y="0"/>
                  </a:lnTo>
                  <a:lnTo>
                    <a:pt x="8" y="0"/>
                  </a:lnTo>
                  <a:lnTo>
                    <a:pt x="4" y="2"/>
                  </a:lnTo>
                  <a:lnTo>
                    <a:pt x="2" y="6"/>
                  </a:lnTo>
                  <a:lnTo>
                    <a:pt x="0" y="12"/>
                  </a:lnTo>
                  <a:lnTo>
                    <a:pt x="0" y="12"/>
                  </a:lnTo>
                  <a:lnTo>
                    <a:pt x="2" y="16"/>
                  </a:lnTo>
                  <a:lnTo>
                    <a:pt x="4" y="20"/>
                  </a:lnTo>
                  <a:lnTo>
                    <a:pt x="8" y="24"/>
                  </a:lnTo>
                  <a:lnTo>
                    <a:pt x="14" y="24"/>
                  </a:lnTo>
                  <a:lnTo>
                    <a:pt x="14" y="24"/>
                  </a:lnTo>
                  <a:close/>
                </a:path>
              </a:pathLst>
            </a:custGeom>
            <a:solidFill>
              <a:srgbClr val="E9B696"/>
            </a:solidFill>
            <a:ln w="9525">
              <a:noFill/>
              <a:round/>
              <a:headEnd/>
              <a:tailEnd/>
            </a:ln>
          </p:spPr>
          <p:txBody>
            <a:bodyPr/>
            <a:lstStyle/>
            <a:p>
              <a:endParaRPr lang="en-US"/>
            </a:p>
          </p:txBody>
        </p:sp>
        <p:sp>
          <p:nvSpPr>
            <p:cNvPr id="8539" name="Freeform 347"/>
            <p:cNvSpPr>
              <a:spLocks/>
            </p:cNvSpPr>
            <p:nvPr/>
          </p:nvSpPr>
          <p:spPr bwMode="auto">
            <a:xfrm>
              <a:off x="3756" y="2056"/>
              <a:ext cx="123" cy="71"/>
            </a:xfrm>
            <a:custGeom>
              <a:avLst/>
              <a:gdLst/>
              <a:ahLst/>
              <a:cxnLst>
                <a:cxn ang="0">
                  <a:pos x="12" y="24"/>
                </a:cxn>
                <a:cxn ang="0">
                  <a:pos x="12" y="24"/>
                </a:cxn>
                <a:cxn ang="0">
                  <a:pos x="16" y="22"/>
                </a:cxn>
                <a:cxn ang="0">
                  <a:pos x="20" y="20"/>
                </a:cxn>
                <a:cxn ang="0">
                  <a:pos x="22" y="16"/>
                </a:cxn>
                <a:cxn ang="0">
                  <a:pos x="24" y="12"/>
                </a:cxn>
                <a:cxn ang="0">
                  <a:pos x="24" y="12"/>
                </a:cxn>
                <a:cxn ang="0">
                  <a:pos x="22" y="8"/>
                </a:cxn>
                <a:cxn ang="0">
                  <a:pos x="20" y="4"/>
                </a:cxn>
                <a:cxn ang="0">
                  <a:pos x="16" y="0"/>
                </a:cxn>
                <a:cxn ang="0">
                  <a:pos x="12" y="0"/>
                </a:cxn>
                <a:cxn ang="0">
                  <a:pos x="12" y="0"/>
                </a:cxn>
                <a:cxn ang="0">
                  <a:pos x="6" y="0"/>
                </a:cxn>
                <a:cxn ang="0">
                  <a:pos x="4" y="4"/>
                </a:cxn>
                <a:cxn ang="0">
                  <a:pos x="0" y="8"/>
                </a:cxn>
                <a:cxn ang="0">
                  <a:pos x="0" y="12"/>
                </a:cxn>
                <a:cxn ang="0">
                  <a:pos x="0" y="12"/>
                </a:cxn>
                <a:cxn ang="0">
                  <a:pos x="0" y="16"/>
                </a:cxn>
                <a:cxn ang="0">
                  <a:pos x="4" y="20"/>
                </a:cxn>
                <a:cxn ang="0">
                  <a:pos x="6" y="22"/>
                </a:cxn>
                <a:cxn ang="0">
                  <a:pos x="12" y="24"/>
                </a:cxn>
                <a:cxn ang="0">
                  <a:pos x="12" y="24"/>
                </a:cxn>
              </a:cxnLst>
              <a:rect l="0" t="0" r="r" b="b"/>
              <a:pathLst>
                <a:path w="24" h="24">
                  <a:moveTo>
                    <a:pt x="12" y="24"/>
                  </a:moveTo>
                  <a:lnTo>
                    <a:pt x="12" y="24"/>
                  </a:lnTo>
                  <a:lnTo>
                    <a:pt x="16" y="22"/>
                  </a:lnTo>
                  <a:lnTo>
                    <a:pt x="20" y="20"/>
                  </a:lnTo>
                  <a:lnTo>
                    <a:pt x="22" y="16"/>
                  </a:lnTo>
                  <a:lnTo>
                    <a:pt x="24" y="12"/>
                  </a:lnTo>
                  <a:lnTo>
                    <a:pt x="24" y="12"/>
                  </a:lnTo>
                  <a:lnTo>
                    <a:pt x="22" y="8"/>
                  </a:lnTo>
                  <a:lnTo>
                    <a:pt x="20" y="4"/>
                  </a:lnTo>
                  <a:lnTo>
                    <a:pt x="16" y="0"/>
                  </a:lnTo>
                  <a:lnTo>
                    <a:pt x="12" y="0"/>
                  </a:lnTo>
                  <a:lnTo>
                    <a:pt x="12" y="0"/>
                  </a:lnTo>
                  <a:lnTo>
                    <a:pt x="6" y="0"/>
                  </a:lnTo>
                  <a:lnTo>
                    <a:pt x="4" y="4"/>
                  </a:lnTo>
                  <a:lnTo>
                    <a:pt x="0" y="8"/>
                  </a:lnTo>
                  <a:lnTo>
                    <a:pt x="0" y="12"/>
                  </a:lnTo>
                  <a:lnTo>
                    <a:pt x="0" y="12"/>
                  </a:lnTo>
                  <a:lnTo>
                    <a:pt x="0" y="16"/>
                  </a:lnTo>
                  <a:lnTo>
                    <a:pt x="4" y="20"/>
                  </a:lnTo>
                  <a:lnTo>
                    <a:pt x="6" y="22"/>
                  </a:lnTo>
                  <a:lnTo>
                    <a:pt x="12" y="24"/>
                  </a:lnTo>
                  <a:lnTo>
                    <a:pt x="12" y="24"/>
                  </a:lnTo>
                  <a:close/>
                </a:path>
              </a:pathLst>
            </a:custGeom>
            <a:solidFill>
              <a:srgbClr val="E8B494"/>
            </a:solidFill>
            <a:ln w="9525">
              <a:noFill/>
              <a:round/>
              <a:headEnd/>
              <a:tailEnd/>
            </a:ln>
          </p:spPr>
          <p:txBody>
            <a:bodyPr/>
            <a:lstStyle/>
            <a:p>
              <a:endParaRPr lang="en-US"/>
            </a:p>
          </p:txBody>
        </p:sp>
        <p:sp>
          <p:nvSpPr>
            <p:cNvPr id="8540" name="Freeform 348"/>
            <p:cNvSpPr>
              <a:spLocks/>
            </p:cNvSpPr>
            <p:nvPr/>
          </p:nvSpPr>
          <p:spPr bwMode="auto">
            <a:xfrm>
              <a:off x="3756" y="2056"/>
              <a:ext cx="110" cy="67"/>
            </a:xfrm>
            <a:custGeom>
              <a:avLst/>
              <a:gdLst/>
              <a:ahLst/>
              <a:cxnLst>
                <a:cxn ang="0">
                  <a:pos x="12" y="22"/>
                </a:cxn>
                <a:cxn ang="0">
                  <a:pos x="12" y="22"/>
                </a:cxn>
                <a:cxn ang="0">
                  <a:pos x="16" y="22"/>
                </a:cxn>
                <a:cxn ang="0">
                  <a:pos x="20" y="20"/>
                </a:cxn>
                <a:cxn ang="0">
                  <a:pos x="22" y="16"/>
                </a:cxn>
                <a:cxn ang="0">
                  <a:pos x="22" y="12"/>
                </a:cxn>
                <a:cxn ang="0">
                  <a:pos x="22" y="12"/>
                </a:cxn>
                <a:cxn ang="0">
                  <a:pos x="22" y="8"/>
                </a:cxn>
                <a:cxn ang="0">
                  <a:pos x="20" y="4"/>
                </a:cxn>
                <a:cxn ang="0">
                  <a:pos x="16" y="2"/>
                </a:cxn>
                <a:cxn ang="0">
                  <a:pos x="12" y="0"/>
                </a:cxn>
                <a:cxn ang="0">
                  <a:pos x="12" y="0"/>
                </a:cxn>
                <a:cxn ang="0">
                  <a:pos x="8" y="2"/>
                </a:cxn>
                <a:cxn ang="0">
                  <a:pos x="4" y="4"/>
                </a:cxn>
                <a:cxn ang="0">
                  <a:pos x="2" y="8"/>
                </a:cxn>
                <a:cxn ang="0">
                  <a:pos x="0" y="12"/>
                </a:cxn>
                <a:cxn ang="0">
                  <a:pos x="0" y="12"/>
                </a:cxn>
                <a:cxn ang="0">
                  <a:pos x="2" y="16"/>
                </a:cxn>
                <a:cxn ang="0">
                  <a:pos x="4" y="20"/>
                </a:cxn>
                <a:cxn ang="0">
                  <a:pos x="8" y="22"/>
                </a:cxn>
                <a:cxn ang="0">
                  <a:pos x="12" y="22"/>
                </a:cxn>
                <a:cxn ang="0">
                  <a:pos x="12" y="22"/>
                </a:cxn>
              </a:cxnLst>
              <a:rect l="0" t="0" r="r" b="b"/>
              <a:pathLst>
                <a:path w="22" h="22">
                  <a:moveTo>
                    <a:pt x="12" y="22"/>
                  </a:moveTo>
                  <a:lnTo>
                    <a:pt x="12" y="22"/>
                  </a:lnTo>
                  <a:lnTo>
                    <a:pt x="16" y="22"/>
                  </a:lnTo>
                  <a:lnTo>
                    <a:pt x="20" y="20"/>
                  </a:lnTo>
                  <a:lnTo>
                    <a:pt x="22" y="16"/>
                  </a:lnTo>
                  <a:lnTo>
                    <a:pt x="22" y="12"/>
                  </a:lnTo>
                  <a:lnTo>
                    <a:pt x="22" y="12"/>
                  </a:lnTo>
                  <a:lnTo>
                    <a:pt x="22" y="8"/>
                  </a:lnTo>
                  <a:lnTo>
                    <a:pt x="20" y="4"/>
                  </a:lnTo>
                  <a:lnTo>
                    <a:pt x="16" y="2"/>
                  </a:lnTo>
                  <a:lnTo>
                    <a:pt x="12" y="0"/>
                  </a:lnTo>
                  <a:lnTo>
                    <a:pt x="12" y="0"/>
                  </a:lnTo>
                  <a:lnTo>
                    <a:pt x="8" y="2"/>
                  </a:lnTo>
                  <a:lnTo>
                    <a:pt x="4" y="4"/>
                  </a:lnTo>
                  <a:lnTo>
                    <a:pt x="2" y="8"/>
                  </a:lnTo>
                  <a:lnTo>
                    <a:pt x="0" y="12"/>
                  </a:lnTo>
                  <a:lnTo>
                    <a:pt x="0" y="12"/>
                  </a:lnTo>
                  <a:lnTo>
                    <a:pt x="2" y="16"/>
                  </a:lnTo>
                  <a:lnTo>
                    <a:pt x="4" y="20"/>
                  </a:lnTo>
                  <a:lnTo>
                    <a:pt x="8" y="22"/>
                  </a:lnTo>
                  <a:lnTo>
                    <a:pt x="12" y="22"/>
                  </a:lnTo>
                  <a:lnTo>
                    <a:pt x="12" y="22"/>
                  </a:lnTo>
                  <a:close/>
                </a:path>
              </a:pathLst>
            </a:custGeom>
            <a:solidFill>
              <a:srgbClr val="E7B393"/>
            </a:solidFill>
            <a:ln w="9525">
              <a:noFill/>
              <a:round/>
              <a:headEnd/>
              <a:tailEnd/>
            </a:ln>
          </p:spPr>
          <p:txBody>
            <a:bodyPr/>
            <a:lstStyle/>
            <a:p>
              <a:endParaRPr lang="en-US"/>
            </a:p>
          </p:txBody>
        </p:sp>
        <p:sp>
          <p:nvSpPr>
            <p:cNvPr id="8541" name="Freeform 349"/>
            <p:cNvSpPr>
              <a:spLocks/>
            </p:cNvSpPr>
            <p:nvPr/>
          </p:nvSpPr>
          <p:spPr bwMode="auto">
            <a:xfrm>
              <a:off x="3766" y="2063"/>
              <a:ext cx="100" cy="60"/>
            </a:xfrm>
            <a:custGeom>
              <a:avLst/>
              <a:gdLst/>
              <a:ahLst/>
              <a:cxnLst>
                <a:cxn ang="0">
                  <a:pos x="10" y="20"/>
                </a:cxn>
                <a:cxn ang="0">
                  <a:pos x="10" y="20"/>
                </a:cxn>
                <a:cxn ang="0">
                  <a:pos x="14" y="20"/>
                </a:cxn>
                <a:cxn ang="0">
                  <a:pos x="16" y="16"/>
                </a:cxn>
                <a:cxn ang="0">
                  <a:pos x="18" y="14"/>
                </a:cxn>
                <a:cxn ang="0">
                  <a:pos x="20" y="10"/>
                </a:cxn>
                <a:cxn ang="0">
                  <a:pos x="20" y="10"/>
                </a:cxn>
                <a:cxn ang="0">
                  <a:pos x="18" y="6"/>
                </a:cxn>
                <a:cxn ang="0">
                  <a:pos x="16" y="2"/>
                </a:cxn>
                <a:cxn ang="0">
                  <a:pos x="14" y="0"/>
                </a:cxn>
                <a:cxn ang="0">
                  <a:pos x="10" y="0"/>
                </a:cxn>
                <a:cxn ang="0">
                  <a:pos x="10" y="0"/>
                </a:cxn>
                <a:cxn ang="0">
                  <a:pos x="6" y="0"/>
                </a:cxn>
                <a:cxn ang="0">
                  <a:pos x="2" y="2"/>
                </a:cxn>
                <a:cxn ang="0">
                  <a:pos x="0" y="6"/>
                </a:cxn>
                <a:cxn ang="0">
                  <a:pos x="0" y="10"/>
                </a:cxn>
                <a:cxn ang="0">
                  <a:pos x="0" y="10"/>
                </a:cxn>
                <a:cxn ang="0">
                  <a:pos x="0" y="14"/>
                </a:cxn>
                <a:cxn ang="0">
                  <a:pos x="2" y="16"/>
                </a:cxn>
                <a:cxn ang="0">
                  <a:pos x="6" y="20"/>
                </a:cxn>
                <a:cxn ang="0">
                  <a:pos x="10" y="20"/>
                </a:cxn>
                <a:cxn ang="0">
                  <a:pos x="10" y="20"/>
                </a:cxn>
              </a:cxnLst>
              <a:rect l="0" t="0" r="r" b="b"/>
              <a:pathLst>
                <a:path w="20" h="20">
                  <a:moveTo>
                    <a:pt x="10" y="20"/>
                  </a:moveTo>
                  <a:lnTo>
                    <a:pt x="10" y="20"/>
                  </a:lnTo>
                  <a:lnTo>
                    <a:pt x="14" y="20"/>
                  </a:lnTo>
                  <a:lnTo>
                    <a:pt x="16" y="16"/>
                  </a:lnTo>
                  <a:lnTo>
                    <a:pt x="18" y="14"/>
                  </a:lnTo>
                  <a:lnTo>
                    <a:pt x="20" y="10"/>
                  </a:lnTo>
                  <a:lnTo>
                    <a:pt x="20" y="10"/>
                  </a:lnTo>
                  <a:lnTo>
                    <a:pt x="18" y="6"/>
                  </a:lnTo>
                  <a:lnTo>
                    <a:pt x="16" y="2"/>
                  </a:lnTo>
                  <a:lnTo>
                    <a:pt x="14" y="0"/>
                  </a:lnTo>
                  <a:lnTo>
                    <a:pt x="10" y="0"/>
                  </a:lnTo>
                  <a:lnTo>
                    <a:pt x="10" y="0"/>
                  </a:lnTo>
                  <a:lnTo>
                    <a:pt x="6" y="0"/>
                  </a:lnTo>
                  <a:lnTo>
                    <a:pt x="2" y="2"/>
                  </a:lnTo>
                  <a:lnTo>
                    <a:pt x="0" y="6"/>
                  </a:lnTo>
                  <a:lnTo>
                    <a:pt x="0" y="10"/>
                  </a:lnTo>
                  <a:lnTo>
                    <a:pt x="0" y="10"/>
                  </a:lnTo>
                  <a:lnTo>
                    <a:pt x="0" y="14"/>
                  </a:lnTo>
                  <a:lnTo>
                    <a:pt x="2" y="16"/>
                  </a:lnTo>
                  <a:lnTo>
                    <a:pt x="6" y="20"/>
                  </a:lnTo>
                  <a:lnTo>
                    <a:pt x="10" y="20"/>
                  </a:lnTo>
                  <a:lnTo>
                    <a:pt x="10" y="20"/>
                  </a:lnTo>
                  <a:close/>
                </a:path>
              </a:pathLst>
            </a:custGeom>
            <a:solidFill>
              <a:srgbClr val="E6B191"/>
            </a:solidFill>
            <a:ln w="9525">
              <a:noFill/>
              <a:round/>
              <a:headEnd/>
              <a:tailEnd/>
            </a:ln>
          </p:spPr>
          <p:txBody>
            <a:bodyPr/>
            <a:lstStyle/>
            <a:p>
              <a:endParaRPr lang="en-US"/>
            </a:p>
          </p:txBody>
        </p:sp>
        <p:sp>
          <p:nvSpPr>
            <p:cNvPr id="8542" name="Freeform 350"/>
            <p:cNvSpPr>
              <a:spLocks/>
            </p:cNvSpPr>
            <p:nvPr/>
          </p:nvSpPr>
          <p:spPr bwMode="auto">
            <a:xfrm>
              <a:off x="3766" y="2063"/>
              <a:ext cx="90" cy="60"/>
            </a:xfrm>
            <a:custGeom>
              <a:avLst/>
              <a:gdLst/>
              <a:ahLst/>
              <a:cxnLst>
                <a:cxn ang="0">
                  <a:pos x="10" y="20"/>
                </a:cxn>
                <a:cxn ang="0">
                  <a:pos x="10" y="20"/>
                </a:cxn>
                <a:cxn ang="0">
                  <a:pos x="14" y="18"/>
                </a:cxn>
                <a:cxn ang="0">
                  <a:pos x="16" y="16"/>
                </a:cxn>
                <a:cxn ang="0">
                  <a:pos x="18" y="14"/>
                </a:cxn>
                <a:cxn ang="0">
                  <a:pos x="18" y="10"/>
                </a:cxn>
                <a:cxn ang="0">
                  <a:pos x="18" y="10"/>
                </a:cxn>
                <a:cxn ang="0">
                  <a:pos x="18" y="6"/>
                </a:cxn>
                <a:cxn ang="0">
                  <a:pos x="16" y="4"/>
                </a:cxn>
                <a:cxn ang="0">
                  <a:pos x="14" y="2"/>
                </a:cxn>
                <a:cxn ang="0">
                  <a:pos x="10" y="0"/>
                </a:cxn>
                <a:cxn ang="0">
                  <a:pos x="10" y="0"/>
                </a:cxn>
                <a:cxn ang="0">
                  <a:pos x="6" y="2"/>
                </a:cxn>
                <a:cxn ang="0">
                  <a:pos x="2" y="4"/>
                </a:cxn>
                <a:cxn ang="0">
                  <a:pos x="0" y="6"/>
                </a:cxn>
                <a:cxn ang="0">
                  <a:pos x="0" y="10"/>
                </a:cxn>
                <a:cxn ang="0">
                  <a:pos x="0" y="10"/>
                </a:cxn>
                <a:cxn ang="0">
                  <a:pos x="0" y="14"/>
                </a:cxn>
                <a:cxn ang="0">
                  <a:pos x="2" y="16"/>
                </a:cxn>
                <a:cxn ang="0">
                  <a:pos x="6" y="18"/>
                </a:cxn>
                <a:cxn ang="0">
                  <a:pos x="10" y="20"/>
                </a:cxn>
                <a:cxn ang="0">
                  <a:pos x="10" y="20"/>
                </a:cxn>
              </a:cxnLst>
              <a:rect l="0" t="0" r="r" b="b"/>
              <a:pathLst>
                <a:path w="18" h="20">
                  <a:moveTo>
                    <a:pt x="10" y="20"/>
                  </a:moveTo>
                  <a:lnTo>
                    <a:pt x="10" y="20"/>
                  </a:lnTo>
                  <a:lnTo>
                    <a:pt x="14" y="18"/>
                  </a:lnTo>
                  <a:lnTo>
                    <a:pt x="16" y="16"/>
                  </a:lnTo>
                  <a:lnTo>
                    <a:pt x="18" y="14"/>
                  </a:lnTo>
                  <a:lnTo>
                    <a:pt x="18" y="10"/>
                  </a:lnTo>
                  <a:lnTo>
                    <a:pt x="18" y="10"/>
                  </a:lnTo>
                  <a:lnTo>
                    <a:pt x="18" y="6"/>
                  </a:lnTo>
                  <a:lnTo>
                    <a:pt x="16" y="4"/>
                  </a:lnTo>
                  <a:lnTo>
                    <a:pt x="14" y="2"/>
                  </a:lnTo>
                  <a:lnTo>
                    <a:pt x="10" y="0"/>
                  </a:lnTo>
                  <a:lnTo>
                    <a:pt x="10" y="0"/>
                  </a:lnTo>
                  <a:lnTo>
                    <a:pt x="6" y="2"/>
                  </a:lnTo>
                  <a:lnTo>
                    <a:pt x="2" y="4"/>
                  </a:lnTo>
                  <a:lnTo>
                    <a:pt x="0" y="6"/>
                  </a:lnTo>
                  <a:lnTo>
                    <a:pt x="0" y="10"/>
                  </a:lnTo>
                  <a:lnTo>
                    <a:pt x="0" y="10"/>
                  </a:lnTo>
                  <a:lnTo>
                    <a:pt x="0" y="14"/>
                  </a:lnTo>
                  <a:lnTo>
                    <a:pt x="2" y="16"/>
                  </a:lnTo>
                  <a:lnTo>
                    <a:pt x="6" y="18"/>
                  </a:lnTo>
                  <a:lnTo>
                    <a:pt x="10" y="20"/>
                  </a:lnTo>
                  <a:lnTo>
                    <a:pt x="10" y="20"/>
                  </a:lnTo>
                  <a:close/>
                </a:path>
              </a:pathLst>
            </a:custGeom>
            <a:solidFill>
              <a:srgbClr val="E5AF8F"/>
            </a:solidFill>
            <a:ln w="9525">
              <a:noFill/>
              <a:round/>
              <a:headEnd/>
              <a:tailEnd/>
            </a:ln>
          </p:spPr>
          <p:txBody>
            <a:bodyPr/>
            <a:lstStyle/>
            <a:p>
              <a:endParaRPr lang="en-US"/>
            </a:p>
          </p:txBody>
        </p:sp>
        <p:sp>
          <p:nvSpPr>
            <p:cNvPr id="8543" name="Freeform 351"/>
            <p:cNvSpPr>
              <a:spLocks/>
            </p:cNvSpPr>
            <p:nvPr/>
          </p:nvSpPr>
          <p:spPr bwMode="auto">
            <a:xfrm>
              <a:off x="3766" y="2070"/>
              <a:ext cx="90" cy="46"/>
            </a:xfrm>
            <a:custGeom>
              <a:avLst/>
              <a:gdLst/>
              <a:ahLst/>
              <a:cxnLst>
                <a:cxn ang="0">
                  <a:pos x="10" y="16"/>
                </a:cxn>
                <a:cxn ang="0">
                  <a:pos x="10" y="16"/>
                </a:cxn>
                <a:cxn ang="0">
                  <a:pos x="12" y="16"/>
                </a:cxn>
                <a:cxn ang="0">
                  <a:pos x="16" y="14"/>
                </a:cxn>
                <a:cxn ang="0">
                  <a:pos x="18" y="12"/>
                </a:cxn>
                <a:cxn ang="0">
                  <a:pos x="18" y="8"/>
                </a:cxn>
                <a:cxn ang="0">
                  <a:pos x="18" y="8"/>
                </a:cxn>
                <a:cxn ang="0">
                  <a:pos x="18" y="4"/>
                </a:cxn>
                <a:cxn ang="0">
                  <a:pos x="16" y="2"/>
                </a:cxn>
                <a:cxn ang="0">
                  <a:pos x="12" y="0"/>
                </a:cxn>
                <a:cxn ang="0">
                  <a:pos x="10" y="0"/>
                </a:cxn>
                <a:cxn ang="0">
                  <a:pos x="10" y="0"/>
                </a:cxn>
                <a:cxn ang="0">
                  <a:pos x="6" y="0"/>
                </a:cxn>
                <a:cxn ang="0">
                  <a:pos x="4" y="2"/>
                </a:cxn>
                <a:cxn ang="0">
                  <a:pos x="2" y="4"/>
                </a:cxn>
                <a:cxn ang="0">
                  <a:pos x="0" y="8"/>
                </a:cxn>
                <a:cxn ang="0">
                  <a:pos x="0" y="8"/>
                </a:cxn>
                <a:cxn ang="0">
                  <a:pos x="2" y="12"/>
                </a:cxn>
                <a:cxn ang="0">
                  <a:pos x="4" y="14"/>
                </a:cxn>
                <a:cxn ang="0">
                  <a:pos x="6" y="16"/>
                </a:cxn>
                <a:cxn ang="0">
                  <a:pos x="10" y="16"/>
                </a:cxn>
                <a:cxn ang="0">
                  <a:pos x="10" y="16"/>
                </a:cxn>
              </a:cxnLst>
              <a:rect l="0" t="0" r="r" b="b"/>
              <a:pathLst>
                <a:path w="18" h="16">
                  <a:moveTo>
                    <a:pt x="10" y="16"/>
                  </a:moveTo>
                  <a:lnTo>
                    <a:pt x="10" y="16"/>
                  </a:lnTo>
                  <a:lnTo>
                    <a:pt x="12" y="16"/>
                  </a:lnTo>
                  <a:lnTo>
                    <a:pt x="16" y="14"/>
                  </a:lnTo>
                  <a:lnTo>
                    <a:pt x="18" y="12"/>
                  </a:lnTo>
                  <a:lnTo>
                    <a:pt x="18" y="8"/>
                  </a:lnTo>
                  <a:lnTo>
                    <a:pt x="18" y="8"/>
                  </a:lnTo>
                  <a:lnTo>
                    <a:pt x="18" y="4"/>
                  </a:lnTo>
                  <a:lnTo>
                    <a:pt x="16" y="2"/>
                  </a:lnTo>
                  <a:lnTo>
                    <a:pt x="12" y="0"/>
                  </a:lnTo>
                  <a:lnTo>
                    <a:pt x="10" y="0"/>
                  </a:lnTo>
                  <a:lnTo>
                    <a:pt x="10" y="0"/>
                  </a:lnTo>
                  <a:lnTo>
                    <a:pt x="6" y="0"/>
                  </a:lnTo>
                  <a:lnTo>
                    <a:pt x="4" y="2"/>
                  </a:lnTo>
                  <a:lnTo>
                    <a:pt x="2" y="4"/>
                  </a:lnTo>
                  <a:lnTo>
                    <a:pt x="0" y="8"/>
                  </a:lnTo>
                  <a:lnTo>
                    <a:pt x="0" y="8"/>
                  </a:lnTo>
                  <a:lnTo>
                    <a:pt x="2" y="12"/>
                  </a:lnTo>
                  <a:lnTo>
                    <a:pt x="4" y="14"/>
                  </a:lnTo>
                  <a:lnTo>
                    <a:pt x="6" y="16"/>
                  </a:lnTo>
                  <a:lnTo>
                    <a:pt x="10" y="16"/>
                  </a:lnTo>
                  <a:lnTo>
                    <a:pt x="10" y="16"/>
                  </a:lnTo>
                  <a:close/>
                </a:path>
              </a:pathLst>
            </a:custGeom>
            <a:solidFill>
              <a:srgbClr val="E4AD8D"/>
            </a:solidFill>
            <a:ln w="9525">
              <a:noFill/>
              <a:round/>
              <a:headEnd/>
              <a:tailEnd/>
            </a:ln>
          </p:spPr>
          <p:txBody>
            <a:bodyPr/>
            <a:lstStyle/>
            <a:p>
              <a:endParaRPr lang="en-US"/>
            </a:p>
          </p:txBody>
        </p:sp>
        <p:sp>
          <p:nvSpPr>
            <p:cNvPr id="8544" name="Freeform 352"/>
            <p:cNvSpPr>
              <a:spLocks/>
            </p:cNvSpPr>
            <p:nvPr/>
          </p:nvSpPr>
          <p:spPr bwMode="auto">
            <a:xfrm>
              <a:off x="1355" y="1832"/>
              <a:ext cx="149" cy="82"/>
            </a:xfrm>
            <a:custGeom>
              <a:avLst/>
              <a:gdLst/>
              <a:ahLst/>
              <a:cxnLst>
                <a:cxn ang="0">
                  <a:pos x="16" y="28"/>
                </a:cxn>
                <a:cxn ang="0">
                  <a:pos x="16" y="28"/>
                </a:cxn>
                <a:cxn ang="0">
                  <a:pos x="20" y="26"/>
                </a:cxn>
                <a:cxn ang="0">
                  <a:pos x="26" y="24"/>
                </a:cxn>
                <a:cxn ang="0">
                  <a:pos x="28" y="20"/>
                </a:cxn>
                <a:cxn ang="0">
                  <a:pos x="30" y="14"/>
                </a:cxn>
                <a:cxn ang="0">
                  <a:pos x="30" y="14"/>
                </a:cxn>
                <a:cxn ang="0">
                  <a:pos x="28" y="8"/>
                </a:cxn>
                <a:cxn ang="0">
                  <a:pos x="26" y="4"/>
                </a:cxn>
                <a:cxn ang="0">
                  <a:pos x="20" y="0"/>
                </a:cxn>
                <a:cxn ang="0">
                  <a:pos x="16" y="0"/>
                </a:cxn>
                <a:cxn ang="0">
                  <a:pos x="16" y="0"/>
                </a:cxn>
                <a:cxn ang="0">
                  <a:pos x="10" y="0"/>
                </a:cxn>
                <a:cxn ang="0">
                  <a:pos x="6" y="4"/>
                </a:cxn>
                <a:cxn ang="0">
                  <a:pos x="2" y="8"/>
                </a:cxn>
                <a:cxn ang="0">
                  <a:pos x="0" y="14"/>
                </a:cxn>
                <a:cxn ang="0">
                  <a:pos x="0" y="14"/>
                </a:cxn>
                <a:cxn ang="0">
                  <a:pos x="2" y="20"/>
                </a:cxn>
                <a:cxn ang="0">
                  <a:pos x="6" y="24"/>
                </a:cxn>
                <a:cxn ang="0">
                  <a:pos x="10" y="26"/>
                </a:cxn>
                <a:cxn ang="0">
                  <a:pos x="16" y="28"/>
                </a:cxn>
                <a:cxn ang="0">
                  <a:pos x="16" y="28"/>
                </a:cxn>
              </a:cxnLst>
              <a:rect l="0" t="0" r="r" b="b"/>
              <a:pathLst>
                <a:path w="30" h="28">
                  <a:moveTo>
                    <a:pt x="16" y="28"/>
                  </a:moveTo>
                  <a:lnTo>
                    <a:pt x="16" y="28"/>
                  </a:lnTo>
                  <a:lnTo>
                    <a:pt x="20" y="26"/>
                  </a:lnTo>
                  <a:lnTo>
                    <a:pt x="26" y="24"/>
                  </a:lnTo>
                  <a:lnTo>
                    <a:pt x="28" y="20"/>
                  </a:lnTo>
                  <a:lnTo>
                    <a:pt x="30" y="14"/>
                  </a:lnTo>
                  <a:lnTo>
                    <a:pt x="30" y="14"/>
                  </a:lnTo>
                  <a:lnTo>
                    <a:pt x="28" y="8"/>
                  </a:lnTo>
                  <a:lnTo>
                    <a:pt x="26" y="4"/>
                  </a:lnTo>
                  <a:lnTo>
                    <a:pt x="20" y="0"/>
                  </a:lnTo>
                  <a:lnTo>
                    <a:pt x="16" y="0"/>
                  </a:lnTo>
                  <a:lnTo>
                    <a:pt x="16" y="0"/>
                  </a:lnTo>
                  <a:lnTo>
                    <a:pt x="10" y="0"/>
                  </a:lnTo>
                  <a:lnTo>
                    <a:pt x="6" y="4"/>
                  </a:lnTo>
                  <a:lnTo>
                    <a:pt x="2" y="8"/>
                  </a:lnTo>
                  <a:lnTo>
                    <a:pt x="0" y="14"/>
                  </a:lnTo>
                  <a:lnTo>
                    <a:pt x="0" y="14"/>
                  </a:lnTo>
                  <a:lnTo>
                    <a:pt x="2" y="20"/>
                  </a:lnTo>
                  <a:lnTo>
                    <a:pt x="6" y="24"/>
                  </a:lnTo>
                  <a:lnTo>
                    <a:pt x="10" y="26"/>
                  </a:lnTo>
                  <a:lnTo>
                    <a:pt x="16" y="28"/>
                  </a:lnTo>
                  <a:lnTo>
                    <a:pt x="16" y="28"/>
                  </a:lnTo>
                  <a:close/>
                </a:path>
              </a:pathLst>
            </a:custGeom>
            <a:solidFill>
              <a:srgbClr val="F1DAC5"/>
            </a:solidFill>
            <a:ln w="9525">
              <a:noFill/>
              <a:round/>
              <a:headEnd/>
              <a:tailEnd/>
            </a:ln>
          </p:spPr>
          <p:txBody>
            <a:bodyPr/>
            <a:lstStyle/>
            <a:p>
              <a:endParaRPr lang="en-US"/>
            </a:p>
          </p:txBody>
        </p:sp>
        <p:sp>
          <p:nvSpPr>
            <p:cNvPr id="8545" name="Freeform 353"/>
            <p:cNvSpPr>
              <a:spLocks/>
            </p:cNvSpPr>
            <p:nvPr/>
          </p:nvSpPr>
          <p:spPr bwMode="auto">
            <a:xfrm>
              <a:off x="1365" y="1832"/>
              <a:ext cx="139" cy="82"/>
            </a:xfrm>
            <a:custGeom>
              <a:avLst/>
              <a:gdLst/>
              <a:ahLst/>
              <a:cxnLst>
                <a:cxn ang="0">
                  <a:pos x="14" y="28"/>
                </a:cxn>
                <a:cxn ang="0">
                  <a:pos x="14" y="28"/>
                </a:cxn>
                <a:cxn ang="0">
                  <a:pos x="18" y="26"/>
                </a:cxn>
                <a:cxn ang="0">
                  <a:pos x="24" y="24"/>
                </a:cxn>
                <a:cxn ang="0">
                  <a:pos x="26" y="18"/>
                </a:cxn>
                <a:cxn ang="0">
                  <a:pos x="28" y="14"/>
                </a:cxn>
                <a:cxn ang="0">
                  <a:pos x="28" y="14"/>
                </a:cxn>
                <a:cxn ang="0">
                  <a:pos x="26" y="8"/>
                </a:cxn>
                <a:cxn ang="0">
                  <a:pos x="24" y="4"/>
                </a:cxn>
                <a:cxn ang="0">
                  <a:pos x="18" y="2"/>
                </a:cxn>
                <a:cxn ang="0">
                  <a:pos x="14" y="0"/>
                </a:cxn>
                <a:cxn ang="0">
                  <a:pos x="14" y="0"/>
                </a:cxn>
                <a:cxn ang="0">
                  <a:pos x="8" y="2"/>
                </a:cxn>
                <a:cxn ang="0">
                  <a:pos x="4" y="4"/>
                </a:cxn>
                <a:cxn ang="0">
                  <a:pos x="0" y="8"/>
                </a:cxn>
                <a:cxn ang="0">
                  <a:pos x="0" y="14"/>
                </a:cxn>
                <a:cxn ang="0">
                  <a:pos x="0" y="14"/>
                </a:cxn>
                <a:cxn ang="0">
                  <a:pos x="0" y="18"/>
                </a:cxn>
                <a:cxn ang="0">
                  <a:pos x="4" y="24"/>
                </a:cxn>
                <a:cxn ang="0">
                  <a:pos x="8" y="26"/>
                </a:cxn>
                <a:cxn ang="0">
                  <a:pos x="14" y="28"/>
                </a:cxn>
                <a:cxn ang="0">
                  <a:pos x="14" y="28"/>
                </a:cxn>
              </a:cxnLst>
              <a:rect l="0" t="0" r="r" b="b"/>
              <a:pathLst>
                <a:path w="28" h="28">
                  <a:moveTo>
                    <a:pt x="14" y="28"/>
                  </a:moveTo>
                  <a:lnTo>
                    <a:pt x="14" y="28"/>
                  </a:lnTo>
                  <a:lnTo>
                    <a:pt x="18" y="26"/>
                  </a:lnTo>
                  <a:lnTo>
                    <a:pt x="24" y="24"/>
                  </a:lnTo>
                  <a:lnTo>
                    <a:pt x="26" y="18"/>
                  </a:lnTo>
                  <a:lnTo>
                    <a:pt x="28" y="14"/>
                  </a:lnTo>
                  <a:lnTo>
                    <a:pt x="28" y="14"/>
                  </a:lnTo>
                  <a:lnTo>
                    <a:pt x="26" y="8"/>
                  </a:lnTo>
                  <a:lnTo>
                    <a:pt x="24" y="4"/>
                  </a:lnTo>
                  <a:lnTo>
                    <a:pt x="18" y="2"/>
                  </a:lnTo>
                  <a:lnTo>
                    <a:pt x="14" y="0"/>
                  </a:lnTo>
                  <a:lnTo>
                    <a:pt x="14" y="0"/>
                  </a:lnTo>
                  <a:lnTo>
                    <a:pt x="8" y="2"/>
                  </a:lnTo>
                  <a:lnTo>
                    <a:pt x="4" y="4"/>
                  </a:lnTo>
                  <a:lnTo>
                    <a:pt x="0" y="8"/>
                  </a:lnTo>
                  <a:lnTo>
                    <a:pt x="0" y="14"/>
                  </a:lnTo>
                  <a:lnTo>
                    <a:pt x="0" y="14"/>
                  </a:lnTo>
                  <a:lnTo>
                    <a:pt x="0" y="18"/>
                  </a:lnTo>
                  <a:lnTo>
                    <a:pt x="4" y="24"/>
                  </a:lnTo>
                  <a:lnTo>
                    <a:pt x="8" y="26"/>
                  </a:lnTo>
                  <a:lnTo>
                    <a:pt x="14" y="28"/>
                  </a:lnTo>
                  <a:lnTo>
                    <a:pt x="14" y="28"/>
                  </a:lnTo>
                  <a:close/>
                </a:path>
              </a:pathLst>
            </a:custGeom>
            <a:solidFill>
              <a:srgbClr val="F0D7C1"/>
            </a:solidFill>
            <a:ln w="9525">
              <a:noFill/>
              <a:round/>
              <a:headEnd/>
              <a:tailEnd/>
            </a:ln>
          </p:spPr>
          <p:txBody>
            <a:bodyPr/>
            <a:lstStyle/>
            <a:p>
              <a:endParaRPr lang="en-US"/>
            </a:p>
          </p:txBody>
        </p:sp>
        <p:sp>
          <p:nvSpPr>
            <p:cNvPr id="8546" name="Freeform 354"/>
            <p:cNvSpPr>
              <a:spLocks/>
            </p:cNvSpPr>
            <p:nvPr/>
          </p:nvSpPr>
          <p:spPr bwMode="auto">
            <a:xfrm>
              <a:off x="1365" y="1832"/>
              <a:ext cx="130" cy="78"/>
            </a:xfrm>
            <a:custGeom>
              <a:avLst/>
              <a:gdLst/>
              <a:ahLst/>
              <a:cxnLst>
                <a:cxn ang="0">
                  <a:pos x="14" y="26"/>
                </a:cxn>
                <a:cxn ang="0">
                  <a:pos x="14" y="26"/>
                </a:cxn>
                <a:cxn ang="0">
                  <a:pos x="18" y="26"/>
                </a:cxn>
                <a:cxn ang="0">
                  <a:pos x="22" y="22"/>
                </a:cxn>
                <a:cxn ang="0">
                  <a:pos x="26" y="18"/>
                </a:cxn>
                <a:cxn ang="0">
                  <a:pos x="26" y="14"/>
                </a:cxn>
                <a:cxn ang="0">
                  <a:pos x="26" y="14"/>
                </a:cxn>
                <a:cxn ang="0">
                  <a:pos x="26" y="8"/>
                </a:cxn>
                <a:cxn ang="0">
                  <a:pos x="22" y="4"/>
                </a:cxn>
                <a:cxn ang="0">
                  <a:pos x="18" y="2"/>
                </a:cxn>
                <a:cxn ang="0">
                  <a:pos x="14" y="0"/>
                </a:cxn>
                <a:cxn ang="0">
                  <a:pos x="14" y="0"/>
                </a:cxn>
                <a:cxn ang="0">
                  <a:pos x="8" y="2"/>
                </a:cxn>
                <a:cxn ang="0">
                  <a:pos x="4" y="4"/>
                </a:cxn>
                <a:cxn ang="0">
                  <a:pos x="2" y="8"/>
                </a:cxn>
                <a:cxn ang="0">
                  <a:pos x="0" y="14"/>
                </a:cxn>
                <a:cxn ang="0">
                  <a:pos x="0" y="14"/>
                </a:cxn>
                <a:cxn ang="0">
                  <a:pos x="2" y="18"/>
                </a:cxn>
                <a:cxn ang="0">
                  <a:pos x="4" y="22"/>
                </a:cxn>
                <a:cxn ang="0">
                  <a:pos x="8" y="26"/>
                </a:cxn>
                <a:cxn ang="0">
                  <a:pos x="14" y="26"/>
                </a:cxn>
                <a:cxn ang="0">
                  <a:pos x="14" y="26"/>
                </a:cxn>
              </a:cxnLst>
              <a:rect l="0" t="0" r="r" b="b"/>
              <a:pathLst>
                <a:path w="26" h="26">
                  <a:moveTo>
                    <a:pt x="14" y="26"/>
                  </a:moveTo>
                  <a:lnTo>
                    <a:pt x="14" y="26"/>
                  </a:lnTo>
                  <a:lnTo>
                    <a:pt x="18" y="26"/>
                  </a:lnTo>
                  <a:lnTo>
                    <a:pt x="22" y="22"/>
                  </a:lnTo>
                  <a:lnTo>
                    <a:pt x="26" y="18"/>
                  </a:lnTo>
                  <a:lnTo>
                    <a:pt x="26" y="14"/>
                  </a:lnTo>
                  <a:lnTo>
                    <a:pt x="26" y="14"/>
                  </a:lnTo>
                  <a:lnTo>
                    <a:pt x="26" y="8"/>
                  </a:lnTo>
                  <a:lnTo>
                    <a:pt x="22" y="4"/>
                  </a:lnTo>
                  <a:lnTo>
                    <a:pt x="18" y="2"/>
                  </a:lnTo>
                  <a:lnTo>
                    <a:pt x="14" y="0"/>
                  </a:lnTo>
                  <a:lnTo>
                    <a:pt x="14" y="0"/>
                  </a:lnTo>
                  <a:lnTo>
                    <a:pt x="8" y="2"/>
                  </a:lnTo>
                  <a:lnTo>
                    <a:pt x="4" y="4"/>
                  </a:lnTo>
                  <a:lnTo>
                    <a:pt x="2" y="8"/>
                  </a:lnTo>
                  <a:lnTo>
                    <a:pt x="0" y="14"/>
                  </a:lnTo>
                  <a:lnTo>
                    <a:pt x="0" y="14"/>
                  </a:lnTo>
                  <a:lnTo>
                    <a:pt x="2" y="18"/>
                  </a:lnTo>
                  <a:lnTo>
                    <a:pt x="4" y="22"/>
                  </a:lnTo>
                  <a:lnTo>
                    <a:pt x="8" y="26"/>
                  </a:lnTo>
                  <a:lnTo>
                    <a:pt x="14" y="26"/>
                  </a:lnTo>
                  <a:lnTo>
                    <a:pt x="14" y="26"/>
                  </a:lnTo>
                  <a:close/>
                </a:path>
              </a:pathLst>
            </a:custGeom>
            <a:solidFill>
              <a:srgbClr val="EFD3BC"/>
            </a:solidFill>
            <a:ln w="9525">
              <a:noFill/>
              <a:round/>
              <a:headEnd/>
              <a:tailEnd/>
            </a:ln>
          </p:spPr>
          <p:txBody>
            <a:bodyPr/>
            <a:lstStyle/>
            <a:p>
              <a:endParaRPr lang="en-US"/>
            </a:p>
          </p:txBody>
        </p:sp>
        <p:sp>
          <p:nvSpPr>
            <p:cNvPr id="8547" name="Freeform 355"/>
            <p:cNvSpPr>
              <a:spLocks/>
            </p:cNvSpPr>
            <p:nvPr/>
          </p:nvSpPr>
          <p:spPr bwMode="auto">
            <a:xfrm>
              <a:off x="1365" y="1839"/>
              <a:ext cx="130" cy="71"/>
            </a:xfrm>
            <a:custGeom>
              <a:avLst/>
              <a:gdLst/>
              <a:ahLst/>
              <a:cxnLst>
                <a:cxn ang="0">
                  <a:pos x="14" y="24"/>
                </a:cxn>
                <a:cxn ang="0">
                  <a:pos x="14" y="24"/>
                </a:cxn>
                <a:cxn ang="0">
                  <a:pos x="18" y="24"/>
                </a:cxn>
                <a:cxn ang="0">
                  <a:pos x="22" y="20"/>
                </a:cxn>
                <a:cxn ang="0">
                  <a:pos x="26" y="16"/>
                </a:cxn>
                <a:cxn ang="0">
                  <a:pos x="26" y="12"/>
                </a:cxn>
                <a:cxn ang="0">
                  <a:pos x="26" y="12"/>
                </a:cxn>
                <a:cxn ang="0">
                  <a:pos x="26" y="6"/>
                </a:cxn>
                <a:cxn ang="0">
                  <a:pos x="22" y="2"/>
                </a:cxn>
                <a:cxn ang="0">
                  <a:pos x="18" y="0"/>
                </a:cxn>
                <a:cxn ang="0">
                  <a:pos x="14" y="0"/>
                </a:cxn>
                <a:cxn ang="0">
                  <a:pos x="14" y="0"/>
                </a:cxn>
                <a:cxn ang="0">
                  <a:pos x="8" y="0"/>
                </a:cxn>
                <a:cxn ang="0">
                  <a:pos x="4" y="2"/>
                </a:cxn>
                <a:cxn ang="0">
                  <a:pos x="2" y="6"/>
                </a:cxn>
                <a:cxn ang="0">
                  <a:pos x="0" y="12"/>
                </a:cxn>
                <a:cxn ang="0">
                  <a:pos x="0" y="12"/>
                </a:cxn>
                <a:cxn ang="0">
                  <a:pos x="2" y="16"/>
                </a:cxn>
                <a:cxn ang="0">
                  <a:pos x="4" y="20"/>
                </a:cxn>
                <a:cxn ang="0">
                  <a:pos x="8" y="24"/>
                </a:cxn>
                <a:cxn ang="0">
                  <a:pos x="14" y="24"/>
                </a:cxn>
                <a:cxn ang="0">
                  <a:pos x="14" y="24"/>
                </a:cxn>
              </a:cxnLst>
              <a:rect l="0" t="0" r="r" b="b"/>
              <a:pathLst>
                <a:path w="26" h="24">
                  <a:moveTo>
                    <a:pt x="14" y="24"/>
                  </a:moveTo>
                  <a:lnTo>
                    <a:pt x="14" y="24"/>
                  </a:lnTo>
                  <a:lnTo>
                    <a:pt x="18" y="24"/>
                  </a:lnTo>
                  <a:lnTo>
                    <a:pt x="22" y="20"/>
                  </a:lnTo>
                  <a:lnTo>
                    <a:pt x="26" y="16"/>
                  </a:lnTo>
                  <a:lnTo>
                    <a:pt x="26" y="12"/>
                  </a:lnTo>
                  <a:lnTo>
                    <a:pt x="26" y="12"/>
                  </a:lnTo>
                  <a:lnTo>
                    <a:pt x="26" y="6"/>
                  </a:lnTo>
                  <a:lnTo>
                    <a:pt x="22" y="2"/>
                  </a:lnTo>
                  <a:lnTo>
                    <a:pt x="18" y="0"/>
                  </a:lnTo>
                  <a:lnTo>
                    <a:pt x="14" y="0"/>
                  </a:lnTo>
                  <a:lnTo>
                    <a:pt x="14" y="0"/>
                  </a:lnTo>
                  <a:lnTo>
                    <a:pt x="8" y="0"/>
                  </a:lnTo>
                  <a:lnTo>
                    <a:pt x="4" y="2"/>
                  </a:lnTo>
                  <a:lnTo>
                    <a:pt x="2" y="6"/>
                  </a:lnTo>
                  <a:lnTo>
                    <a:pt x="0" y="12"/>
                  </a:lnTo>
                  <a:lnTo>
                    <a:pt x="0" y="12"/>
                  </a:lnTo>
                  <a:lnTo>
                    <a:pt x="2" y="16"/>
                  </a:lnTo>
                  <a:lnTo>
                    <a:pt x="4" y="20"/>
                  </a:lnTo>
                  <a:lnTo>
                    <a:pt x="8" y="24"/>
                  </a:lnTo>
                  <a:lnTo>
                    <a:pt x="14" y="24"/>
                  </a:lnTo>
                  <a:lnTo>
                    <a:pt x="14" y="24"/>
                  </a:lnTo>
                  <a:close/>
                </a:path>
              </a:pathLst>
            </a:custGeom>
            <a:solidFill>
              <a:srgbClr val="EECFB8"/>
            </a:solidFill>
            <a:ln w="9525">
              <a:noFill/>
              <a:round/>
              <a:headEnd/>
              <a:tailEnd/>
            </a:ln>
          </p:spPr>
          <p:txBody>
            <a:bodyPr/>
            <a:lstStyle/>
            <a:p>
              <a:endParaRPr lang="en-US"/>
            </a:p>
          </p:txBody>
        </p:sp>
        <p:sp>
          <p:nvSpPr>
            <p:cNvPr id="8548" name="Freeform 356"/>
            <p:cNvSpPr>
              <a:spLocks/>
            </p:cNvSpPr>
            <p:nvPr/>
          </p:nvSpPr>
          <p:spPr bwMode="auto">
            <a:xfrm>
              <a:off x="1375" y="1839"/>
              <a:ext cx="120" cy="71"/>
            </a:xfrm>
            <a:custGeom>
              <a:avLst/>
              <a:gdLst/>
              <a:ahLst/>
              <a:cxnLst>
                <a:cxn ang="0">
                  <a:pos x="12" y="24"/>
                </a:cxn>
                <a:cxn ang="0">
                  <a:pos x="12" y="24"/>
                </a:cxn>
                <a:cxn ang="0">
                  <a:pos x="16" y="22"/>
                </a:cxn>
                <a:cxn ang="0">
                  <a:pos x="20" y="20"/>
                </a:cxn>
                <a:cxn ang="0">
                  <a:pos x="22" y="16"/>
                </a:cxn>
                <a:cxn ang="0">
                  <a:pos x="24" y="12"/>
                </a:cxn>
                <a:cxn ang="0">
                  <a:pos x="24" y="12"/>
                </a:cxn>
                <a:cxn ang="0">
                  <a:pos x="22" y="8"/>
                </a:cxn>
                <a:cxn ang="0">
                  <a:pos x="20" y="4"/>
                </a:cxn>
                <a:cxn ang="0">
                  <a:pos x="16" y="0"/>
                </a:cxn>
                <a:cxn ang="0">
                  <a:pos x="12" y="0"/>
                </a:cxn>
                <a:cxn ang="0">
                  <a:pos x="12" y="0"/>
                </a:cxn>
                <a:cxn ang="0">
                  <a:pos x="6" y="0"/>
                </a:cxn>
                <a:cxn ang="0">
                  <a:pos x="2" y="4"/>
                </a:cxn>
                <a:cxn ang="0">
                  <a:pos x="0" y="8"/>
                </a:cxn>
                <a:cxn ang="0">
                  <a:pos x="0" y="12"/>
                </a:cxn>
                <a:cxn ang="0">
                  <a:pos x="0" y="12"/>
                </a:cxn>
                <a:cxn ang="0">
                  <a:pos x="0" y="16"/>
                </a:cxn>
                <a:cxn ang="0">
                  <a:pos x="2" y="20"/>
                </a:cxn>
                <a:cxn ang="0">
                  <a:pos x="6" y="22"/>
                </a:cxn>
                <a:cxn ang="0">
                  <a:pos x="12" y="24"/>
                </a:cxn>
                <a:cxn ang="0">
                  <a:pos x="12" y="24"/>
                </a:cxn>
              </a:cxnLst>
              <a:rect l="0" t="0" r="r" b="b"/>
              <a:pathLst>
                <a:path w="24" h="24">
                  <a:moveTo>
                    <a:pt x="12" y="24"/>
                  </a:moveTo>
                  <a:lnTo>
                    <a:pt x="12" y="24"/>
                  </a:lnTo>
                  <a:lnTo>
                    <a:pt x="16" y="22"/>
                  </a:lnTo>
                  <a:lnTo>
                    <a:pt x="20" y="20"/>
                  </a:lnTo>
                  <a:lnTo>
                    <a:pt x="22" y="16"/>
                  </a:lnTo>
                  <a:lnTo>
                    <a:pt x="24" y="12"/>
                  </a:lnTo>
                  <a:lnTo>
                    <a:pt x="24" y="12"/>
                  </a:lnTo>
                  <a:lnTo>
                    <a:pt x="22" y="8"/>
                  </a:lnTo>
                  <a:lnTo>
                    <a:pt x="20" y="4"/>
                  </a:lnTo>
                  <a:lnTo>
                    <a:pt x="16" y="0"/>
                  </a:lnTo>
                  <a:lnTo>
                    <a:pt x="12" y="0"/>
                  </a:lnTo>
                  <a:lnTo>
                    <a:pt x="12" y="0"/>
                  </a:lnTo>
                  <a:lnTo>
                    <a:pt x="6" y="0"/>
                  </a:lnTo>
                  <a:lnTo>
                    <a:pt x="2" y="4"/>
                  </a:lnTo>
                  <a:lnTo>
                    <a:pt x="0" y="8"/>
                  </a:lnTo>
                  <a:lnTo>
                    <a:pt x="0" y="12"/>
                  </a:lnTo>
                  <a:lnTo>
                    <a:pt x="0" y="12"/>
                  </a:lnTo>
                  <a:lnTo>
                    <a:pt x="0" y="16"/>
                  </a:lnTo>
                  <a:lnTo>
                    <a:pt x="2" y="20"/>
                  </a:lnTo>
                  <a:lnTo>
                    <a:pt x="6" y="22"/>
                  </a:lnTo>
                  <a:lnTo>
                    <a:pt x="12" y="24"/>
                  </a:lnTo>
                  <a:lnTo>
                    <a:pt x="12" y="24"/>
                  </a:lnTo>
                  <a:close/>
                </a:path>
              </a:pathLst>
            </a:custGeom>
            <a:solidFill>
              <a:srgbClr val="ECCCB3"/>
            </a:solidFill>
            <a:ln w="9525">
              <a:noFill/>
              <a:round/>
              <a:headEnd/>
              <a:tailEnd/>
            </a:ln>
          </p:spPr>
          <p:txBody>
            <a:bodyPr/>
            <a:lstStyle/>
            <a:p>
              <a:endParaRPr lang="en-US"/>
            </a:p>
          </p:txBody>
        </p:sp>
        <p:sp>
          <p:nvSpPr>
            <p:cNvPr id="8549" name="Freeform 357"/>
            <p:cNvSpPr>
              <a:spLocks/>
            </p:cNvSpPr>
            <p:nvPr/>
          </p:nvSpPr>
          <p:spPr bwMode="auto">
            <a:xfrm>
              <a:off x="1375" y="1839"/>
              <a:ext cx="110" cy="64"/>
            </a:xfrm>
            <a:custGeom>
              <a:avLst/>
              <a:gdLst/>
              <a:ahLst/>
              <a:cxnLst>
                <a:cxn ang="0">
                  <a:pos x="12" y="22"/>
                </a:cxn>
                <a:cxn ang="0">
                  <a:pos x="12" y="22"/>
                </a:cxn>
                <a:cxn ang="0">
                  <a:pos x="16" y="22"/>
                </a:cxn>
                <a:cxn ang="0">
                  <a:pos x="20" y="20"/>
                </a:cxn>
                <a:cxn ang="0">
                  <a:pos x="22" y="16"/>
                </a:cxn>
                <a:cxn ang="0">
                  <a:pos x="22" y="12"/>
                </a:cxn>
                <a:cxn ang="0">
                  <a:pos x="22" y="12"/>
                </a:cxn>
                <a:cxn ang="0">
                  <a:pos x="22" y="8"/>
                </a:cxn>
                <a:cxn ang="0">
                  <a:pos x="20" y="4"/>
                </a:cxn>
                <a:cxn ang="0">
                  <a:pos x="16" y="2"/>
                </a:cxn>
                <a:cxn ang="0">
                  <a:pos x="12" y="0"/>
                </a:cxn>
                <a:cxn ang="0">
                  <a:pos x="12" y="0"/>
                </a:cxn>
                <a:cxn ang="0">
                  <a:pos x="6" y="2"/>
                </a:cxn>
                <a:cxn ang="0">
                  <a:pos x="4" y="4"/>
                </a:cxn>
                <a:cxn ang="0">
                  <a:pos x="0" y="8"/>
                </a:cxn>
                <a:cxn ang="0">
                  <a:pos x="0" y="12"/>
                </a:cxn>
                <a:cxn ang="0">
                  <a:pos x="0" y="12"/>
                </a:cxn>
                <a:cxn ang="0">
                  <a:pos x="0" y="16"/>
                </a:cxn>
                <a:cxn ang="0">
                  <a:pos x="4" y="20"/>
                </a:cxn>
                <a:cxn ang="0">
                  <a:pos x="6" y="22"/>
                </a:cxn>
                <a:cxn ang="0">
                  <a:pos x="12" y="22"/>
                </a:cxn>
                <a:cxn ang="0">
                  <a:pos x="12" y="22"/>
                </a:cxn>
              </a:cxnLst>
              <a:rect l="0" t="0" r="r" b="b"/>
              <a:pathLst>
                <a:path w="22" h="22">
                  <a:moveTo>
                    <a:pt x="12" y="22"/>
                  </a:moveTo>
                  <a:lnTo>
                    <a:pt x="12" y="22"/>
                  </a:lnTo>
                  <a:lnTo>
                    <a:pt x="16" y="22"/>
                  </a:lnTo>
                  <a:lnTo>
                    <a:pt x="20" y="20"/>
                  </a:lnTo>
                  <a:lnTo>
                    <a:pt x="22" y="16"/>
                  </a:lnTo>
                  <a:lnTo>
                    <a:pt x="22" y="12"/>
                  </a:lnTo>
                  <a:lnTo>
                    <a:pt x="22" y="12"/>
                  </a:lnTo>
                  <a:lnTo>
                    <a:pt x="22" y="8"/>
                  </a:lnTo>
                  <a:lnTo>
                    <a:pt x="20" y="4"/>
                  </a:lnTo>
                  <a:lnTo>
                    <a:pt x="16" y="2"/>
                  </a:lnTo>
                  <a:lnTo>
                    <a:pt x="12" y="0"/>
                  </a:lnTo>
                  <a:lnTo>
                    <a:pt x="12" y="0"/>
                  </a:lnTo>
                  <a:lnTo>
                    <a:pt x="6" y="2"/>
                  </a:lnTo>
                  <a:lnTo>
                    <a:pt x="4" y="4"/>
                  </a:lnTo>
                  <a:lnTo>
                    <a:pt x="0" y="8"/>
                  </a:lnTo>
                  <a:lnTo>
                    <a:pt x="0" y="12"/>
                  </a:lnTo>
                  <a:lnTo>
                    <a:pt x="0" y="12"/>
                  </a:lnTo>
                  <a:lnTo>
                    <a:pt x="0" y="16"/>
                  </a:lnTo>
                  <a:lnTo>
                    <a:pt x="4" y="20"/>
                  </a:lnTo>
                  <a:lnTo>
                    <a:pt x="6" y="22"/>
                  </a:lnTo>
                  <a:lnTo>
                    <a:pt x="12" y="22"/>
                  </a:lnTo>
                  <a:lnTo>
                    <a:pt x="12" y="22"/>
                  </a:lnTo>
                  <a:close/>
                </a:path>
              </a:pathLst>
            </a:custGeom>
            <a:solidFill>
              <a:srgbClr val="EBC8AF"/>
            </a:solidFill>
            <a:ln w="9525">
              <a:noFill/>
              <a:round/>
              <a:headEnd/>
              <a:tailEnd/>
            </a:ln>
          </p:spPr>
          <p:txBody>
            <a:bodyPr/>
            <a:lstStyle/>
            <a:p>
              <a:endParaRPr lang="en-US"/>
            </a:p>
          </p:txBody>
        </p:sp>
        <p:sp>
          <p:nvSpPr>
            <p:cNvPr id="8550" name="Freeform 358"/>
            <p:cNvSpPr>
              <a:spLocks/>
            </p:cNvSpPr>
            <p:nvPr/>
          </p:nvSpPr>
          <p:spPr bwMode="auto">
            <a:xfrm>
              <a:off x="1375" y="1839"/>
              <a:ext cx="110" cy="64"/>
            </a:xfrm>
            <a:custGeom>
              <a:avLst/>
              <a:gdLst/>
              <a:ahLst/>
              <a:cxnLst>
                <a:cxn ang="0">
                  <a:pos x="12" y="22"/>
                </a:cxn>
                <a:cxn ang="0">
                  <a:pos x="12" y="22"/>
                </a:cxn>
                <a:cxn ang="0">
                  <a:pos x="16" y="22"/>
                </a:cxn>
                <a:cxn ang="0">
                  <a:pos x="20" y="20"/>
                </a:cxn>
                <a:cxn ang="0">
                  <a:pos x="22" y="16"/>
                </a:cxn>
                <a:cxn ang="0">
                  <a:pos x="22" y="12"/>
                </a:cxn>
                <a:cxn ang="0">
                  <a:pos x="22" y="12"/>
                </a:cxn>
                <a:cxn ang="0">
                  <a:pos x="22" y="8"/>
                </a:cxn>
                <a:cxn ang="0">
                  <a:pos x="20" y="4"/>
                </a:cxn>
                <a:cxn ang="0">
                  <a:pos x="16" y="2"/>
                </a:cxn>
                <a:cxn ang="0">
                  <a:pos x="12" y="0"/>
                </a:cxn>
                <a:cxn ang="0">
                  <a:pos x="12" y="0"/>
                </a:cxn>
                <a:cxn ang="0">
                  <a:pos x="6" y="2"/>
                </a:cxn>
                <a:cxn ang="0">
                  <a:pos x="4" y="4"/>
                </a:cxn>
                <a:cxn ang="0">
                  <a:pos x="2" y="8"/>
                </a:cxn>
                <a:cxn ang="0">
                  <a:pos x="0" y="12"/>
                </a:cxn>
                <a:cxn ang="0">
                  <a:pos x="0" y="12"/>
                </a:cxn>
                <a:cxn ang="0">
                  <a:pos x="2" y="16"/>
                </a:cxn>
                <a:cxn ang="0">
                  <a:pos x="4" y="20"/>
                </a:cxn>
                <a:cxn ang="0">
                  <a:pos x="6" y="22"/>
                </a:cxn>
                <a:cxn ang="0">
                  <a:pos x="12" y="22"/>
                </a:cxn>
                <a:cxn ang="0">
                  <a:pos x="12" y="22"/>
                </a:cxn>
              </a:cxnLst>
              <a:rect l="0" t="0" r="r" b="b"/>
              <a:pathLst>
                <a:path w="22" h="22">
                  <a:moveTo>
                    <a:pt x="12" y="22"/>
                  </a:moveTo>
                  <a:lnTo>
                    <a:pt x="12" y="22"/>
                  </a:lnTo>
                  <a:lnTo>
                    <a:pt x="16" y="22"/>
                  </a:lnTo>
                  <a:lnTo>
                    <a:pt x="20" y="20"/>
                  </a:lnTo>
                  <a:lnTo>
                    <a:pt x="22" y="16"/>
                  </a:lnTo>
                  <a:lnTo>
                    <a:pt x="22" y="12"/>
                  </a:lnTo>
                  <a:lnTo>
                    <a:pt x="22" y="12"/>
                  </a:lnTo>
                  <a:lnTo>
                    <a:pt x="22" y="8"/>
                  </a:lnTo>
                  <a:lnTo>
                    <a:pt x="20" y="4"/>
                  </a:lnTo>
                  <a:lnTo>
                    <a:pt x="16" y="2"/>
                  </a:lnTo>
                  <a:lnTo>
                    <a:pt x="12" y="0"/>
                  </a:lnTo>
                  <a:lnTo>
                    <a:pt x="12" y="0"/>
                  </a:lnTo>
                  <a:lnTo>
                    <a:pt x="6" y="2"/>
                  </a:lnTo>
                  <a:lnTo>
                    <a:pt x="4" y="4"/>
                  </a:lnTo>
                  <a:lnTo>
                    <a:pt x="2" y="8"/>
                  </a:lnTo>
                  <a:lnTo>
                    <a:pt x="0" y="12"/>
                  </a:lnTo>
                  <a:lnTo>
                    <a:pt x="0" y="12"/>
                  </a:lnTo>
                  <a:lnTo>
                    <a:pt x="2" y="16"/>
                  </a:lnTo>
                  <a:lnTo>
                    <a:pt x="4" y="20"/>
                  </a:lnTo>
                  <a:lnTo>
                    <a:pt x="6" y="22"/>
                  </a:lnTo>
                  <a:lnTo>
                    <a:pt x="12" y="22"/>
                  </a:lnTo>
                  <a:lnTo>
                    <a:pt x="12" y="22"/>
                  </a:lnTo>
                  <a:close/>
                </a:path>
              </a:pathLst>
            </a:custGeom>
            <a:solidFill>
              <a:srgbClr val="EAC5A9"/>
            </a:solidFill>
            <a:ln w="9525">
              <a:noFill/>
              <a:round/>
              <a:headEnd/>
              <a:tailEnd/>
            </a:ln>
          </p:spPr>
          <p:txBody>
            <a:bodyPr/>
            <a:lstStyle/>
            <a:p>
              <a:endParaRPr lang="en-US"/>
            </a:p>
          </p:txBody>
        </p:sp>
        <p:sp>
          <p:nvSpPr>
            <p:cNvPr id="8551" name="Freeform 359"/>
            <p:cNvSpPr>
              <a:spLocks/>
            </p:cNvSpPr>
            <p:nvPr/>
          </p:nvSpPr>
          <p:spPr bwMode="auto">
            <a:xfrm>
              <a:off x="1375" y="1843"/>
              <a:ext cx="110" cy="60"/>
            </a:xfrm>
            <a:custGeom>
              <a:avLst/>
              <a:gdLst/>
              <a:ahLst/>
              <a:cxnLst>
                <a:cxn ang="0">
                  <a:pos x="12" y="20"/>
                </a:cxn>
                <a:cxn ang="0">
                  <a:pos x="12" y="20"/>
                </a:cxn>
                <a:cxn ang="0">
                  <a:pos x="16" y="20"/>
                </a:cxn>
                <a:cxn ang="0">
                  <a:pos x="18" y="16"/>
                </a:cxn>
                <a:cxn ang="0">
                  <a:pos x="22" y="14"/>
                </a:cxn>
                <a:cxn ang="0">
                  <a:pos x="22" y="10"/>
                </a:cxn>
                <a:cxn ang="0">
                  <a:pos x="22" y="10"/>
                </a:cxn>
                <a:cxn ang="0">
                  <a:pos x="22" y="6"/>
                </a:cxn>
                <a:cxn ang="0">
                  <a:pos x="18" y="2"/>
                </a:cxn>
                <a:cxn ang="0">
                  <a:pos x="16" y="0"/>
                </a:cxn>
                <a:cxn ang="0">
                  <a:pos x="12" y="0"/>
                </a:cxn>
                <a:cxn ang="0">
                  <a:pos x="12" y="0"/>
                </a:cxn>
                <a:cxn ang="0">
                  <a:pos x="8" y="0"/>
                </a:cxn>
                <a:cxn ang="0">
                  <a:pos x="4" y="2"/>
                </a:cxn>
                <a:cxn ang="0">
                  <a:pos x="2" y="6"/>
                </a:cxn>
                <a:cxn ang="0">
                  <a:pos x="0" y="10"/>
                </a:cxn>
                <a:cxn ang="0">
                  <a:pos x="0" y="10"/>
                </a:cxn>
                <a:cxn ang="0">
                  <a:pos x="2" y="14"/>
                </a:cxn>
                <a:cxn ang="0">
                  <a:pos x="4" y="16"/>
                </a:cxn>
                <a:cxn ang="0">
                  <a:pos x="8" y="20"/>
                </a:cxn>
                <a:cxn ang="0">
                  <a:pos x="12" y="20"/>
                </a:cxn>
                <a:cxn ang="0">
                  <a:pos x="12" y="20"/>
                </a:cxn>
              </a:cxnLst>
              <a:rect l="0" t="0" r="r" b="b"/>
              <a:pathLst>
                <a:path w="22" h="20">
                  <a:moveTo>
                    <a:pt x="12" y="20"/>
                  </a:moveTo>
                  <a:lnTo>
                    <a:pt x="12" y="20"/>
                  </a:lnTo>
                  <a:lnTo>
                    <a:pt x="16" y="20"/>
                  </a:lnTo>
                  <a:lnTo>
                    <a:pt x="18" y="16"/>
                  </a:lnTo>
                  <a:lnTo>
                    <a:pt x="22" y="14"/>
                  </a:lnTo>
                  <a:lnTo>
                    <a:pt x="22" y="10"/>
                  </a:lnTo>
                  <a:lnTo>
                    <a:pt x="22" y="10"/>
                  </a:lnTo>
                  <a:lnTo>
                    <a:pt x="22" y="6"/>
                  </a:lnTo>
                  <a:lnTo>
                    <a:pt x="18" y="2"/>
                  </a:lnTo>
                  <a:lnTo>
                    <a:pt x="16" y="0"/>
                  </a:lnTo>
                  <a:lnTo>
                    <a:pt x="12" y="0"/>
                  </a:lnTo>
                  <a:lnTo>
                    <a:pt x="12" y="0"/>
                  </a:lnTo>
                  <a:lnTo>
                    <a:pt x="8" y="0"/>
                  </a:lnTo>
                  <a:lnTo>
                    <a:pt x="4" y="2"/>
                  </a:lnTo>
                  <a:lnTo>
                    <a:pt x="2" y="6"/>
                  </a:lnTo>
                  <a:lnTo>
                    <a:pt x="0" y="10"/>
                  </a:lnTo>
                  <a:lnTo>
                    <a:pt x="0" y="10"/>
                  </a:lnTo>
                  <a:lnTo>
                    <a:pt x="2" y="14"/>
                  </a:lnTo>
                  <a:lnTo>
                    <a:pt x="4" y="16"/>
                  </a:lnTo>
                  <a:lnTo>
                    <a:pt x="8" y="20"/>
                  </a:lnTo>
                  <a:lnTo>
                    <a:pt x="12" y="20"/>
                  </a:lnTo>
                  <a:lnTo>
                    <a:pt x="12" y="20"/>
                  </a:lnTo>
                  <a:close/>
                </a:path>
              </a:pathLst>
            </a:custGeom>
            <a:solidFill>
              <a:srgbClr val="E9C1A5"/>
            </a:solidFill>
            <a:ln w="9525">
              <a:noFill/>
              <a:round/>
              <a:headEnd/>
              <a:tailEnd/>
            </a:ln>
          </p:spPr>
          <p:txBody>
            <a:bodyPr/>
            <a:lstStyle/>
            <a:p>
              <a:endParaRPr lang="en-US"/>
            </a:p>
          </p:txBody>
        </p:sp>
        <p:sp>
          <p:nvSpPr>
            <p:cNvPr id="8552" name="Freeform 360"/>
            <p:cNvSpPr>
              <a:spLocks/>
            </p:cNvSpPr>
            <p:nvPr/>
          </p:nvSpPr>
          <p:spPr bwMode="auto">
            <a:xfrm>
              <a:off x="1385" y="1843"/>
              <a:ext cx="100" cy="60"/>
            </a:xfrm>
            <a:custGeom>
              <a:avLst/>
              <a:gdLst/>
              <a:ahLst/>
              <a:cxnLst>
                <a:cxn ang="0">
                  <a:pos x="10" y="20"/>
                </a:cxn>
                <a:cxn ang="0">
                  <a:pos x="10" y="20"/>
                </a:cxn>
                <a:cxn ang="0">
                  <a:pos x="14" y="18"/>
                </a:cxn>
                <a:cxn ang="0">
                  <a:pos x="16" y="16"/>
                </a:cxn>
                <a:cxn ang="0">
                  <a:pos x="18" y="14"/>
                </a:cxn>
                <a:cxn ang="0">
                  <a:pos x="20" y="10"/>
                </a:cxn>
                <a:cxn ang="0">
                  <a:pos x="20" y="10"/>
                </a:cxn>
                <a:cxn ang="0">
                  <a:pos x="18" y="6"/>
                </a:cxn>
                <a:cxn ang="0">
                  <a:pos x="16" y="2"/>
                </a:cxn>
                <a:cxn ang="0">
                  <a:pos x="14" y="0"/>
                </a:cxn>
                <a:cxn ang="0">
                  <a:pos x="10" y="0"/>
                </a:cxn>
                <a:cxn ang="0">
                  <a:pos x="10" y="0"/>
                </a:cxn>
                <a:cxn ang="0">
                  <a:pos x="6" y="0"/>
                </a:cxn>
                <a:cxn ang="0">
                  <a:pos x="2" y="2"/>
                </a:cxn>
                <a:cxn ang="0">
                  <a:pos x="0" y="6"/>
                </a:cxn>
                <a:cxn ang="0">
                  <a:pos x="0" y="10"/>
                </a:cxn>
                <a:cxn ang="0">
                  <a:pos x="0" y="10"/>
                </a:cxn>
                <a:cxn ang="0">
                  <a:pos x="0" y="14"/>
                </a:cxn>
                <a:cxn ang="0">
                  <a:pos x="2" y="16"/>
                </a:cxn>
                <a:cxn ang="0">
                  <a:pos x="6" y="18"/>
                </a:cxn>
                <a:cxn ang="0">
                  <a:pos x="10" y="20"/>
                </a:cxn>
                <a:cxn ang="0">
                  <a:pos x="10" y="20"/>
                </a:cxn>
              </a:cxnLst>
              <a:rect l="0" t="0" r="r" b="b"/>
              <a:pathLst>
                <a:path w="20" h="20">
                  <a:moveTo>
                    <a:pt x="10" y="20"/>
                  </a:moveTo>
                  <a:lnTo>
                    <a:pt x="10" y="20"/>
                  </a:lnTo>
                  <a:lnTo>
                    <a:pt x="14" y="18"/>
                  </a:lnTo>
                  <a:lnTo>
                    <a:pt x="16" y="16"/>
                  </a:lnTo>
                  <a:lnTo>
                    <a:pt x="18" y="14"/>
                  </a:lnTo>
                  <a:lnTo>
                    <a:pt x="20" y="10"/>
                  </a:lnTo>
                  <a:lnTo>
                    <a:pt x="20" y="10"/>
                  </a:lnTo>
                  <a:lnTo>
                    <a:pt x="18" y="6"/>
                  </a:lnTo>
                  <a:lnTo>
                    <a:pt x="16" y="2"/>
                  </a:lnTo>
                  <a:lnTo>
                    <a:pt x="14" y="0"/>
                  </a:lnTo>
                  <a:lnTo>
                    <a:pt x="10" y="0"/>
                  </a:lnTo>
                  <a:lnTo>
                    <a:pt x="10" y="0"/>
                  </a:lnTo>
                  <a:lnTo>
                    <a:pt x="6" y="0"/>
                  </a:lnTo>
                  <a:lnTo>
                    <a:pt x="2" y="2"/>
                  </a:lnTo>
                  <a:lnTo>
                    <a:pt x="0" y="6"/>
                  </a:lnTo>
                  <a:lnTo>
                    <a:pt x="0" y="10"/>
                  </a:lnTo>
                  <a:lnTo>
                    <a:pt x="0" y="10"/>
                  </a:lnTo>
                  <a:lnTo>
                    <a:pt x="0" y="14"/>
                  </a:lnTo>
                  <a:lnTo>
                    <a:pt x="2" y="16"/>
                  </a:lnTo>
                  <a:lnTo>
                    <a:pt x="6" y="18"/>
                  </a:lnTo>
                  <a:lnTo>
                    <a:pt x="10" y="20"/>
                  </a:lnTo>
                  <a:lnTo>
                    <a:pt x="10" y="20"/>
                  </a:lnTo>
                  <a:close/>
                </a:path>
              </a:pathLst>
            </a:custGeom>
            <a:solidFill>
              <a:srgbClr val="E8BDA1"/>
            </a:solidFill>
            <a:ln w="9525">
              <a:noFill/>
              <a:round/>
              <a:headEnd/>
              <a:tailEnd/>
            </a:ln>
          </p:spPr>
          <p:txBody>
            <a:bodyPr/>
            <a:lstStyle/>
            <a:p>
              <a:endParaRPr lang="en-US"/>
            </a:p>
          </p:txBody>
        </p:sp>
        <p:sp>
          <p:nvSpPr>
            <p:cNvPr id="8553" name="Freeform 361"/>
            <p:cNvSpPr>
              <a:spLocks/>
            </p:cNvSpPr>
            <p:nvPr/>
          </p:nvSpPr>
          <p:spPr bwMode="auto">
            <a:xfrm>
              <a:off x="1385" y="1843"/>
              <a:ext cx="90" cy="55"/>
            </a:xfrm>
            <a:custGeom>
              <a:avLst/>
              <a:gdLst/>
              <a:ahLst/>
              <a:cxnLst>
                <a:cxn ang="0">
                  <a:pos x="10" y="18"/>
                </a:cxn>
                <a:cxn ang="0">
                  <a:pos x="10" y="18"/>
                </a:cxn>
                <a:cxn ang="0">
                  <a:pos x="12" y="18"/>
                </a:cxn>
                <a:cxn ang="0">
                  <a:pos x="16" y="16"/>
                </a:cxn>
                <a:cxn ang="0">
                  <a:pos x="18" y="14"/>
                </a:cxn>
                <a:cxn ang="0">
                  <a:pos x="18" y="10"/>
                </a:cxn>
                <a:cxn ang="0">
                  <a:pos x="18" y="10"/>
                </a:cxn>
                <a:cxn ang="0">
                  <a:pos x="18" y="6"/>
                </a:cxn>
                <a:cxn ang="0">
                  <a:pos x="16" y="4"/>
                </a:cxn>
                <a:cxn ang="0">
                  <a:pos x="12" y="2"/>
                </a:cxn>
                <a:cxn ang="0">
                  <a:pos x="10" y="0"/>
                </a:cxn>
                <a:cxn ang="0">
                  <a:pos x="10" y="0"/>
                </a:cxn>
                <a:cxn ang="0">
                  <a:pos x="6" y="2"/>
                </a:cxn>
                <a:cxn ang="0">
                  <a:pos x="2" y="4"/>
                </a:cxn>
                <a:cxn ang="0">
                  <a:pos x="0" y="6"/>
                </a:cxn>
                <a:cxn ang="0">
                  <a:pos x="0" y="10"/>
                </a:cxn>
                <a:cxn ang="0">
                  <a:pos x="0" y="10"/>
                </a:cxn>
                <a:cxn ang="0">
                  <a:pos x="0" y="14"/>
                </a:cxn>
                <a:cxn ang="0">
                  <a:pos x="2" y="16"/>
                </a:cxn>
                <a:cxn ang="0">
                  <a:pos x="6" y="18"/>
                </a:cxn>
                <a:cxn ang="0">
                  <a:pos x="10" y="18"/>
                </a:cxn>
                <a:cxn ang="0">
                  <a:pos x="10" y="18"/>
                </a:cxn>
              </a:cxnLst>
              <a:rect l="0" t="0" r="r" b="b"/>
              <a:pathLst>
                <a:path w="18" h="18">
                  <a:moveTo>
                    <a:pt x="10" y="18"/>
                  </a:moveTo>
                  <a:lnTo>
                    <a:pt x="10" y="18"/>
                  </a:lnTo>
                  <a:lnTo>
                    <a:pt x="12" y="18"/>
                  </a:lnTo>
                  <a:lnTo>
                    <a:pt x="16" y="16"/>
                  </a:lnTo>
                  <a:lnTo>
                    <a:pt x="18" y="14"/>
                  </a:lnTo>
                  <a:lnTo>
                    <a:pt x="18" y="10"/>
                  </a:lnTo>
                  <a:lnTo>
                    <a:pt x="18" y="10"/>
                  </a:lnTo>
                  <a:lnTo>
                    <a:pt x="18" y="6"/>
                  </a:lnTo>
                  <a:lnTo>
                    <a:pt x="16" y="4"/>
                  </a:lnTo>
                  <a:lnTo>
                    <a:pt x="12" y="2"/>
                  </a:lnTo>
                  <a:lnTo>
                    <a:pt x="10" y="0"/>
                  </a:lnTo>
                  <a:lnTo>
                    <a:pt x="10" y="0"/>
                  </a:lnTo>
                  <a:lnTo>
                    <a:pt x="6" y="2"/>
                  </a:lnTo>
                  <a:lnTo>
                    <a:pt x="2" y="4"/>
                  </a:lnTo>
                  <a:lnTo>
                    <a:pt x="0" y="6"/>
                  </a:lnTo>
                  <a:lnTo>
                    <a:pt x="0" y="10"/>
                  </a:lnTo>
                  <a:lnTo>
                    <a:pt x="0" y="10"/>
                  </a:lnTo>
                  <a:lnTo>
                    <a:pt x="0" y="14"/>
                  </a:lnTo>
                  <a:lnTo>
                    <a:pt x="2" y="16"/>
                  </a:lnTo>
                  <a:lnTo>
                    <a:pt x="6" y="18"/>
                  </a:lnTo>
                  <a:lnTo>
                    <a:pt x="10" y="18"/>
                  </a:lnTo>
                  <a:lnTo>
                    <a:pt x="10" y="18"/>
                  </a:lnTo>
                  <a:close/>
                </a:path>
              </a:pathLst>
            </a:custGeom>
            <a:solidFill>
              <a:srgbClr val="E7BA9D"/>
            </a:solidFill>
            <a:ln w="9525">
              <a:noFill/>
              <a:round/>
              <a:headEnd/>
              <a:tailEnd/>
            </a:ln>
          </p:spPr>
          <p:txBody>
            <a:bodyPr/>
            <a:lstStyle/>
            <a:p>
              <a:endParaRPr lang="en-US"/>
            </a:p>
          </p:txBody>
        </p:sp>
        <p:sp>
          <p:nvSpPr>
            <p:cNvPr id="8554" name="Freeform 362"/>
            <p:cNvSpPr>
              <a:spLocks/>
            </p:cNvSpPr>
            <p:nvPr/>
          </p:nvSpPr>
          <p:spPr bwMode="auto">
            <a:xfrm>
              <a:off x="1385" y="1850"/>
              <a:ext cx="90" cy="48"/>
            </a:xfrm>
            <a:custGeom>
              <a:avLst/>
              <a:gdLst/>
              <a:ahLst/>
              <a:cxnLst>
                <a:cxn ang="0">
                  <a:pos x="10" y="16"/>
                </a:cxn>
                <a:cxn ang="0">
                  <a:pos x="10" y="16"/>
                </a:cxn>
                <a:cxn ang="0">
                  <a:pos x="12" y="16"/>
                </a:cxn>
                <a:cxn ang="0">
                  <a:pos x="16" y="14"/>
                </a:cxn>
                <a:cxn ang="0">
                  <a:pos x="18" y="10"/>
                </a:cxn>
                <a:cxn ang="0">
                  <a:pos x="18" y="8"/>
                </a:cxn>
                <a:cxn ang="0">
                  <a:pos x="18" y="8"/>
                </a:cxn>
                <a:cxn ang="0">
                  <a:pos x="18" y="4"/>
                </a:cxn>
                <a:cxn ang="0">
                  <a:pos x="16" y="2"/>
                </a:cxn>
                <a:cxn ang="0">
                  <a:pos x="12" y="0"/>
                </a:cxn>
                <a:cxn ang="0">
                  <a:pos x="10" y="0"/>
                </a:cxn>
                <a:cxn ang="0">
                  <a:pos x="10" y="0"/>
                </a:cxn>
                <a:cxn ang="0">
                  <a:pos x="6" y="0"/>
                </a:cxn>
                <a:cxn ang="0">
                  <a:pos x="4" y="2"/>
                </a:cxn>
                <a:cxn ang="0">
                  <a:pos x="2" y="4"/>
                </a:cxn>
                <a:cxn ang="0">
                  <a:pos x="0" y="8"/>
                </a:cxn>
                <a:cxn ang="0">
                  <a:pos x="0" y="8"/>
                </a:cxn>
                <a:cxn ang="0">
                  <a:pos x="2" y="10"/>
                </a:cxn>
                <a:cxn ang="0">
                  <a:pos x="4" y="14"/>
                </a:cxn>
                <a:cxn ang="0">
                  <a:pos x="6" y="16"/>
                </a:cxn>
                <a:cxn ang="0">
                  <a:pos x="10" y="16"/>
                </a:cxn>
                <a:cxn ang="0">
                  <a:pos x="10" y="16"/>
                </a:cxn>
              </a:cxnLst>
              <a:rect l="0" t="0" r="r" b="b"/>
              <a:pathLst>
                <a:path w="18" h="16">
                  <a:moveTo>
                    <a:pt x="10" y="16"/>
                  </a:moveTo>
                  <a:lnTo>
                    <a:pt x="10" y="16"/>
                  </a:lnTo>
                  <a:lnTo>
                    <a:pt x="12" y="16"/>
                  </a:lnTo>
                  <a:lnTo>
                    <a:pt x="16" y="14"/>
                  </a:lnTo>
                  <a:lnTo>
                    <a:pt x="18" y="10"/>
                  </a:lnTo>
                  <a:lnTo>
                    <a:pt x="18" y="8"/>
                  </a:lnTo>
                  <a:lnTo>
                    <a:pt x="18" y="8"/>
                  </a:lnTo>
                  <a:lnTo>
                    <a:pt x="18" y="4"/>
                  </a:lnTo>
                  <a:lnTo>
                    <a:pt x="16" y="2"/>
                  </a:lnTo>
                  <a:lnTo>
                    <a:pt x="12" y="0"/>
                  </a:lnTo>
                  <a:lnTo>
                    <a:pt x="10" y="0"/>
                  </a:lnTo>
                  <a:lnTo>
                    <a:pt x="10" y="0"/>
                  </a:lnTo>
                  <a:lnTo>
                    <a:pt x="6" y="0"/>
                  </a:lnTo>
                  <a:lnTo>
                    <a:pt x="4" y="2"/>
                  </a:lnTo>
                  <a:lnTo>
                    <a:pt x="2" y="4"/>
                  </a:lnTo>
                  <a:lnTo>
                    <a:pt x="0" y="8"/>
                  </a:lnTo>
                  <a:lnTo>
                    <a:pt x="0" y="8"/>
                  </a:lnTo>
                  <a:lnTo>
                    <a:pt x="2" y="10"/>
                  </a:lnTo>
                  <a:lnTo>
                    <a:pt x="4" y="14"/>
                  </a:lnTo>
                  <a:lnTo>
                    <a:pt x="6" y="16"/>
                  </a:lnTo>
                  <a:lnTo>
                    <a:pt x="10" y="16"/>
                  </a:lnTo>
                  <a:lnTo>
                    <a:pt x="10" y="16"/>
                  </a:lnTo>
                  <a:close/>
                </a:path>
              </a:pathLst>
            </a:custGeom>
            <a:solidFill>
              <a:srgbClr val="E6B698"/>
            </a:solidFill>
            <a:ln w="9525">
              <a:noFill/>
              <a:round/>
              <a:headEnd/>
              <a:tailEnd/>
            </a:ln>
          </p:spPr>
          <p:txBody>
            <a:bodyPr/>
            <a:lstStyle/>
            <a:p>
              <a:endParaRPr lang="en-US"/>
            </a:p>
          </p:txBody>
        </p:sp>
        <p:sp>
          <p:nvSpPr>
            <p:cNvPr id="8555" name="Freeform 363"/>
            <p:cNvSpPr>
              <a:spLocks/>
            </p:cNvSpPr>
            <p:nvPr/>
          </p:nvSpPr>
          <p:spPr bwMode="auto">
            <a:xfrm>
              <a:off x="1385" y="1850"/>
              <a:ext cx="90" cy="48"/>
            </a:xfrm>
            <a:custGeom>
              <a:avLst/>
              <a:gdLst/>
              <a:ahLst/>
              <a:cxnLst>
                <a:cxn ang="0">
                  <a:pos x="10" y="16"/>
                </a:cxn>
                <a:cxn ang="0">
                  <a:pos x="10" y="16"/>
                </a:cxn>
                <a:cxn ang="0">
                  <a:pos x="12" y="16"/>
                </a:cxn>
                <a:cxn ang="0">
                  <a:pos x="16" y="14"/>
                </a:cxn>
                <a:cxn ang="0">
                  <a:pos x="16" y="10"/>
                </a:cxn>
                <a:cxn ang="0">
                  <a:pos x="18" y="8"/>
                </a:cxn>
                <a:cxn ang="0">
                  <a:pos x="18" y="8"/>
                </a:cxn>
                <a:cxn ang="0">
                  <a:pos x="16" y="4"/>
                </a:cxn>
                <a:cxn ang="0">
                  <a:pos x="16" y="2"/>
                </a:cxn>
                <a:cxn ang="0">
                  <a:pos x="12" y="0"/>
                </a:cxn>
                <a:cxn ang="0">
                  <a:pos x="10" y="0"/>
                </a:cxn>
                <a:cxn ang="0">
                  <a:pos x="10" y="0"/>
                </a:cxn>
                <a:cxn ang="0">
                  <a:pos x="6" y="0"/>
                </a:cxn>
                <a:cxn ang="0">
                  <a:pos x="4" y="2"/>
                </a:cxn>
                <a:cxn ang="0">
                  <a:pos x="2" y="4"/>
                </a:cxn>
                <a:cxn ang="0">
                  <a:pos x="0" y="8"/>
                </a:cxn>
                <a:cxn ang="0">
                  <a:pos x="0" y="8"/>
                </a:cxn>
                <a:cxn ang="0">
                  <a:pos x="2" y="10"/>
                </a:cxn>
                <a:cxn ang="0">
                  <a:pos x="4" y="14"/>
                </a:cxn>
                <a:cxn ang="0">
                  <a:pos x="6" y="16"/>
                </a:cxn>
                <a:cxn ang="0">
                  <a:pos x="10" y="16"/>
                </a:cxn>
                <a:cxn ang="0">
                  <a:pos x="10" y="16"/>
                </a:cxn>
              </a:cxnLst>
              <a:rect l="0" t="0" r="r" b="b"/>
              <a:pathLst>
                <a:path w="18" h="16">
                  <a:moveTo>
                    <a:pt x="10" y="16"/>
                  </a:moveTo>
                  <a:lnTo>
                    <a:pt x="10" y="16"/>
                  </a:lnTo>
                  <a:lnTo>
                    <a:pt x="12" y="16"/>
                  </a:lnTo>
                  <a:lnTo>
                    <a:pt x="16" y="14"/>
                  </a:lnTo>
                  <a:lnTo>
                    <a:pt x="16" y="10"/>
                  </a:lnTo>
                  <a:lnTo>
                    <a:pt x="18" y="8"/>
                  </a:lnTo>
                  <a:lnTo>
                    <a:pt x="18" y="8"/>
                  </a:lnTo>
                  <a:lnTo>
                    <a:pt x="16" y="4"/>
                  </a:lnTo>
                  <a:lnTo>
                    <a:pt x="16" y="2"/>
                  </a:lnTo>
                  <a:lnTo>
                    <a:pt x="12" y="0"/>
                  </a:lnTo>
                  <a:lnTo>
                    <a:pt x="10" y="0"/>
                  </a:lnTo>
                  <a:lnTo>
                    <a:pt x="10" y="0"/>
                  </a:lnTo>
                  <a:lnTo>
                    <a:pt x="6" y="0"/>
                  </a:lnTo>
                  <a:lnTo>
                    <a:pt x="4" y="2"/>
                  </a:lnTo>
                  <a:lnTo>
                    <a:pt x="2" y="4"/>
                  </a:lnTo>
                  <a:lnTo>
                    <a:pt x="0" y="8"/>
                  </a:lnTo>
                  <a:lnTo>
                    <a:pt x="0" y="8"/>
                  </a:lnTo>
                  <a:lnTo>
                    <a:pt x="2" y="10"/>
                  </a:lnTo>
                  <a:lnTo>
                    <a:pt x="4" y="14"/>
                  </a:lnTo>
                  <a:lnTo>
                    <a:pt x="6" y="16"/>
                  </a:lnTo>
                  <a:lnTo>
                    <a:pt x="10" y="16"/>
                  </a:lnTo>
                  <a:lnTo>
                    <a:pt x="10" y="16"/>
                  </a:lnTo>
                  <a:close/>
                </a:path>
              </a:pathLst>
            </a:custGeom>
            <a:solidFill>
              <a:srgbClr val="E5B394"/>
            </a:solidFill>
            <a:ln w="9525">
              <a:noFill/>
              <a:round/>
              <a:headEnd/>
              <a:tailEnd/>
            </a:ln>
          </p:spPr>
          <p:txBody>
            <a:bodyPr/>
            <a:lstStyle/>
            <a:p>
              <a:endParaRPr lang="en-US"/>
            </a:p>
          </p:txBody>
        </p:sp>
        <p:sp>
          <p:nvSpPr>
            <p:cNvPr id="8556" name="Freeform 364"/>
            <p:cNvSpPr>
              <a:spLocks/>
            </p:cNvSpPr>
            <p:nvPr/>
          </p:nvSpPr>
          <p:spPr bwMode="auto">
            <a:xfrm>
              <a:off x="1394" y="1850"/>
              <a:ext cx="81" cy="48"/>
            </a:xfrm>
            <a:custGeom>
              <a:avLst/>
              <a:gdLst/>
              <a:ahLst/>
              <a:cxnLst>
                <a:cxn ang="0">
                  <a:pos x="8" y="16"/>
                </a:cxn>
                <a:cxn ang="0">
                  <a:pos x="8" y="16"/>
                </a:cxn>
                <a:cxn ang="0">
                  <a:pos x="12" y="12"/>
                </a:cxn>
                <a:cxn ang="0">
                  <a:pos x="14" y="10"/>
                </a:cxn>
                <a:cxn ang="0">
                  <a:pos x="16" y="8"/>
                </a:cxn>
                <a:cxn ang="0">
                  <a:pos x="16" y="8"/>
                </a:cxn>
                <a:cxn ang="0">
                  <a:pos x="14" y="4"/>
                </a:cxn>
                <a:cxn ang="0">
                  <a:pos x="12" y="2"/>
                </a:cxn>
                <a:cxn ang="0">
                  <a:pos x="8" y="0"/>
                </a:cxn>
                <a:cxn ang="0">
                  <a:pos x="8" y="0"/>
                </a:cxn>
                <a:cxn ang="0">
                  <a:pos x="2" y="2"/>
                </a:cxn>
                <a:cxn ang="0">
                  <a:pos x="0" y="4"/>
                </a:cxn>
                <a:cxn ang="0">
                  <a:pos x="0" y="8"/>
                </a:cxn>
                <a:cxn ang="0">
                  <a:pos x="0" y="8"/>
                </a:cxn>
                <a:cxn ang="0">
                  <a:pos x="0" y="10"/>
                </a:cxn>
                <a:cxn ang="0">
                  <a:pos x="2" y="12"/>
                </a:cxn>
                <a:cxn ang="0">
                  <a:pos x="8" y="16"/>
                </a:cxn>
                <a:cxn ang="0">
                  <a:pos x="8" y="16"/>
                </a:cxn>
              </a:cxnLst>
              <a:rect l="0" t="0" r="r" b="b"/>
              <a:pathLst>
                <a:path w="16" h="16">
                  <a:moveTo>
                    <a:pt x="8" y="16"/>
                  </a:moveTo>
                  <a:lnTo>
                    <a:pt x="8" y="16"/>
                  </a:lnTo>
                  <a:lnTo>
                    <a:pt x="12" y="12"/>
                  </a:lnTo>
                  <a:lnTo>
                    <a:pt x="14" y="10"/>
                  </a:lnTo>
                  <a:lnTo>
                    <a:pt x="16" y="8"/>
                  </a:lnTo>
                  <a:lnTo>
                    <a:pt x="16" y="8"/>
                  </a:lnTo>
                  <a:lnTo>
                    <a:pt x="14" y="4"/>
                  </a:lnTo>
                  <a:lnTo>
                    <a:pt x="12" y="2"/>
                  </a:lnTo>
                  <a:lnTo>
                    <a:pt x="8" y="0"/>
                  </a:lnTo>
                  <a:lnTo>
                    <a:pt x="8" y="0"/>
                  </a:lnTo>
                  <a:lnTo>
                    <a:pt x="2" y="2"/>
                  </a:lnTo>
                  <a:lnTo>
                    <a:pt x="0" y="4"/>
                  </a:lnTo>
                  <a:lnTo>
                    <a:pt x="0" y="8"/>
                  </a:lnTo>
                  <a:lnTo>
                    <a:pt x="0" y="8"/>
                  </a:lnTo>
                  <a:lnTo>
                    <a:pt x="0" y="10"/>
                  </a:lnTo>
                  <a:lnTo>
                    <a:pt x="2" y="12"/>
                  </a:lnTo>
                  <a:lnTo>
                    <a:pt x="8" y="16"/>
                  </a:lnTo>
                  <a:lnTo>
                    <a:pt x="8" y="16"/>
                  </a:lnTo>
                  <a:close/>
                </a:path>
              </a:pathLst>
            </a:custGeom>
            <a:solidFill>
              <a:srgbClr val="E4B090"/>
            </a:solidFill>
            <a:ln w="9525">
              <a:noFill/>
              <a:round/>
              <a:headEnd/>
              <a:tailEnd/>
            </a:ln>
          </p:spPr>
          <p:txBody>
            <a:bodyPr/>
            <a:lstStyle/>
            <a:p>
              <a:endParaRPr lang="en-US"/>
            </a:p>
          </p:txBody>
        </p:sp>
        <p:sp>
          <p:nvSpPr>
            <p:cNvPr id="8557" name="Freeform 365"/>
            <p:cNvSpPr>
              <a:spLocks/>
            </p:cNvSpPr>
            <p:nvPr/>
          </p:nvSpPr>
          <p:spPr bwMode="auto">
            <a:xfrm>
              <a:off x="1394" y="1850"/>
              <a:ext cx="72" cy="41"/>
            </a:xfrm>
            <a:custGeom>
              <a:avLst/>
              <a:gdLst/>
              <a:ahLst/>
              <a:cxnLst>
                <a:cxn ang="0">
                  <a:pos x="8" y="14"/>
                </a:cxn>
                <a:cxn ang="0">
                  <a:pos x="8" y="14"/>
                </a:cxn>
                <a:cxn ang="0">
                  <a:pos x="12" y="12"/>
                </a:cxn>
                <a:cxn ang="0">
                  <a:pos x="14" y="8"/>
                </a:cxn>
                <a:cxn ang="0">
                  <a:pos x="14" y="8"/>
                </a:cxn>
                <a:cxn ang="0">
                  <a:pos x="12" y="2"/>
                </a:cxn>
                <a:cxn ang="0">
                  <a:pos x="8" y="0"/>
                </a:cxn>
                <a:cxn ang="0">
                  <a:pos x="8" y="0"/>
                </a:cxn>
                <a:cxn ang="0">
                  <a:pos x="2" y="2"/>
                </a:cxn>
                <a:cxn ang="0">
                  <a:pos x="0" y="8"/>
                </a:cxn>
                <a:cxn ang="0">
                  <a:pos x="0" y="8"/>
                </a:cxn>
                <a:cxn ang="0">
                  <a:pos x="2" y="12"/>
                </a:cxn>
                <a:cxn ang="0">
                  <a:pos x="8" y="14"/>
                </a:cxn>
                <a:cxn ang="0">
                  <a:pos x="8" y="14"/>
                </a:cxn>
              </a:cxnLst>
              <a:rect l="0" t="0" r="r" b="b"/>
              <a:pathLst>
                <a:path w="14" h="14">
                  <a:moveTo>
                    <a:pt x="8" y="14"/>
                  </a:moveTo>
                  <a:lnTo>
                    <a:pt x="8" y="14"/>
                  </a:lnTo>
                  <a:lnTo>
                    <a:pt x="12" y="12"/>
                  </a:lnTo>
                  <a:lnTo>
                    <a:pt x="14" y="8"/>
                  </a:lnTo>
                  <a:lnTo>
                    <a:pt x="14" y="8"/>
                  </a:lnTo>
                  <a:lnTo>
                    <a:pt x="12" y="2"/>
                  </a:lnTo>
                  <a:lnTo>
                    <a:pt x="8" y="0"/>
                  </a:lnTo>
                  <a:lnTo>
                    <a:pt x="8" y="0"/>
                  </a:lnTo>
                  <a:lnTo>
                    <a:pt x="2" y="2"/>
                  </a:lnTo>
                  <a:lnTo>
                    <a:pt x="0" y="8"/>
                  </a:lnTo>
                  <a:lnTo>
                    <a:pt x="0" y="8"/>
                  </a:lnTo>
                  <a:lnTo>
                    <a:pt x="2" y="12"/>
                  </a:lnTo>
                  <a:lnTo>
                    <a:pt x="8" y="14"/>
                  </a:lnTo>
                  <a:lnTo>
                    <a:pt x="8" y="14"/>
                  </a:lnTo>
                  <a:close/>
                </a:path>
              </a:pathLst>
            </a:custGeom>
            <a:solidFill>
              <a:srgbClr val="E4AD8D"/>
            </a:solidFill>
            <a:ln w="9525">
              <a:noFill/>
              <a:round/>
              <a:headEnd/>
              <a:tailEnd/>
            </a:ln>
          </p:spPr>
          <p:txBody>
            <a:bodyPr/>
            <a:lstStyle/>
            <a:p>
              <a:endParaRPr lang="en-US"/>
            </a:p>
          </p:txBody>
        </p:sp>
        <p:sp>
          <p:nvSpPr>
            <p:cNvPr id="8558" name="Freeform 366"/>
            <p:cNvSpPr>
              <a:spLocks/>
            </p:cNvSpPr>
            <p:nvPr/>
          </p:nvSpPr>
          <p:spPr bwMode="auto">
            <a:xfrm>
              <a:off x="1728" y="1761"/>
              <a:ext cx="139" cy="82"/>
            </a:xfrm>
            <a:custGeom>
              <a:avLst/>
              <a:gdLst/>
              <a:ahLst/>
              <a:cxnLst>
                <a:cxn ang="0">
                  <a:pos x="14" y="28"/>
                </a:cxn>
                <a:cxn ang="0">
                  <a:pos x="14" y="28"/>
                </a:cxn>
                <a:cxn ang="0">
                  <a:pos x="20" y="26"/>
                </a:cxn>
                <a:cxn ang="0">
                  <a:pos x="24" y="24"/>
                </a:cxn>
                <a:cxn ang="0">
                  <a:pos x="28" y="20"/>
                </a:cxn>
                <a:cxn ang="0">
                  <a:pos x="28" y="14"/>
                </a:cxn>
                <a:cxn ang="0">
                  <a:pos x="28" y="14"/>
                </a:cxn>
                <a:cxn ang="0">
                  <a:pos x="28" y="8"/>
                </a:cxn>
                <a:cxn ang="0">
                  <a:pos x="24" y="4"/>
                </a:cxn>
                <a:cxn ang="0">
                  <a:pos x="20" y="0"/>
                </a:cxn>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Lst>
              <a:rect l="0" t="0" r="r" b="b"/>
              <a:pathLst>
                <a:path w="28" h="28">
                  <a:moveTo>
                    <a:pt x="14" y="28"/>
                  </a:moveTo>
                  <a:lnTo>
                    <a:pt x="14" y="28"/>
                  </a:lnTo>
                  <a:lnTo>
                    <a:pt x="20" y="26"/>
                  </a:lnTo>
                  <a:lnTo>
                    <a:pt x="24" y="24"/>
                  </a:lnTo>
                  <a:lnTo>
                    <a:pt x="28" y="20"/>
                  </a:lnTo>
                  <a:lnTo>
                    <a:pt x="28" y="14"/>
                  </a:lnTo>
                  <a:lnTo>
                    <a:pt x="28" y="14"/>
                  </a:lnTo>
                  <a:lnTo>
                    <a:pt x="28" y="8"/>
                  </a:lnTo>
                  <a:lnTo>
                    <a:pt x="24" y="4"/>
                  </a:lnTo>
                  <a:lnTo>
                    <a:pt x="20" y="0"/>
                  </a:lnTo>
                  <a:lnTo>
                    <a:pt x="14" y="0"/>
                  </a:lnTo>
                  <a:lnTo>
                    <a:pt x="14" y="0"/>
                  </a:lnTo>
                  <a:lnTo>
                    <a:pt x="8" y="0"/>
                  </a:lnTo>
                  <a:lnTo>
                    <a:pt x="4" y="4"/>
                  </a:lnTo>
                  <a:lnTo>
                    <a:pt x="0" y="8"/>
                  </a:lnTo>
                  <a:lnTo>
                    <a:pt x="0" y="14"/>
                  </a:lnTo>
                  <a:lnTo>
                    <a:pt x="0" y="14"/>
                  </a:lnTo>
                  <a:lnTo>
                    <a:pt x="0" y="20"/>
                  </a:lnTo>
                  <a:lnTo>
                    <a:pt x="4" y="24"/>
                  </a:lnTo>
                  <a:lnTo>
                    <a:pt x="8" y="26"/>
                  </a:lnTo>
                  <a:lnTo>
                    <a:pt x="14" y="28"/>
                  </a:lnTo>
                  <a:lnTo>
                    <a:pt x="14" y="28"/>
                  </a:lnTo>
                  <a:close/>
                </a:path>
              </a:pathLst>
            </a:custGeom>
            <a:solidFill>
              <a:srgbClr val="F1DAC5"/>
            </a:solidFill>
            <a:ln w="9525">
              <a:noFill/>
              <a:round/>
              <a:headEnd/>
              <a:tailEnd/>
            </a:ln>
          </p:spPr>
          <p:txBody>
            <a:bodyPr/>
            <a:lstStyle/>
            <a:p>
              <a:endParaRPr lang="en-US"/>
            </a:p>
          </p:txBody>
        </p:sp>
        <p:sp>
          <p:nvSpPr>
            <p:cNvPr id="8559" name="Freeform 367"/>
            <p:cNvSpPr>
              <a:spLocks/>
            </p:cNvSpPr>
            <p:nvPr/>
          </p:nvSpPr>
          <p:spPr bwMode="auto">
            <a:xfrm>
              <a:off x="1728" y="1761"/>
              <a:ext cx="139" cy="78"/>
            </a:xfrm>
            <a:custGeom>
              <a:avLst/>
              <a:gdLst/>
              <a:ahLst/>
              <a:cxnLst>
                <a:cxn ang="0">
                  <a:pos x="14" y="26"/>
                </a:cxn>
                <a:cxn ang="0">
                  <a:pos x="14" y="26"/>
                </a:cxn>
                <a:cxn ang="0">
                  <a:pos x="20" y="26"/>
                </a:cxn>
                <a:cxn ang="0">
                  <a:pos x="24" y="24"/>
                </a:cxn>
                <a:cxn ang="0">
                  <a:pos x="26" y="18"/>
                </a:cxn>
                <a:cxn ang="0">
                  <a:pos x="28" y="14"/>
                </a:cxn>
                <a:cxn ang="0">
                  <a:pos x="28" y="14"/>
                </a:cxn>
                <a:cxn ang="0">
                  <a:pos x="26" y="8"/>
                </a:cxn>
                <a:cxn ang="0">
                  <a:pos x="24" y="4"/>
                </a:cxn>
                <a:cxn ang="0">
                  <a:pos x="20" y="2"/>
                </a:cxn>
                <a:cxn ang="0">
                  <a:pos x="14" y="0"/>
                </a:cxn>
                <a:cxn ang="0">
                  <a:pos x="14" y="0"/>
                </a:cxn>
                <a:cxn ang="0">
                  <a:pos x="8" y="2"/>
                </a:cxn>
                <a:cxn ang="0">
                  <a:pos x="4" y="4"/>
                </a:cxn>
                <a:cxn ang="0">
                  <a:pos x="2" y="8"/>
                </a:cxn>
                <a:cxn ang="0">
                  <a:pos x="0" y="14"/>
                </a:cxn>
                <a:cxn ang="0">
                  <a:pos x="0" y="14"/>
                </a:cxn>
                <a:cxn ang="0">
                  <a:pos x="2" y="18"/>
                </a:cxn>
                <a:cxn ang="0">
                  <a:pos x="4" y="24"/>
                </a:cxn>
                <a:cxn ang="0">
                  <a:pos x="8" y="26"/>
                </a:cxn>
                <a:cxn ang="0">
                  <a:pos x="14" y="26"/>
                </a:cxn>
                <a:cxn ang="0">
                  <a:pos x="14" y="26"/>
                </a:cxn>
              </a:cxnLst>
              <a:rect l="0" t="0" r="r" b="b"/>
              <a:pathLst>
                <a:path w="28" h="26">
                  <a:moveTo>
                    <a:pt x="14" y="26"/>
                  </a:moveTo>
                  <a:lnTo>
                    <a:pt x="14" y="26"/>
                  </a:lnTo>
                  <a:lnTo>
                    <a:pt x="20" y="26"/>
                  </a:lnTo>
                  <a:lnTo>
                    <a:pt x="24" y="24"/>
                  </a:lnTo>
                  <a:lnTo>
                    <a:pt x="26" y="18"/>
                  </a:lnTo>
                  <a:lnTo>
                    <a:pt x="28" y="14"/>
                  </a:lnTo>
                  <a:lnTo>
                    <a:pt x="28" y="14"/>
                  </a:lnTo>
                  <a:lnTo>
                    <a:pt x="26" y="8"/>
                  </a:lnTo>
                  <a:lnTo>
                    <a:pt x="24" y="4"/>
                  </a:lnTo>
                  <a:lnTo>
                    <a:pt x="20" y="2"/>
                  </a:lnTo>
                  <a:lnTo>
                    <a:pt x="14" y="0"/>
                  </a:lnTo>
                  <a:lnTo>
                    <a:pt x="14" y="0"/>
                  </a:lnTo>
                  <a:lnTo>
                    <a:pt x="8" y="2"/>
                  </a:lnTo>
                  <a:lnTo>
                    <a:pt x="4" y="4"/>
                  </a:lnTo>
                  <a:lnTo>
                    <a:pt x="2" y="8"/>
                  </a:lnTo>
                  <a:lnTo>
                    <a:pt x="0" y="14"/>
                  </a:lnTo>
                  <a:lnTo>
                    <a:pt x="0" y="14"/>
                  </a:lnTo>
                  <a:lnTo>
                    <a:pt x="2" y="18"/>
                  </a:lnTo>
                  <a:lnTo>
                    <a:pt x="4" y="24"/>
                  </a:lnTo>
                  <a:lnTo>
                    <a:pt x="8" y="26"/>
                  </a:lnTo>
                  <a:lnTo>
                    <a:pt x="14" y="26"/>
                  </a:lnTo>
                  <a:lnTo>
                    <a:pt x="14" y="26"/>
                  </a:lnTo>
                  <a:close/>
                </a:path>
              </a:pathLst>
            </a:custGeom>
            <a:solidFill>
              <a:srgbClr val="F0D7C1"/>
            </a:solidFill>
            <a:ln w="9525">
              <a:noFill/>
              <a:round/>
              <a:headEnd/>
              <a:tailEnd/>
            </a:ln>
          </p:spPr>
          <p:txBody>
            <a:bodyPr/>
            <a:lstStyle/>
            <a:p>
              <a:endParaRPr lang="en-US"/>
            </a:p>
          </p:txBody>
        </p:sp>
        <p:sp>
          <p:nvSpPr>
            <p:cNvPr id="8560" name="Freeform 368"/>
            <p:cNvSpPr>
              <a:spLocks/>
            </p:cNvSpPr>
            <p:nvPr/>
          </p:nvSpPr>
          <p:spPr bwMode="auto">
            <a:xfrm>
              <a:off x="1728" y="1761"/>
              <a:ext cx="139" cy="78"/>
            </a:xfrm>
            <a:custGeom>
              <a:avLst/>
              <a:gdLst/>
              <a:ahLst/>
              <a:cxnLst>
                <a:cxn ang="0">
                  <a:pos x="14" y="26"/>
                </a:cxn>
                <a:cxn ang="0">
                  <a:pos x="14" y="26"/>
                </a:cxn>
                <a:cxn ang="0">
                  <a:pos x="20" y="26"/>
                </a:cxn>
                <a:cxn ang="0">
                  <a:pos x="24" y="22"/>
                </a:cxn>
                <a:cxn ang="0">
                  <a:pos x="26" y="18"/>
                </a:cxn>
                <a:cxn ang="0">
                  <a:pos x="28" y="14"/>
                </a:cxn>
                <a:cxn ang="0">
                  <a:pos x="28" y="14"/>
                </a:cxn>
                <a:cxn ang="0">
                  <a:pos x="26" y="8"/>
                </a:cxn>
                <a:cxn ang="0">
                  <a:pos x="24" y="4"/>
                </a:cxn>
                <a:cxn ang="0">
                  <a:pos x="20" y="2"/>
                </a:cxn>
                <a:cxn ang="0">
                  <a:pos x="14" y="0"/>
                </a:cxn>
                <a:cxn ang="0">
                  <a:pos x="14" y="0"/>
                </a:cxn>
                <a:cxn ang="0">
                  <a:pos x="8" y="2"/>
                </a:cxn>
                <a:cxn ang="0">
                  <a:pos x="4" y="4"/>
                </a:cxn>
                <a:cxn ang="0">
                  <a:pos x="2" y="8"/>
                </a:cxn>
                <a:cxn ang="0">
                  <a:pos x="0" y="14"/>
                </a:cxn>
                <a:cxn ang="0">
                  <a:pos x="0" y="14"/>
                </a:cxn>
                <a:cxn ang="0">
                  <a:pos x="2" y="18"/>
                </a:cxn>
                <a:cxn ang="0">
                  <a:pos x="4" y="22"/>
                </a:cxn>
                <a:cxn ang="0">
                  <a:pos x="8" y="26"/>
                </a:cxn>
                <a:cxn ang="0">
                  <a:pos x="14" y="26"/>
                </a:cxn>
                <a:cxn ang="0">
                  <a:pos x="14" y="26"/>
                </a:cxn>
              </a:cxnLst>
              <a:rect l="0" t="0" r="r" b="b"/>
              <a:pathLst>
                <a:path w="28" h="26">
                  <a:moveTo>
                    <a:pt x="14" y="26"/>
                  </a:moveTo>
                  <a:lnTo>
                    <a:pt x="14" y="26"/>
                  </a:lnTo>
                  <a:lnTo>
                    <a:pt x="20" y="26"/>
                  </a:lnTo>
                  <a:lnTo>
                    <a:pt x="24" y="22"/>
                  </a:lnTo>
                  <a:lnTo>
                    <a:pt x="26" y="18"/>
                  </a:lnTo>
                  <a:lnTo>
                    <a:pt x="28" y="14"/>
                  </a:lnTo>
                  <a:lnTo>
                    <a:pt x="28" y="14"/>
                  </a:lnTo>
                  <a:lnTo>
                    <a:pt x="26" y="8"/>
                  </a:lnTo>
                  <a:lnTo>
                    <a:pt x="24" y="4"/>
                  </a:lnTo>
                  <a:lnTo>
                    <a:pt x="20" y="2"/>
                  </a:lnTo>
                  <a:lnTo>
                    <a:pt x="14" y="0"/>
                  </a:lnTo>
                  <a:lnTo>
                    <a:pt x="14" y="0"/>
                  </a:lnTo>
                  <a:lnTo>
                    <a:pt x="8" y="2"/>
                  </a:lnTo>
                  <a:lnTo>
                    <a:pt x="4" y="4"/>
                  </a:lnTo>
                  <a:lnTo>
                    <a:pt x="2" y="8"/>
                  </a:lnTo>
                  <a:lnTo>
                    <a:pt x="0" y="14"/>
                  </a:lnTo>
                  <a:lnTo>
                    <a:pt x="0" y="14"/>
                  </a:lnTo>
                  <a:lnTo>
                    <a:pt x="2" y="18"/>
                  </a:lnTo>
                  <a:lnTo>
                    <a:pt x="4" y="22"/>
                  </a:lnTo>
                  <a:lnTo>
                    <a:pt x="8" y="26"/>
                  </a:lnTo>
                  <a:lnTo>
                    <a:pt x="14" y="26"/>
                  </a:lnTo>
                  <a:lnTo>
                    <a:pt x="14" y="26"/>
                  </a:lnTo>
                  <a:close/>
                </a:path>
              </a:pathLst>
            </a:custGeom>
            <a:solidFill>
              <a:srgbClr val="EFD3BC"/>
            </a:solidFill>
            <a:ln w="9525">
              <a:noFill/>
              <a:round/>
              <a:headEnd/>
              <a:tailEnd/>
            </a:ln>
          </p:spPr>
          <p:txBody>
            <a:bodyPr/>
            <a:lstStyle/>
            <a:p>
              <a:endParaRPr lang="en-US"/>
            </a:p>
          </p:txBody>
        </p:sp>
        <p:sp>
          <p:nvSpPr>
            <p:cNvPr id="8561" name="Freeform 369"/>
            <p:cNvSpPr>
              <a:spLocks/>
            </p:cNvSpPr>
            <p:nvPr/>
          </p:nvSpPr>
          <p:spPr bwMode="auto">
            <a:xfrm>
              <a:off x="1738" y="1768"/>
              <a:ext cx="120" cy="71"/>
            </a:xfrm>
            <a:custGeom>
              <a:avLst/>
              <a:gdLst/>
              <a:ahLst/>
              <a:cxnLst>
                <a:cxn ang="0">
                  <a:pos x="12" y="24"/>
                </a:cxn>
                <a:cxn ang="0">
                  <a:pos x="12" y="24"/>
                </a:cxn>
                <a:cxn ang="0">
                  <a:pos x="16" y="22"/>
                </a:cxn>
                <a:cxn ang="0">
                  <a:pos x="22" y="20"/>
                </a:cxn>
                <a:cxn ang="0">
                  <a:pos x="24" y="16"/>
                </a:cxn>
                <a:cxn ang="0">
                  <a:pos x="24" y="12"/>
                </a:cxn>
                <a:cxn ang="0">
                  <a:pos x="24" y="12"/>
                </a:cxn>
                <a:cxn ang="0">
                  <a:pos x="24" y="6"/>
                </a:cxn>
                <a:cxn ang="0">
                  <a:pos x="22" y="2"/>
                </a:cxn>
                <a:cxn ang="0">
                  <a:pos x="16" y="0"/>
                </a:cxn>
                <a:cxn ang="0">
                  <a:pos x="12" y="0"/>
                </a:cxn>
                <a:cxn ang="0">
                  <a:pos x="12" y="0"/>
                </a:cxn>
                <a:cxn ang="0">
                  <a:pos x="8" y="0"/>
                </a:cxn>
                <a:cxn ang="0">
                  <a:pos x="2" y="2"/>
                </a:cxn>
                <a:cxn ang="0">
                  <a:pos x="0" y="6"/>
                </a:cxn>
                <a:cxn ang="0">
                  <a:pos x="0" y="12"/>
                </a:cxn>
                <a:cxn ang="0">
                  <a:pos x="0" y="12"/>
                </a:cxn>
                <a:cxn ang="0">
                  <a:pos x="0" y="16"/>
                </a:cxn>
                <a:cxn ang="0">
                  <a:pos x="2" y="20"/>
                </a:cxn>
                <a:cxn ang="0">
                  <a:pos x="8" y="22"/>
                </a:cxn>
                <a:cxn ang="0">
                  <a:pos x="12" y="24"/>
                </a:cxn>
                <a:cxn ang="0">
                  <a:pos x="12" y="24"/>
                </a:cxn>
              </a:cxnLst>
              <a:rect l="0" t="0" r="r" b="b"/>
              <a:pathLst>
                <a:path w="24" h="24">
                  <a:moveTo>
                    <a:pt x="12" y="24"/>
                  </a:moveTo>
                  <a:lnTo>
                    <a:pt x="12" y="24"/>
                  </a:lnTo>
                  <a:lnTo>
                    <a:pt x="16" y="22"/>
                  </a:lnTo>
                  <a:lnTo>
                    <a:pt x="22" y="20"/>
                  </a:lnTo>
                  <a:lnTo>
                    <a:pt x="24" y="16"/>
                  </a:lnTo>
                  <a:lnTo>
                    <a:pt x="24" y="12"/>
                  </a:lnTo>
                  <a:lnTo>
                    <a:pt x="24" y="12"/>
                  </a:lnTo>
                  <a:lnTo>
                    <a:pt x="24" y="6"/>
                  </a:lnTo>
                  <a:lnTo>
                    <a:pt x="22" y="2"/>
                  </a:lnTo>
                  <a:lnTo>
                    <a:pt x="16" y="0"/>
                  </a:lnTo>
                  <a:lnTo>
                    <a:pt x="12" y="0"/>
                  </a:lnTo>
                  <a:lnTo>
                    <a:pt x="12" y="0"/>
                  </a:lnTo>
                  <a:lnTo>
                    <a:pt x="8" y="0"/>
                  </a:lnTo>
                  <a:lnTo>
                    <a:pt x="2" y="2"/>
                  </a:lnTo>
                  <a:lnTo>
                    <a:pt x="0" y="6"/>
                  </a:lnTo>
                  <a:lnTo>
                    <a:pt x="0" y="12"/>
                  </a:lnTo>
                  <a:lnTo>
                    <a:pt x="0" y="12"/>
                  </a:lnTo>
                  <a:lnTo>
                    <a:pt x="0" y="16"/>
                  </a:lnTo>
                  <a:lnTo>
                    <a:pt x="2" y="20"/>
                  </a:lnTo>
                  <a:lnTo>
                    <a:pt x="8" y="22"/>
                  </a:lnTo>
                  <a:lnTo>
                    <a:pt x="12" y="24"/>
                  </a:lnTo>
                  <a:lnTo>
                    <a:pt x="12" y="24"/>
                  </a:lnTo>
                  <a:close/>
                </a:path>
              </a:pathLst>
            </a:custGeom>
            <a:solidFill>
              <a:srgbClr val="EECFB8"/>
            </a:solidFill>
            <a:ln w="9525">
              <a:noFill/>
              <a:round/>
              <a:headEnd/>
              <a:tailEnd/>
            </a:ln>
          </p:spPr>
          <p:txBody>
            <a:bodyPr/>
            <a:lstStyle/>
            <a:p>
              <a:endParaRPr lang="en-US"/>
            </a:p>
          </p:txBody>
        </p:sp>
        <p:sp>
          <p:nvSpPr>
            <p:cNvPr id="8562" name="Freeform 370"/>
            <p:cNvSpPr>
              <a:spLocks/>
            </p:cNvSpPr>
            <p:nvPr/>
          </p:nvSpPr>
          <p:spPr bwMode="auto">
            <a:xfrm>
              <a:off x="1738" y="1768"/>
              <a:ext cx="120" cy="71"/>
            </a:xfrm>
            <a:custGeom>
              <a:avLst/>
              <a:gdLst/>
              <a:ahLst/>
              <a:cxnLst>
                <a:cxn ang="0">
                  <a:pos x="12" y="24"/>
                </a:cxn>
                <a:cxn ang="0">
                  <a:pos x="12" y="24"/>
                </a:cxn>
                <a:cxn ang="0">
                  <a:pos x="16" y="22"/>
                </a:cxn>
                <a:cxn ang="0">
                  <a:pos x="20" y="20"/>
                </a:cxn>
                <a:cxn ang="0">
                  <a:pos x="24" y="16"/>
                </a:cxn>
                <a:cxn ang="0">
                  <a:pos x="24" y="12"/>
                </a:cxn>
                <a:cxn ang="0">
                  <a:pos x="24" y="12"/>
                </a:cxn>
                <a:cxn ang="0">
                  <a:pos x="24" y="6"/>
                </a:cxn>
                <a:cxn ang="0">
                  <a:pos x="20" y="4"/>
                </a:cxn>
                <a:cxn ang="0">
                  <a:pos x="16" y="0"/>
                </a:cxn>
                <a:cxn ang="0">
                  <a:pos x="12" y="0"/>
                </a:cxn>
                <a:cxn ang="0">
                  <a:pos x="12" y="0"/>
                </a:cxn>
                <a:cxn ang="0">
                  <a:pos x="8" y="0"/>
                </a:cxn>
                <a:cxn ang="0">
                  <a:pos x="4" y="4"/>
                </a:cxn>
                <a:cxn ang="0">
                  <a:pos x="0" y="6"/>
                </a:cxn>
                <a:cxn ang="0">
                  <a:pos x="0" y="12"/>
                </a:cxn>
                <a:cxn ang="0">
                  <a:pos x="0" y="12"/>
                </a:cxn>
                <a:cxn ang="0">
                  <a:pos x="0" y="16"/>
                </a:cxn>
                <a:cxn ang="0">
                  <a:pos x="4" y="20"/>
                </a:cxn>
                <a:cxn ang="0">
                  <a:pos x="8" y="22"/>
                </a:cxn>
                <a:cxn ang="0">
                  <a:pos x="12" y="24"/>
                </a:cxn>
                <a:cxn ang="0">
                  <a:pos x="12" y="24"/>
                </a:cxn>
              </a:cxnLst>
              <a:rect l="0" t="0" r="r" b="b"/>
              <a:pathLst>
                <a:path w="24" h="24">
                  <a:moveTo>
                    <a:pt x="12" y="24"/>
                  </a:moveTo>
                  <a:lnTo>
                    <a:pt x="12" y="24"/>
                  </a:lnTo>
                  <a:lnTo>
                    <a:pt x="16" y="22"/>
                  </a:lnTo>
                  <a:lnTo>
                    <a:pt x="20" y="20"/>
                  </a:lnTo>
                  <a:lnTo>
                    <a:pt x="24" y="16"/>
                  </a:lnTo>
                  <a:lnTo>
                    <a:pt x="24" y="12"/>
                  </a:lnTo>
                  <a:lnTo>
                    <a:pt x="24" y="12"/>
                  </a:lnTo>
                  <a:lnTo>
                    <a:pt x="24" y="6"/>
                  </a:lnTo>
                  <a:lnTo>
                    <a:pt x="20" y="4"/>
                  </a:lnTo>
                  <a:lnTo>
                    <a:pt x="16" y="0"/>
                  </a:lnTo>
                  <a:lnTo>
                    <a:pt x="12" y="0"/>
                  </a:lnTo>
                  <a:lnTo>
                    <a:pt x="12" y="0"/>
                  </a:lnTo>
                  <a:lnTo>
                    <a:pt x="8" y="0"/>
                  </a:lnTo>
                  <a:lnTo>
                    <a:pt x="4" y="4"/>
                  </a:lnTo>
                  <a:lnTo>
                    <a:pt x="0" y="6"/>
                  </a:lnTo>
                  <a:lnTo>
                    <a:pt x="0" y="12"/>
                  </a:lnTo>
                  <a:lnTo>
                    <a:pt x="0" y="12"/>
                  </a:lnTo>
                  <a:lnTo>
                    <a:pt x="0" y="16"/>
                  </a:lnTo>
                  <a:lnTo>
                    <a:pt x="4" y="20"/>
                  </a:lnTo>
                  <a:lnTo>
                    <a:pt x="8" y="22"/>
                  </a:lnTo>
                  <a:lnTo>
                    <a:pt x="12" y="24"/>
                  </a:lnTo>
                  <a:lnTo>
                    <a:pt x="12" y="24"/>
                  </a:lnTo>
                  <a:close/>
                </a:path>
              </a:pathLst>
            </a:custGeom>
            <a:solidFill>
              <a:srgbClr val="ECCCB3"/>
            </a:solidFill>
            <a:ln w="9525">
              <a:noFill/>
              <a:round/>
              <a:headEnd/>
              <a:tailEnd/>
            </a:ln>
          </p:spPr>
          <p:txBody>
            <a:bodyPr/>
            <a:lstStyle/>
            <a:p>
              <a:endParaRPr lang="en-US"/>
            </a:p>
          </p:txBody>
        </p:sp>
        <p:sp>
          <p:nvSpPr>
            <p:cNvPr id="8563" name="Freeform 371"/>
            <p:cNvSpPr>
              <a:spLocks/>
            </p:cNvSpPr>
            <p:nvPr/>
          </p:nvSpPr>
          <p:spPr bwMode="auto">
            <a:xfrm>
              <a:off x="1738" y="1768"/>
              <a:ext cx="120" cy="64"/>
            </a:xfrm>
            <a:custGeom>
              <a:avLst/>
              <a:gdLst/>
              <a:ahLst/>
              <a:cxnLst>
                <a:cxn ang="0">
                  <a:pos x="12" y="22"/>
                </a:cxn>
                <a:cxn ang="0">
                  <a:pos x="12" y="22"/>
                </a:cxn>
                <a:cxn ang="0">
                  <a:pos x="16" y="22"/>
                </a:cxn>
                <a:cxn ang="0">
                  <a:pos x="20" y="20"/>
                </a:cxn>
                <a:cxn ang="0">
                  <a:pos x="22" y="16"/>
                </a:cxn>
                <a:cxn ang="0">
                  <a:pos x="24" y="12"/>
                </a:cxn>
                <a:cxn ang="0">
                  <a:pos x="24" y="12"/>
                </a:cxn>
                <a:cxn ang="0">
                  <a:pos x="22" y="8"/>
                </a:cxn>
                <a:cxn ang="0">
                  <a:pos x="20" y="4"/>
                </a:cxn>
                <a:cxn ang="0">
                  <a:pos x="16" y="2"/>
                </a:cxn>
                <a:cxn ang="0">
                  <a:pos x="12" y="0"/>
                </a:cxn>
                <a:cxn ang="0">
                  <a:pos x="12" y="0"/>
                </a:cxn>
                <a:cxn ang="0">
                  <a:pos x="8" y="2"/>
                </a:cxn>
                <a:cxn ang="0">
                  <a:pos x="4" y="4"/>
                </a:cxn>
                <a:cxn ang="0">
                  <a:pos x="2" y="8"/>
                </a:cxn>
                <a:cxn ang="0">
                  <a:pos x="0" y="12"/>
                </a:cxn>
                <a:cxn ang="0">
                  <a:pos x="0" y="12"/>
                </a:cxn>
                <a:cxn ang="0">
                  <a:pos x="2" y="16"/>
                </a:cxn>
                <a:cxn ang="0">
                  <a:pos x="4" y="20"/>
                </a:cxn>
                <a:cxn ang="0">
                  <a:pos x="8" y="22"/>
                </a:cxn>
                <a:cxn ang="0">
                  <a:pos x="12" y="22"/>
                </a:cxn>
                <a:cxn ang="0">
                  <a:pos x="12" y="22"/>
                </a:cxn>
              </a:cxnLst>
              <a:rect l="0" t="0" r="r" b="b"/>
              <a:pathLst>
                <a:path w="24" h="22">
                  <a:moveTo>
                    <a:pt x="12" y="22"/>
                  </a:moveTo>
                  <a:lnTo>
                    <a:pt x="12" y="22"/>
                  </a:lnTo>
                  <a:lnTo>
                    <a:pt x="16" y="22"/>
                  </a:lnTo>
                  <a:lnTo>
                    <a:pt x="20" y="20"/>
                  </a:lnTo>
                  <a:lnTo>
                    <a:pt x="22" y="16"/>
                  </a:lnTo>
                  <a:lnTo>
                    <a:pt x="24" y="12"/>
                  </a:lnTo>
                  <a:lnTo>
                    <a:pt x="24" y="12"/>
                  </a:lnTo>
                  <a:lnTo>
                    <a:pt x="22" y="8"/>
                  </a:lnTo>
                  <a:lnTo>
                    <a:pt x="20" y="4"/>
                  </a:lnTo>
                  <a:lnTo>
                    <a:pt x="16" y="2"/>
                  </a:lnTo>
                  <a:lnTo>
                    <a:pt x="12" y="0"/>
                  </a:lnTo>
                  <a:lnTo>
                    <a:pt x="12" y="0"/>
                  </a:lnTo>
                  <a:lnTo>
                    <a:pt x="8" y="2"/>
                  </a:lnTo>
                  <a:lnTo>
                    <a:pt x="4" y="4"/>
                  </a:lnTo>
                  <a:lnTo>
                    <a:pt x="2" y="8"/>
                  </a:lnTo>
                  <a:lnTo>
                    <a:pt x="0" y="12"/>
                  </a:lnTo>
                  <a:lnTo>
                    <a:pt x="0" y="12"/>
                  </a:lnTo>
                  <a:lnTo>
                    <a:pt x="2" y="16"/>
                  </a:lnTo>
                  <a:lnTo>
                    <a:pt x="4" y="20"/>
                  </a:lnTo>
                  <a:lnTo>
                    <a:pt x="8" y="22"/>
                  </a:lnTo>
                  <a:lnTo>
                    <a:pt x="12" y="22"/>
                  </a:lnTo>
                  <a:lnTo>
                    <a:pt x="12" y="22"/>
                  </a:lnTo>
                  <a:close/>
                </a:path>
              </a:pathLst>
            </a:custGeom>
            <a:solidFill>
              <a:srgbClr val="EBC8AF"/>
            </a:solidFill>
            <a:ln w="9525">
              <a:noFill/>
              <a:round/>
              <a:headEnd/>
              <a:tailEnd/>
            </a:ln>
          </p:spPr>
          <p:txBody>
            <a:bodyPr/>
            <a:lstStyle/>
            <a:p>
              <a:endParaRPr lang="en-US"/>
            </a:p>
          </p:txBody>
        </p:sp>
        <p:sp>
          <p:nvSpPr>
            <p:cNvPr id="8564" name="Freeform 372"/>
            <p:cNvSpPr>
              <a:spLocks/>
            </p:cNvSpPr>
            <p:nvPr/>
          </p:nvSpPr>
          <p:spPr bwMode="auto">
            <a:xfrm>
              <a:off x="1738" y="1768"/>
              <a:ext cx="120" cy="64"/>
            </a:xfrm>
            <a:custGeom>
              <a:avLst/>
              <a:gdLst/>
              <a:ahLst/>
              <a:cxnLst>
                <a:cxn ang="0">
                  <a:pos x="12" y="22"/>
                </a:cxn>
                <a:cxn ang="0">
                  <a:pos x="12" y="22"/>
                </a:cxn>
                <a:cxn ang="0">
                  <a:pos x="16" y="22"/>
                </a:cxn>
                <a:cxn ang="0">
                  <a:pos x="20" y="20"/>
                </a:cxn>
                <a:cxn ang="0">
                  <a:pos x="22" y="16"/>
                </a:cxn>
                <a:cxn ang="0">
                  <a:pos x="24" y="12"/>
                </a:cxn>
                <a:cxn ang="0">
                  <a:pos x="24" y="12"/>
                </a:cxn>
                <a:cxn ang="0">
                  <a:pos x="22" y="8"/>
                </a:cxn>
                <a:cxn ang="0">
                  <a:pos x="20" y="4"/>
                </a:cxn>
                <a:cxn ang="0">
                  <a:pos x="16" y="2"/>
                </a:cxn>
                <a:cxn ang="0">
                  <a:pos x="12" y="0"/>
                </a:cxn>
                <a:cxn ang="0">
                  <a:pos x="12" y="0"/>
                </a:cxn>
                <a:cxn ang="0">
                  <a:pos x="8" y="2"/>
                </a:cxn>
                <a:cxn ang="0">
                  <a:pos x="4" y="4"/>
                </a:cxn>
                <a:cxn ang="0">
                  <a:pos x="2" y="8"/>
                </a:cxn>
                <a:cxn ang="0">
                  <a:pos x="0" y="12"/>
                </a:cxn>
                <a:cxn ang="0">
                  <a:pos x="0" y="12"/>
                </a:cxn>
                <a:cxn ang="0">
                  <a:pos x="2" y="16"/>
                </a:cxn>
                <a:cxn ang="0">
                  <a:pos x="4" y="20"/>
                </a:cxn>
                <a:cxn ang="0">
                  <a:pos x="8" y="22"/>
                </a:cxn>
                <a:cxn ang="0">
                  <a:pos x="12" y="22"/>
                </a:cxn>
                <a:cxn ang="0">
                  <a:pos x="12" y="22"/>
                </a:cxn>
              </a:cxnLst>
              <a:rect l="0" t="0" r="r" b="b"/>
              <a:pathLst>
                <a:path w="24" h="22">
                  <a:moveTo>
                    <a:pt x="12" y="22"/>
                  </a:moveTo>
                  <a:lnTo>
                    <a:pt x="12" y="22"/>
                  </a:lnTo>
                  <a:lnTo>
                    <a:pt x="16" y="22"/>
                  </a:lnTo>
                  <a:lnTo>
                    <a:pt x="20" y="20"/>
                  </a:lnTo>
                  <a:lnTo>
                    <a:pt x="22" y="16"/>
                  </a:lnTo>
                  <a:lnTo>
                    <a:pt x="24" y="12"/>
                  </a:lnTo>
                  <a:lnTo>
                    <a:pt x="24" y="12"/>
                  </a:lnTo>
                  <a:lnTo>
                    <a:pt x="22" y="8"/>
                  </a:lnTo>
                  <a:lnTo>
                    <a:pt x="20" y="4"/>
                  </a:lnTo>
                  <a:lnTo>
                    <a:pt x="16" y="2"/>
                  </a:lnTo>
                  <a:lnTo>
                    <a:pt x="12" y="0"/>
                  </a:lnTo>
                  <a:lnTo>
                    <a:pt x="12" y="0"/>
                  </a:lnTo>
                  <a:lnTo>
                    <a:pt x="8" y="2"/>
                  </a:lnTo>
                  <a:lnTo>
                    <a:pt x="4" y="4"/>
                  </a:lnTo>
                  <a:lnTo>
                    <a:pt x="2" y="8"/>
                  </a:lnTo>
                  <a:lnTo>
                    <a:pt x="0" y="12"/>
                  </a:lnTo>
                  <a:lnTo>
                    <a:pt x="0" y="12"/>
                  </a:lnTo>
                  <a:lnTo>
                    <a:pt x="2" y="16"/>
                  </a:lnTo>
                  <a:lnTo>
                    <a:pt x="4" y="20"/>
                  </a:lnTo>
                  <a:lnTo>
                    <a:pt x="8" y="22"/>
                  </a:lnTo>
                  <a:lnTo>
                    <a:pt x="12" y="22"/>
                  </a:lnTo>
                  <a:lnTo>
                    <a:pt x="12" y="22"/>
                  </a:lnTo>
                  <a:close/>
                </a:path>
              </a:pathLst>
            </a:custGeom>
            <a:solidFill>
              <a:srgbClr val="EAC5A9"/>
            </a:solidFill>
            <a:ln w="9525">
              <a:noFill/>
              <a:round/>
              <a:headEnd/>
              <a:tailEnd/>
            </a:ln>
          </p:spPr>
          <p:txBody>
            <a:bodyPr/>
            <a:lstStyle/>
            <a:p>
              <a:endParaRPr lang="en-US"/>
            </a:p>
          </p:txBody>
        </p:sp>
        <p:sp>
          <p:nvSpPr>
            <p:cNvPr id="8565" name="Freeform 373"/>
            <p:cNvSpPr>
              <a:spLocks/>
            </p:cNvSpPr>
            <p:nvPr/>
          </p:nvSpPr>
          <p:spPr bwMode="auto">
            <a:xfrm>
              <a:off x="1747" y="1772"/>
              <a:ext cx="101" cy="60"/>
            </a:xfrm>
            <a:custGeom>
              <a:avLst/>
              <a:gdLst/>
              <a:ahLst/>
              <a:cxnLst>
                <a:cxn ang="0">
                  <a:pos x="10" y="20"/>
                </a:cxn>
                <a:cxn ang="0">
                  <a:pos x="10" y="20"/>
                </a:cxn>
                <a:cxn ang="0">
                  <a:pos x="14" y="18"/>
                </a:cxn>
                <a:cxn ang="0">
                  <a:pos x="18" y="16"/>
                </a:cxn>
                <a:cxn ang="0">
                  <a:pos x="20" y="14"/>
                </a:cxn>
                <a:cxn ang="0">
                  <a:pos x="20" y="10"/>
                </a:cxn>
                <a:cxn ang="0">
                  <a:pos x="20" y="10"/>
                </a:cxn>
                <a:cxn ang="0">
                  <a:pos x="20" y="6"/>
                </a:cxn>
                <a:cxn ang="0">
                  <a:pos x="18" y="2"/>
                </a:cxn>
                <a:cxn ang="0">
                  <a:pos x="14" y="0"/>
                </a:cxn>
                <a:cxn ang="0">
                  <a:pos x="10" y="0"/>
                </a:cxn>
                <a:cxn ang="0">
                  <a:pos x="10" y="0"/>
                </a:cxn>
                <a:cxn ang="0">
                  <a:pos x="6" y="0"/>
                </a:cxn>
                <a:cxn ang="0">
                  <a:pos x="2" y="2"/>
                </a:cxn>
                <a:cxn ang="0">
                  <a:pos x="0" y="6"/>
                </a:cxn>
                <a:cxn ang="0">
                  <a:pos x="0" y="10"/>
                </a:cxn>
                <a:cxn ang="0">
                  <a:pos x="0" y="10"/>
                </a:cxn>
                <a:cxn ang="0">
                  <a:pos x="0" y="14"/>
                </a:cxn>
                <a:cxn ang="0">
                  <a:pos x="2" y="16"/>
                </a:cxn>
                <a:cxn ang="0">
                  <a:pos x="6" y="18"/>
                </a:cxn>
                <a:cxn ang="0">
                  <a:pos x="10" y="20"/>
                </a:cxn>
                <a:cxn ang="0">
                  <a:pos x="10" y="20"/>
                </a:cxn>
              </a:cxnLst>
              <a:rect l="0" t="0" r="r" b="b"/>
              <a:pathLst>
                <a:path w="20" h="20">
                  <a:moveTo>
                    <a:pt x="10" y="20"/>
                  </a:moveTo>
                  <a:lnTo>
                    <a:pt x="10" y="20"/>
                  </a:lnTo>
                  <a:lnTo>
                    <a:pt x="14" y="18"/>
                  </a:lnTo>
                  <a:lnTo>
                    <a:pt x="18" y="16"/>
                  </a:lnTo>
                  <a:lnTo>
                    <a:pt x="20" y="14"/>
                  </a:lnTo>
                  <a:lnTo>
                    <a:pt x="20" y="10"/>
                  </a:lnTo>
                  <a:lnTo>
                    <a:pt x="20" y="10"/>
                  </a:lnTo>
                  <a:lnTo>
                    <a:pt x="20" y="6"/>
                  </a:lnTo>
                  <a:lnTo>
                    <a:pt x="18" y="2"/>
                  </a:lnTo>
                  <a:lnTo>
                    <a:pt x="14" y="0"/>
                  </a:lnTo>
                  <a:lnTo>
                    <a:pt x="10" y="0"/>
                  </a:lnTo>
                  <a:lnTo>
                    <a:pt x="10" y="0"/>
                  </a:lnTo>
                  <a:lnTo>
                    <a:pt x="6" y="0"/>
                  </a:lnTo>
                  <a:lnTo>
                    <a:pt x="2" y="2"/>
                  </a:lnTo>
                  <a:lnTo>
                    <a:pt x="0" y="6"/>
                  </a:lnTo>
                  <a:lnTo>
                    <a:pt x="0" y="10"/>
                  </a:lnTo>
                  <a:lnTo>
                    <a:pt x="0" y="10"/>
                  </a:lnTo>
                  <a:lnTo>
                    <a:pt x="0" y="14"/>
                  </a:lnTo>
                  <a:lnTo>
                    <a:pt x="2" y="16"/>
                  </a:lnTo>
                  <a:lnTo>
                    <a:pt x="6" y="18"/>
                  </a:lnTo>
                  <a:lnTo>
                    <a:pt x="10" y="20"/>
                  </a:lnTo>
                  <a:lnTo>
                    <a:pt x="10" y="20"/>
                  </a:lnTo>
                  <a:close/>
                </a:path>
              </a:pathLst>
            </a:custGeom>
            <a:solidFill>
              <a:srgbClr val="E9C1A5"/>
            </a:solidFill>
            <a:ln w="9525">
              <a:noFill/>
              <a:round/>
              <a:headEnd/>
              <a:tailEnd/>
            </a:ln>
          </p:spPr>
          <p:txBody>
            <a:bodyPr/>
            <a:lstStyle/>
            <a:p>
              <a:endParaRPr lang="en-US"/>
            </a:p>
          </p:txBody>
        </p:sp>
        <p:sp>
          <p:nvSpPr>
            <p:cNvPr id="8566" name="Freeform 374"/>
            <p:cNvSpPr>
              <a:spLocks/>
            </p:cNvSpPr>
            <p:nvPr/>
          </p:nvSpPr>
          <p:spPr bwMode="auto">
            <a:xfrm>
              <a:off x="1747" y="1772"/>
              <a:ext cx="101" cy="60"/>
            </a:xfrm>
            <a:custGeom>
              <a:avLst/>
              <a:gdLst/>
              <a:ahLst/>
              <a:cxnLst>
                <a:cxn ang="0">
                  <a:pos x="10" y="20"/>
                </a:cxn>
                <a:cxn ang="0">
                  <a:pos x="10" y="20"/>
                </a:cxn>
                <a:cxn ang="0">
                  <a:pos x="14" y="18"/>
                </a:cxn>
                <a:cxn ang="0">
                  <a:pos x="18" y="16"/>
                </a:cxn>
                <a:cxn ang="0">
                  <a:pos x="20" y="14"/>
                </a:cxn>
                <a:cxn ang="0">
                  <a:pos x="20" y="10"/>
                </a:cxn>
                <a:cxn ang="0">
                  <a:pos x="20" y="10"/>
                </a:cxn>
                <a:cxn ang="0">
                  <a:pos x="20" y="6"/>
                </a:cxn>
                <a:cxn ang="0">
                  <a:pos x="18" y="2"/>
                </a:cxn>
                <a:cxn ang="0">
                  <a:pos x="14" y="0"/>
                </a:cxn>
                <a:cxn ang="0">
                  <a:pos x="10" y="0"/>
                </a:cxn>
                <a:cxn ang="0">
                  <a:pos x="10" y="0"/>
                </a:cxn>
                <a:cxn ang="0">
                  <a:pos x="6" y="0"/>
                </a:cxn>
                <a:cxn ang="0">
                  <a:pos x="2" y="2"/>
                </a:cxn>
                <a:cxn ang="0">
                  <a:pos x="0" y="6"/>
                </a:cxn>
                <a:cxn ang="0">
                  <a:pos x="0" y="10"/>
                </a:cxn>
                <a:cxn ang="0">
                  <a:pos x="0" y="10"/>
                </a:cxn>
                <a:cxn ang="0">
                  <a:pos x="0" y="14"/>
                </a:cxn>
                <a:cxn ang="0">
                  <a:pos x="2" y="16"/>
                </a:cxn>
                <a:cxn ang="0">
                  <a:pos x="6" y="18"/>
                </a:cxn>
                <a:cxn ang="0">
                  <a:pos x="10" y="20"/>
                </a:cxn>
                <a:cxn ang="0">
                  <a:pos x="10" y="20"/>
                </a:cxn>
              </a:cxnLst>
              <a:rect l="0" t="0" r="r" b="b"/>
              <a:pathLst>
                <a:path w="20" h="20">
                  <a:moveTo>
                    <a:pt x="10" y="20"/>
                  </a:moveTo>
                  <a:lnTo>
                    <a:pt x="10" y="20"/>
                  </a:lnTo>
                  <a:lnTo>
                    <a:pt x="14" y="18"/>
                  </a:lnTo>
                  <a:lnTo>
                    <a:pt x="18" y="16"/>
                  </a:lnTo>
                  <a:lnTo>
                    <a:pt x="20" y="14"/>
                  </a:lnTo>
                  <a:lnTo>
                    <a:pt x="20" y="10"/>
                  </a:lnTo>
                  <a:lnTo>
                    <a:pt x="20" y="10"/>
                  </a:lnTo>
                  <a:lnTo>
                    <a:pt x="20" y="6"/>
                  </a:lnTo>
                  <a:lnTo>
                    <a:pt x="18" y="2"/>
                  </a:lnTo>
                  <a:lnTo>
                    <a:pt x="14" y="0"/>
                  </a:lnTo>
                  <a:lnTo>
                    <a:pt x="10" y="0"/>
                  </a:lnTo>
                  <a:lnTo>
                    <a:pt x="10" y="0"/>
                  </a:lnTo>
                  <a:lnTo>
                    <a:pt x="6" y="0"/>
                  </a:lnTo>
                  <a:lnTo>
                    <a:pt x="2" y="2"/>
                  </a:lnTo>
                  <a:lnTo>
                    <a:pt x="0" y="6"/>
                  </a:lnTo>
                  <a:lnTo>
                    <a:pt x="0" y="10"/>
                  </a:lnTo>
                  <a:lnTo>
                    <a:pt x="0" y="10"/>
                  </a:lnTo>
                  <a:lnTo>
                    <a:pt x="0" y="14"/>
                  </a:lnTo>
                  <a:lnTo>
                    <a:pt x="2" y="16"/>
                  </a:lnTo>
                  <a:lnTo>
                    <a:pt x="6" y="18"/>
                  </a:lnTo>
                  <a:lnTo>
                    <a:pt x="10" y="20"/>
                  </a:lnTo>
                  <a:lnTo>
                    <a:pt x="10" y="20"/>
                  </a:lnTo>
                  <a:close/>
                </a:path>
              </a:pathLst>
            </a:custGeom>
            <a:solidFill>
              <a:srgbClr val="E8BDA1"/>
            </a:solidFill>
            <a:ln w="9525">
              <a:noFill/>
              <a:round/>
              <a:headEnd/>
              <a:tailEnd/>
            </a:ln>
          </p:spPr>
          <p:txBody>
            <a:bodyPr/>
            <a:lstStyle/>
            <a:p>
              <a:endParaRPr lang="en-US"/>
            </a:p>
          </p:txBody>
        </p:sp>
        <p:sp>
          <p:nvSpPr>
            <p:cNvPr id="8567" name="Freeform 375"/>
            <p:cNvSpPr>
              <a:spLocks/>
            </p:cNvSpPr>
            <p:nvPr/>
          </p:nvSpPr>
          <p:spPr bwMode="auto">
            <a:xfrm>
              <a:off x="1747" y="1772"/>
              <a:ext cx="101" cy="55"/>
            </a:xfrm>
            <a:custGeom>
              <a:avLst/>
              <a:gdLst/>
              <a:ahLst/>
              <a:cxnLst>
                <a:cxn ang="0">
                  <a:pos x="10" y="18"/>
                </a:cxn>
                <a:cxn ang="0">
                  <a:pos x="10" y="18"/>
                </a:cxn>
                <a:cxn ang="0">
                  <a:pos x="14" y="18"/>
                </a:cxn>
                <a:cxn ang="0">
                  <a:pos x="16" y="16"/>
                </a:cxn>
                <a:cxn ang="0">
                  <a:pos x="18" y="14"/>
                </a:cxn>
                <a:cxn ang="0">
                  <a:pos x="20" y="10"/>
                </a:cxn>
                <a:cxn ang="0">
                  <a:pos x="20" y="10"/>
                </a:cxn>
                <a:cxn ang="0">
                  <a:pos x="18" y="6"/>
                </a:cxn>
                <a:cxn ang="0">
                  <a:pos x="16" y="4"/>
                </a:cxn>
                <a:cxn ang="0">
                  <a:pos x="14" y="2"/>
                </a:cxn>
                <a:cxn ang="0">
                  <a:pos x="10" y="0"/>
                </a:cxn>
                <a:cxn ang="0">
                  <a:pos x="10" y="0"/>
                </a:cxn>
                <a:cxn ang="0">
                  <a:pos x="6" y="2"/>
                </a:cxn>
                <a:cxn ang="0">
                  <a:pos x="4" y="4"/>
                </a:cxn>
                <a:cxn ang="0">
                  <a:pos x="2" y="6"/>
                </a:cxn>
                <a:cxn ang="0">
                  <a:pos x="0" y="10"/>
                </a:cxn>
                <a:cxn ang="0">
                  <a:pos x="0" y="10"/>
                </a:cxn>
                <a:cxn ang="0">
                  <a:pos x="2" y="14"/>
                </a:cxn>
                <a:cxn ang="0">
                  <a:pos x="4" y="16"/>
                </a:cxn>
                <a:cxn ang="0">
                  <a:pos x="6" y="18"/>
                </a:cxn>
                <a:cxn ang="0">
                  <a:pos x="10" y="18"/>
                </a:cxn>
                <a:cxn ang="0">
                  <a:pos x="10" y="18"/>
                </a:cxn>
              </a:cxnLst>
              <a:rect l="0" t="0" r="r" b="b"/>
              <a:pathLst>
                <a:path w="20" h="18">
                  <a:moveTo>
                    <a:pt x="10" y="18"/>
                  </a:moveTo>
                  <a:lnTo>
                    <a:pt x="10" y="18"/>
                  </a:lnTo>
                  <a:lnTo>
                    <a:pt x="14" y="18"/>
                  </a:lnTo>
                  <a:lnTo>
                    <a:pt x="16" y="16"/>
                  </a:lnTo>
                  <a:lnTo>
                    <a:pt x="18" y="14"/>
                  </a:lnTo>
                  <a:lnTo>
                    <a:pt x="20" y="10"/>
                  </a:lnTo>
                  <a:lnTo>
                    <a:pt x="20" y="10"/>
                  </a:lnTo>
                  <a:lnTo>
                    <a:pt x="18" y="6"/>
                  </a:lnTo>
                  <a:lnTo>
                    <a:pt x="16" y="4"/>
                  </a:lnTo>
                  <a:lnTo>
                    <a:pt x="14" y="2"/>
                  </a:lnTo>
                  <a:lnTo>
                    <a:pt x="10" y="0"/>
                  </a:lnTo>
                  <a:lnTo>
                    <a:pt x="10" y="0"/>
                  </a:lnTo>
                  <a:lnTo>
                    <a:pt x="6" y="2"/>
                  </a:lnTo>
                  <a:lnTo>
                    <a:pt x="4" y="4"/>
                  </a:lnTo>
                  <a:lnTo>
                    <a:pt x="2" y="6"/>
                  </a:lnTo>
                  <a:lnTo>
                    <a:pt x="0" y="10"/>
                  </a:lnTo>
                  <a:lnTo>
                    <a:pt x="0" y="10"/>
                  </a:lnTo>
                  <a:lnTo>
                    <a:pt x="2" y="14"/>
                  </a:lnTo>
                  <a:lnTo>
                    <a:pt x="4" y="16"/>
                  </a:lnTo>
                  <a:lnTo>
                    <a:pt x="6" y="18"/>
                  </a:lnTo>
                  <a:lnTo>
                    <a:pt x="10" y="18"/>
                  </a:lnTo>
                  <a:lnTo>
                    <a:pt x="10" y="18"/>
                  </a:lnTo>
                  <a:close/>
                </a:path>
              </a:pathLst>
            </a:custGeom>
            <a:solidFill>
              <a:srgbClr val="E7BA9D"/>
            </a:solidFill>
            <a:ln w="9525">
              <a:noFill/>
              <a:round/>
              <a:headEnd/>
              <a:tailEnd/>
            </a:ln>
          </p:spPr>
          <p:txBody>
            <a:bodyPr/>
            <a:lstStyle/>
            <a:p>
              <a:endParaRPr lang="en-US"/>
            </a:p>
          </p:txBody>
        </p:sp>
        <p:sp>
          <p:nvSpPr>
            <p:cNvPr id="8568" name="Freeform 376"/>
            <p:cNvSpPr>
              <a:spLocks/>
            </p:cNvSpPr>
            <p:nvPr/>
          </p:nvSpPr>
          <p:spPr bwMode="auto">
            <a:xfrm>
              <a:off x="1757" y="1772"/>
              <a:ext cx="81" cy="55"/>
            </a:xfrm>
            <a:custGeom>
              <a:avLst/>
              <a:gdLst/>
              <a:ahLst/>
              <a:cxnLst>
                <a:cxn ang="0">
                  <a:pos x="8" y="18"/>
                </a:cxn>
                <a:cxn ang="0">
                  <a:pos x="8" y="18"/>
                </a:cxn>
                <a:cxn ang="0">
                  <a:pos x="12" y="18"/>
                </a:cxn>
                <a:cxn ang="0">
                  <a:pos x="14" y="16"/>
                </a:cxn>
                <a:cxn ang="0">
                  <a:pos x="16" y="12"/>
                </a:cxn>
                <a:cxn ang="0">
                  <a:pos x="16" y="10"/>
                </a:cxn>
                <a:cxn ang="0">
                  <a:pos x="16" y="10"/>
                </a:cxn>
                <a:cxn ang="0">
                  <a:pos x="16" y="6"/>
                </a:cxn>
                <a:cxn ang="0">
                  <a:pos x="14" y="4"/>
                </a:cxn>
                <a:cxn ang="0">
                  <a:pos x="12" y="2"/>
                </a:cxn>
                <a:cxn ang="0">
                  <a:pos x="8" y="0"/>
                </a:cxn>
                <a:cxn ang="0">
                  <a:pos x="8" y="0"/>
                </a:cxn>
                <a:cxn ang="0">
                  <a:pos x="4" y="2"/>
                </a:cxn>
                <a:cxn ang="0">
                  <a:pos x="2" y="4"/>
                </a:cxn>
                <a:cxn ang="0">
                  <a:pos x="0" y="6"/>
                </a:cxn>
                <a:cxn ang="0">
                  <a:pos x="0" y="10"/>
                </a:cxn>
                <a:cxn ang="0">
                  <a:pos x="0" y="10"/>
                </a:cxn>
                <a:cxn ang="0">
                  <a:pos x="0" y="12"/>
                </a:cxn>
                <a:cxn ang="0">
                  <a:pos x="2" y="16"/>
                </a:cxn>
                <a:cxn ang="0">
                  <a:pos x="4" y="18"/>
                </a:cxn>
                <a:cxn ang="0">
                  <a:pos x="8" y="18"/>
                </a:cxn>
                <a:cxn ang="0">
                  <a:pos x="8" y="18"/>
                </a:cxn>
              </a:cxnLst>
              <a:rect l="0" t="0" r="r" b="b"/>
              <a:pathLst>
                <a:path w="16" h="18">
                  <a:moveTo>
                    <a:pt x="8" y="18"/>
                  </a:moveTo>
                  <a:lnTo>
                    <a:pt x="8" y="18"/>
                  </a:lnTo>
                  <a:lnTo>
                    <a:pt x="12" y="18"/>
                  </a:lnTo>
                  <a:lnTo>
                    <a:pt x="14" y="16"/>
                  </a:lnTo>
                  <a:lnTo>
                    <a:pt x="16" y="12"/>
                  </a:lnTo>
                  <a:lnTo>
                    <a:pt x="16" y="10"/>
                  </a:lnTo>
                  <a:lnTo>
                    <a:pt x="16" y="10"/>
                  </a:lnTo>
                  <a:lnTo>
                    <a:pt x="16" y="6"/>
                  </a:lnTo>
                  <a:lnTo>
                    <a:pt x="14" y="4"/>
                  </a:lnTo>
                  <a:lnTo>
                    <a:pt x="12" y="2"/>
                  </a:lnTo>
                  <a:lnTo>
                    <a:pt x="8" y="0"/>
                  </a:lnTo>
                  <a:lnTo>
                    <a:pt x="8" y="0"/>
                  </a:lnTo>
                  <a:lnTo>
                    <a:pt x="4" y="2"/>
                  </a:lnTo>
                  <a:lnTo>
                    <a:pt x="2" y="4"/>
                  </a:lnTo>
                  <a:lnTo>
                    <a:pt x="0" y="6"/>
                  </a:lnTo>
                  <a:lnTo>
                    <a:pt x="0" y="10"/>
                  </a:lnTo>
                  <a:lnTo>
                    <a:pt x="0" y="10"/>
                  </a:lnTo>
                  <a:lnTo>
                    <a:pt x="0" y="12"/>
                  </a:lnTo>
                  <a:lnTo>
                    <a:pt x="2" y="16"/>
                  </a:lnTo>
                  <a:lnTo>
                    <a:pt x="4" y="18"/>
                  </a:lnTo>
                  <a:lnTo>
                    <a:pt x="8" y="18"/>
                  </a:lnTo>
                  <a:lnTo>
                    <a:pt x="8" y="18"/>
                  </a:lnTo>
                  <a:close/>
                </a:path>
              </a:pathLst>
            </a:custGeom>
            <a:solidFill>
              <a:srgbClr val="E6B698"/>
            </a:solidFill>
            <a:ln w="9525">
              <a:noFill/>
              <a:round/>
              <a:headEnd/>
              <a:tailEnd/>
            </a:ln>
          </p:spPr>
          <p:txBody>
            <a:bodyPr/>
            <a:lstStyle/>
            <a:p>
              <a:endParaRPr lang="en-US"/>
            </a:p>
          </p:txBody>
        </p:sp>
        <p:sp>
          <p:nvSpPr>
            <p:cNvPr id="8569" name="Freeform 377"/>
            <p:cNvSpPr>
              <a:spLocks/>
            </p:cNvSpPr>
            <p:nvPr/>
          </p:nvSpPr>
          <p:spPr bwMode="auto">
            <a:xfrm>
              <a:off x="1757" y="1779"/>
              <a:ext cx="81" cy="48"/>
            </a:xfrm>
            <a:custGeom>
              <a:avLst/>
              <a:gdLst/>
              <a:ahLst/>
              <a:cxnLst>
                <a:cxn ang="0">
                  <a:pos x="8" y="16"/>
                </a:cxn>
                <a:cxn ang="0">
                  <a:pos x="8" y="16"/>
                </a:cxn>
                <a:cxn ang="0">
                  <a:pos x="12" y="14"/>
                </a:cxn>
                <a:cxn ang="0">
                  <a:pos x="14" y="14"/>
                </a:cxn>
                <a:cxn ang="0">
                  <a:pos x="16" y="10"/>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 ang="0">
                  <a:pos x="0" y="8"/>
                </a:cxn>
                <a:cxn ang="0">
                  <a:pos x="0" y="10"/>
                </a:cxn>
                <a:cxn ang="0">
                  <a:pos x="2" y="14"/>
                </a:cxn>
                <a:cxn ang="0">
                  <a:pos x="4" y="14"/>
                </a:cxn>
                <a:cxn ang="0">
                  <a:pos x="8" y="16"/>
                </a:cxn>
                <a:cxn ang="0">
                  <a:pos x="8" y="16"/>
                </a:cxn>
              </a:cxnLst>
              <a:rect l="0" t="0" r="r" b="b"/>
              <a:pathLst>
                <a:path w="16" h="16">
                  <a:moveTo>
                    <a:pt x="8" y="16"/>
                  </a:moveTo>
                  <a:lnTo>
                    <a:pt x="8" y="16"/>
                  </a:lnTo>
                  <a:lnTo>
                    <a:pt x="12" y="14"/>
                  </a:lnTo>
                  <a:lnTo>
                    <a:pt x="14" y="14"/>
                  </a:lnTo>
                  <a:lnTo>
                    <a:pt x="16" y="10"/>
                  </a:lnTo>
                  <a:lnTo>
                    <a:pt x="16" y="8"/>
                  </a:lnTo>
                  <a:lnTo>
                    <a:pt x="16" y="8"/>
                  </a:lnTo>
                  <a:lnTo>
                    <a:pt x="16" y="4"/>
                  </a:lnTo>
                  <a:lnTo>
                    <a:pt x="14" y="2"/>
                  </a:lnTo>
                  <a:lnTo>
                    <a:pt x="12" y="0"/>
                  </a:lnTo>
                  <a:lnTo>
                    <a:pt x="8" y="0"/>
                  </a:lnTo>
                  <a:lnTo>
                    <a:pt x="8" y="0"/>
                  </a:lnTo>
                  <a:lnTo>
                    <a:pt x="4" y="0"/>
                  </a:lnTo>
                  <a:lnTo>
                    <a:pt x="2" y="2"/>
                  </a:lnTo>
                  <a:lnTo>
                    <a:pt x="0" y="4"/>
                  </a:lnTo>
                  <a:lnTo>
                    <a:pt x="0" y="8"/>
                  </a:lnTo>
                  <a:lnTo>
                    <a:pt x="0" y="8"/>
                  </a:lnTo>
                  <a:lnTo>
                    <a:pt x="0" y="10"/>
                  </a:lnTo>
                  <a:lnTo>
                    <a:pt x="2" y="14"/>
                  </a:lnTo>
                  <a:lnTo>
                    <a:pt x="4" y="14"/>
                  </a:lnTo>
                  <a:lnTo>
                    <a:pt x="8" y="16"/>
                  </a:lnTo>
                  <a:lnTo>
                    <a:pt x="8" y="16"/>
                  </a:lnTo>
                  <a:close/>
                </a:path>
              </a:pathLst>
            </a:custGeom>
            <a:solidFill>
              <a:srgbClr val="E5B394"/>
            </a:solidFill>
            <a:ln w="9525">
              <a:noFill/>
              <a:round/>
              <a:headEnd/>
              <a:tailEnd/>
            </a:ln>
          </p:spPr>
          <p:txBody>
            <a:bodyPr/>
            <a:lstStyle/>
            <a:p>
              <a:endParaRPr lang="en-US"/>
            </a:p>
          </p:txBody>
        </p:sp>
        <p:sp>
          <p:nvSpPr>
            <p:cNvPr id="8570" name="Freeform 378"/>
            <p:cNvSpPr>
              <a:spLocks/>
            </p:cNvSpPr>
            <p:nvPr/>
          </p:nvSpPr>
          <p:spPr bwMode="auto">
            <a:xfrm>
              <a:off x="1757" y="1779"/>
              <a:ext cx="81" cy="48"/>
            </a:xfrm>
            <a:custGeom>
              <a:avLst/>
              <a:gdLst/>
              <a:ahLst/>
              <a:cxnLst>
                <a:cxn ang="0">
                  <a:pos x="8" y="16"/>
                </a:cxn>
                <a:cxn ang="0">
                  <a:pos x="8" y="16"/>
                </a:cxn>
                <a:cxn ang="0">
                  <a:pos x="14" y="12"/>
                </a:cxn>
                <a:cxn ang="0">
                  <a:pos x="16" y="10"/>
                </a:cxn>
                <a:cxn ang="0">
                  <a:pos x="16" y="8"/>
                </a:cxn>
                <a:cxn ang="0">
                  <a:pos x="16" y="8"/>
                </a:cxn>
                <a:cxn ang="0">
                  <a:pos x="16" y="4"/>
                </a:cxn>
                <a:cxn ang="0">
                  <a:pos x="14" y="2"/>
                </a:cxn>
                <a:cxn ang="0">
                  <a:pos x="8" y="0"/>
                </a:cxn>
                <a:cxn ang="0">
                  <a:pos x="8" y="0"/>
                </a:cxn>
                <a:cxn ang="0">
                  <a:pos x="2" y="2"/>
                </a:cxn>
                <a:cxn ang="0">
                  <a:pos x="0" y="4"/>
                </a:cxn>
                <a:cxn ang="0">
                  <a:pos x="0" y="8"/>
                </a:cxn>
                <a:cxn ang="0">
                  <a:pos x="0" y="8"/>
                </a:cxn>
                <a:cxn ang="0">
                  <a:pos x="0" y="10"/>
                </a:cxn>
                <a:cxn ang="0">
                  <a:pos x="2" y="12"/>
                </a:cxn>
                <a:cxn ang="0">
                  <a:pos x="8" y="16"/>
                </a:cxn>
                <a:cxn ang="0">
                  <a:pos x="8" y="16"/>
                </a:cxn>
              </a:cxnLst>
              <a:rect l="0" t="0" r="r" b="b"/>
              <a:pathLst>
                <a:path w="16" h="16">
                  <a:moveTo>
                    <a:pt x="8" y="16"/>
                  </a:moveTo>
                  <a:lnTo>
                    <a:pt x="8" y="16"/>
                  </a:lnTo>
                  <a:lnTo>
                    <a:pt x="14" y="12"/>
                  </a:lnTo>
                  <a:lnTo>
                    <a:pt x="16" y="10"/>
                  </a:lnTo>
                  <a:lnTo>
                    <a:pt x="16" y="8"/>
                  </a:lnTo>
                  <a:lnTo>
                    <a:pt x="16" y="8"/>
                  </a:lnTo>
                  <a:lnTo>
                    <a:pt x="16" y="4"/>
                  </a:lnTo>
                  <a:lnTo>
                    <a:pt x="14" y="2"/>
                  </a:lnTo>
                  <a:lnTo>
                    <a:pt x="8" y="0"/>
                  </a:lnTo>
                  <a:lnTo>
                    <a:pt x="8" y="0"/>
                  </a:lnTo>
                  <a:lnTo>
                    <a:pt x="2" y="2"/>
                  </a:lnTo>
                  <a:lnTo>
                    <a:pt x="0" y="4"/>
                  </a:lnTo>
                  <a:lnTo>
                    <a:pt x="0" y="8"/>
                  </a:lnTo>
                  <a:lnTo>
                    <a:pt x="0" y="8"/>
                  </a:lnTo>
                  <a:lnTo>
                    <a:pt x="0" y="10"/>
                  </a:lnTo>
                  <a:lnTo>
                    <a:pt x="2" y="12"/>
                  </a:lnTo>
                  <a:lnTo>
                    <a:pt x="8" y="16"/>
                  </a:lnTo>
                  <a:lnTo>
                    <a:pt x="8" y="16"/>
                  </a:lnTo>
                  <a:close/>
                </a:path>
              </a:pathLst>
            </a:custGeom>
            <a:solidFill>
              <a:srgbClr val="E4B090"/>
            </a:solidFill>
            <a:ln w="9525">
              <a:noFill/>
              <a:round/>
              <a:headEnd/>
              <a:tailEnd/>
            </a:ln>
          </p:spPr>
          <p:txBody>
            <a:bodyPr/>
            <a:lstStyle/>
            <a:p>
              <a:endParaRPr lang="en-US"/>
            </a:p>
          </p:txBody>
        </p:sp>
        <p:sp>
          <p:nvSpPr>
            <p:cNvPr id="8571" name="Freeform 379"/>
            <p:cNvSpPr>
              <a:spLocks/>
            </p:cNvSpPr>
            <p:nvPr/>
          </p:nvSpPr>
          <p:spPr bwMode="auto">
            <a:xfrm>
              <a:off x="1757" y="1779"/>
              <a:ext cx="81" cy="41"/>
            </a:xfrm>
            <a:custGeom>
              <a:avLst/>
              <a:gdLst/>
              <a:ahLst/>
              <a:cxnLst>
                <a:cxn ang="0">
                  <a:pos x="8" y="14"/>
                </a:cxn>
                <a:cxn ang="0">
                  <a:pos x="8" y="14"/>
                </a:cxn>
                <a:cxn ang="0">
                  <a:pos x="14" y="12"/>
                </a:cxn>
                <a:cxn ang="0">
                  <a:pos x="16" y="8"/>
                </a:cxn>
                <a:cxn ang="0">
                  <a:pos x="16" y="8"/>
                </a:cxn>
                <a:cxn ang="0">
                  <a:pos x="14" y="2"/>
                </a:cxn>
                <a:cxn ang="0">
                  <a:pos x="8" y="0"/>
                </a:cxn>
                <a:cxn ang="0">
                  <a:pos x="8" y="0"/>
                </a:cxn>
                <a:cxn ang="0">
                  <a:pos x="2" y="2"/>
                </a:cxn>
                <a:cxn ang="0">
                  <a:pos x="0" y="8"/>
                </a:cxn>
                <a:cxn ang="0">
                  <a:pos x="0" y="8"/>
                </a:cxn>
                <a:cxn ang="0">
                  <a:pos x="2" y="12"/>
                </a:cxn>
                <a:cxn ang="0">
                  <a:pos x="8" y="14"/>
                </a:cxn>
                <a:cxn ang="0">
                  <a:pos x="8" y="14"/>
                </a:cxn>
              </a:cxnLst>
              <a:rect l="0" t="0" r="r" b="b"/>
              <a:pathLst>
                <a:path w="16" h="14">
                  <a:moveTo>
                    <a:pt x="8" y="14"/>
                  </a:moveTo>
                  <a:lnTo>
                    <a:pt x="8" y="14"/>
                  </a:lnTo>
                  <a:lnTo>
                    <a:pt x="14" y="12"/>
                  </a:lnTo>
                  <a:lnTo>
                    <a:pt x="16" y="8"/>
                  </a:lnTo>
                  <a:lnTo>
                    <a:pt x="16" y="8"/>
                  </a:lnTo>
                  <a:lnTo>
                    <a:pt x="14" y="2"/>
                  </a:lnTo>
                  <a:lnTo>
                    <a:pt x="8" y="0"/>
                  </a:lnTo>
                  <a:lnTo>
                    <a:pt x="8" y="0"/>
                  </a:lnTo>
                  <a:lnTo>
                    <a:pt x="2" y="2"/>
                  </a:lnTo>
                  <a:lnTo>
                    <a:pt x="0" y="8"/>
                  </a:lnTo>
                  <a:lnTo>
                    <a:pt x="0" y="8"/>
                  </a:lnTo>
                  <a:lnTo>
                    <a:pt x="2" y="12"/>
                  </a:lnTo>
                  <a:lnTo>
                    <a:pt x="8" y="14"/>
                  </a:lnTo>
                  <a:lnTo>
                    <a:pt x="8" y="14"/>
                  </a:lnTo>
                  <a:close/>
                </a:path>
              </a:pathLst>
            </a:custGeom>
            <a:solidFill>
              <a:srgbClr val="E4AD8D"/>
            </a:solidFill>
            <a:ln w="9525">
              <a:noFill/>
              <a:round/>
              <a:headEnd/>
              <a:tailEnd/>
            </a:ln>
          </p:spPr>
          <p:txBody>
            <a:bodyPr/>
            <a:lstStyle/>
            <a:p>
              <a:endParaRPr lang="en-US"/>
            </a:p>
          </p:txBody>
        </p:sp>
        <p:sp>
          <p:nvSpPr>
            <p:cNvPr id="8572" name="Freeform 380"/>
            <p:cNvSpPr>
              <a:spLocks/>
            </p:cNvSpPr>
            <p:nvPr/>
          </p:nvSpPr>
          <p:spPr bwMode="auto">
            <a:xfrm>
              <a:off x="2852" y="1477"/>
              <a:ext cx="172" cy="107"/>
            </a:xfrm>
            <a:custGeom>
              <a:avLst/>
              <a:gdLst/>
              <a:ahLst/>
              <a:cxnLst>
                <a:cxn ang="0">
                  <a:pos x="16" y="36"/>
                </a:cxn>
                <a:cxn ang="0">
                  <a:pos x="16" y="36"/>
                </a:cxn>
                <a:cxn ang="0">
                  <a:pos x="24" y="34"/>
                </a:cxn>
                <a:cxn ang="0">
                  <a:pos x="30" y="30"/>
                </a:cxn>
                <a:cxn ang="0">
                  <a:pos x="32" y="24"/>
                </a:cxn>
                <a:cxn ang="0">
                  <a:pos x="34" y="18"/>
                </a:cxn>
                <a:cxn ang="0">
                  <a:pos x="34" y="18"/>
                </a:cxn>
                <a:cxn ang="0">
                  <a:pos x="32" y="10"/>
                </a:cxn>
                <a:cxn ang="0">
                  <a:pos x="30" y="4"/>
                </a:cxn>
                <a:cxn ang="0">
                  <a:pos x="24" y="2"/>
                </a:cxn>
                <a:cxn ang="0">
                  <a:pos x="16" y="0"/>
                </a:cxn>
                <a:cxn ang="0">
                  <a:pos x="16" y="0"/>
                </a:cxn>
                <a:cxn ang="0">
                  <a:pos x="10" y="2"/>
                </a:cxn>
                <a:cxn ang="0">
                  <a:pos x="4" y="4"/>
                </a:cxn>
                <a:cxn ang="0">
                  <a:pos x="2" y="10"/>
                </a:cxn>
                <a:cxn ang="0">
                  <a:pos x="0" y="18"/>
                </a:cxn>
                <a:cxn ang="0">
                  <a:pos x="0" y="18"/>
                </a:cxn>
                <a:cxn ang="0">
                  <a:pos x="2" y="24"/>
                </a:cxn>
                <a:cxn ang="0">
                  <a:pos x="4" y="30"/>
                </a:cxn>
                <a:cxn ang="0">
                  <a:pos x="10" y="34"/>
                </a:cxn>
                <a:cxn ang="0">
                  <a:pos x="16" y="36"/>
                </a:cxn>
                <a:cxn ang="0">
                  <a:pos x="16" y="36"/>
                </a:cxn>
              </a:cxnLst>
              <a:rect l="0" t="0" r="r" b="b"/>
              <a:pathLst>
                <a:path w="34" h="36">
                  <a:moveTo>
                    <a:pt x="16" y="36"/>
                  </a:moveTo>
                  <a:lnTo>
                    <a:pt x="16" y="36"/>
                  </a:lnTo>
                  <a:lnTo>
                    <a:pt x="24" y="34"/>
                  </a:lnTo>
                  <a:lnTo>
                    <a:pt x="30" y="30"/>
                  </a:lnTo>
                  <a:lnTo>
                    <a:pt x="32" y="24"/>
                  </a:lnTo>
                  <a:lnTo>
                    <a:pt x="34" y="18"/>
                  </a:lnTo>
                  <a:lnTo>
                    <a:pt x="34" y="18"/>
                  </a:lnTo>
                  <a:lnTo>
                    <a:pt x="32" y="10"/>
                  </a:lnTo>
                  <a:lnTo>
                    <a:pt x="30" y="4"/>
                  </a:lnTo>
                  <a:lnTo>
                    <a:pt x="24" y="2"/>
                  </a:lnTo>
                  <a:lnTo>
                    <a:pt x="16" y="0"/>
                  </a:lnTo>
                  <a:lnTo>
                    <a:pt x="16" y="0"/>
                  </a:lnTo>
                  <a:lnTo>
                    <a:pt x="10" y="2"/>
                  </a:lnTo>
                  <a:lnTo>
                    <a:pt x="4" y="4"/>
                  </a:lnTo>
                  <a:lnTo>
                    <a:pt x="2" y="10"/>
                  </a:lnTo>
                  <a:lnTo>
                    <a:pt x="0" y="18"/>
                  </a:lnTo>
                  <a:lnTo>
                    <a:pt x="0" y="18"/>
                  </a:lnTo>
                  <a:lnTo>
                    <a:pt x="2" y="24"/>
                  </a:lnTo>
                  <a:lnTo>
                    <a:pt x="4" y="30"/>
                  </a:lnTo>
                  <a:lnTo>
                    <a:pt x="10" y="34"/>
                  </a:lnTo>
                  <a:lnTo>
                    <a:pt x="16" y="36"/>
                  </a:lnTo>
                  <a:lnTo>
                    <a:pt x="16" y="36"/>
                  </a:lnTo>
                  <a:close/>
                </a:path>
              </a:pathLst>
            </a:custGeom>
            <a:solidFill>
              <a:srgbClr val="C4A98D"/>
            </a:solidFill>
            <a:ln w="9525">
              <a:noFill/>
              <a:round/>
              <a:headEnd/>
              <a:tailEnd/>
            </a:ln>
          </p:spPr>
          <p:txBody>
            <a:bodyPr/>
            <a:lstStyle/>
            <a:p>
              <a:endParaRPr lang="en-US"/>
            </a:p>
          </p:txBody>
        </p:sp>
        <p:sp>
          <p:nvSpPr>
            <p:cNvPr id="8573" name="Freeform 381"/>
            <p:cNvSpPr>
              <a:spLocks/>
            </p:cNvSpPr>
            <p:nvPr/>
          </p:nvSpPr>
          <p:spPr bwMode="auto">
            <a:xfrm>
              <a:off x="2852" y="1477"/>
              <a:ext cx="172" cy="100"/>
            </a:xfrm>
            <a:custGeom>
              <a:avLst/>
              <a:gdLst/>
              <a:ahLst/>
              <a:cxnLst>
                <a:cxn ang="0">
                  <a:pos x="16" y="34"/>
                </a:cxn>
                <a:cxn ang="0">
                  <a:pos x="16" y="34"/>
                </a:cxn>
                <a:cxn ang="0">
                  <a:pos x="24" y="32"/>
                </a:cxn>
                <a:cxn ang="0">
                  <a:pos x="28" y="30"/>
                </a:cxn>
                <a:cxn ang="0">
                  <a:pos x="32" y="24"/>
                </a:cxn>
                <a:cxn ang="0">
                  <a:pos x="34" y="18"/>
                </a:cxn>
                <a:cxn ang="0">
                  <a:pos x="34" y="18"/>
                </a:cxn>
                <a:cxn ang="0">
                  <a:pos x="32" y="10"/>
                </a:cxn>
                <a:cxn ang="0">
                  <a:pos x="28" y="6"/>
                </a:cxn>
                <a:cxn ang="0">
                  <a:pos x="24" y="2"/>
                </a:cxn>
                <a:cxn ang="0">
                  <a:pos x="16" y="0"/>
                </a:cxn>
                <a:cxn ang="0">
                  <a:pos x="16" y="0"/>
                </a:cxn>
                <a:cxn ang="0">
                  <a:pos x="10" y="2"/>
                </a:cxn>
                <a:cxn ang="0">
                  <a:pos x="6" y="6"/>
                </a:cxn>
                <a:cxn ang="0">
                  <a:pos x="2" y="10"/>
                </a:cxn>
                <a:cxn ang="0">
                  <a:pos x="0" y="18"/>
                </a:cxn>
                <a:cxn ang="0">
                  <a:pos x="0" y="18"/>
                </a:cxn>
                <a:cxn ang="0">
                  <a:pos x="2" y="24"/>
                </a:cxn>
                <a:cxn ang="0">
                  <a:pos x="6" y="30"/>
                </a:cxn>
                <a:cxn ang="0">
                  <a:pos x="10" y="32"/>
                </a:cxn>
                <a:cxn ang="0">
                  <a:pos x="16" y="34"/>
                </a:cxn>
                <a:cxn ang="0">
                  <a:pos x="16" y="34"/>
                </a:cxn>
              </a:cxnLst>
              <a:rect l="0" t="0" r="r" b="b"/>
              <a:pathLst>
                <a:path w="34" h="34">
                  <a:moveTo>
                    <a:pt x="16" y="34"/>
                  </a:moveTo>
                  <a:lnTo>
                    <a:pt x="16" y="34"/>
                  </a:lnTo>
                  <a:lnTo>
                    <a:pt x="24" y="32"/>
                  </a:lnTo>
                  <a:lnTo>
                    <a:pt x="28" y="30"/>
                  </a:lnTo>
                  <a:lnTo>
                    <a:pt x="32" y="24"/>
                  </a:lnTo>
                  <a:lnTo>
                    <a:pt x="34" y="18"/>
                  </a:lnTo>
                  <a:lnTo>
                    <a:pt x="34" y="18"/>
                  </a:lnTo>
                  <a:lnTo>
                    <a:pt x="32" y="10"/>
                  </a:lnTo>
                  <a:lnTo>
                    <a:pt x="28" y="6"/>
                  </a:lnTo>
                  <a:lnTo>
                    <a:pt x="24" y="2"/>
                  </a:lnTo>
                  <a:lnTo>
                    <a:pt x="16" y="0"/>
                  </a:lnTo>
                  <a:lnTo>
                    <a:pt x="16" y="0"/>
                  </a:lnTo>
                  <a:lnTo>
                    <a:pt x="10" y="2"/>
                  </a:lnTo>
                  <a:lnTo>
                    <a:pt x="6" y="6"/>
                  </a:lnTo>
                  <a:lnTo>
                    <a:pt x="2" y="10"/>
                  </a:lnTo>
                  <a:lnTo>
                    <a:pt x="0" y="18"/>
                  </a:lnTo>
                  <a:lnTo>
                    <a:pt x="0" y="18"/>
                  </a:lnTo>
                  <a:lnTo>
                    <a:pt x="2" y="24"/>
                  </a:lnTo>
                  <a:lnTo>
                    <a:pt x="6" y="30"/>
                  </a:lnTo>
                  <a:lnTo>
                    <a:pt x="10" y="32"/>
                  </a:lnTo>
                  <a:lnTo>
                    <a:pt x="16" y="34"/>
                  </a:lnTo>
                  <a:lnTo>
                    <a:pt x="16" y="34"/>
                  </a:lnTo>
                  <a:close/>
                </a:path>
              </a:pathLst>
            </a:custGeom>
            <a:solidFill>
              <a:srgbClr val="C5A88B"/>
            </a:solidFill>
            <a:ln w="9525">
              <a:noFill/>
              <a:round/>
              <a:headEnd/>
              <a:tailEnd/>
            </a:ln>
          </p:spPr>
          <p:txBody>
            <a:bodyPr/>
            <a:lstStyle/>
            <a:p>
              <a:endParaRPr lang="en-US"/>
            </a:p>
          </p:txBody>
        </p:sp>
        <p:sp>
          <p:nvSpPr>
            <p:cNvPr id="8574" name="Freeform 382"/>
            <p:cNvSpPr>
              <a:spLocks/>
            </p:cNvSpPr>
            <p:nvPr/>
          </p:nvSpPr>
          <p:spPr bwMode="auto">
            <a:xfrm>
              <a:off x="2862" y="1484"/>
              <a:ext cx="152" cy="93"/>
            </a:xfrm>
            <a:custGeom>
              <a:avLst/>
              <a:gdLst/>
              <a:ahLst/>
              <a:cxnLst>
                <a:cxn ang="0">
                  <a:pos x="14" y="32"/>
                </a:cxn>
                <a:cxn ang="0">
                  <a:pos x="14" y="32"/>
                </a:cxn>
                <a:cxn ang="0">
                  <a:pos x="22" y="30"/>
                </a:cxn>
                <a:cxn ang="0">
                  <a:pos x="26" y="26"/>
                </a:cxn>
                <a:cxn ang="0">
                  <a:pos x="30" y="22"/>
                </a:cxn>
                <a:cxn ang="0">
                  <a:pos x="30" y="16"/>
                </a:cxn>
                <a:cxn ang="0">
                  <a:pos x="30" y="16"/>
                </a:cxn>
                <a:cxn ang="0">
                  <a:pos x="30" y="10"/>
                </a:cxn>
                <a:cxn ang="0">
                  <a:pos x="26" y="4"/>
                </a:cxn>
                <a:cxn ang="0">
                  <a:pos x="22" y="0"/>
                </a:cxn>
                <a:cxn ang="0">
                  <a:pos x="14" y="0"/>
                </a:cxn>
                <a:cxn ang="0">
                  <a:pos x="14" y="0"/>
                </a:cxn>
                <a:cxn ang="0">
                  <a:pos x="8" y="0"/>
                </a:cxn>
                <a:cxn ang="0">
                  <a:pos x="4" y="4"/>
                </a:cxn>
                <a:cxn ang="0">
                  <a:pos x="0" y="10"/>
                </a:cxn>
                <a:cxn ang="0">
                  <a:pos x="0" y="16"/>
                </a:cxn>
                <a:cxn ang="0">
                  <a:pos x="0" y="16"/>
                </a:cxn>
                <a:cxn ang="0">
                  <a:pos x="0" y="22"/>
                </a:cxn>
                <a:cxn ang="0">
                  <a:pos x="4" y="26"/>
                </a:cxn>
                <a:cxn ang="0">
                  <a:pos x="8" y="30"/>
                </a:cxn>
                <a:cxn ang="0">
                  <a:pos x="14" y="32"/>
                </a:cxn>
                <a:cxn ang="0">
                  <a:pos x="14" y="32"/>
                </a:cxn>
              </a:cxnLst>
              <a:rect l="0" t="0" r="r" b="b"/>
              <a:pathLst>
                <a:path w="30" h="32">
                  <a:moveTo>
                    <a:pt x="14" y="32"/>
                  </a:moveTo>
                  <a:lnTo>
                    <a:pt x="14" y="32"/>
                  </a:lnTo>
                  <a:lnTo>
                    <a:pt x="22" y="30"/>
                  </a:lnTo>
                  <a:lnTo>
                    <a:pt x="26" y="26"/>
                  </a:lnTo>
                  <a:lnTo>
                    <a:pt x="30" y="22"/>
                  </a:lnTo>
                  <a:lnTo>
                    <a:pt x="30" y="16"/>
                  </a:lnTo>
                  <a:lnTo>
                    <a:pt x="30" y="16"/>
                  </a:lnTo>
                  <a:lnTo>
                    <a:pt x="30" y="10"/>
                  </a:lnTo>
                  <a:lnTo>
                    <a:pt x="26" y="4"/>
                  </a:lnTo>
                  <a:lnTo>
                    <a:pt x="22" y="0"/>
                  </a:lnTo>
                  <a:lnTo>
                    <a:pt x="14" y="0"/>
                  </a:lnTo>
                  <a:lnTo>
                    <a:pt x="14" y="0"/>
                  </a:lnTo>
                  <a:lnTo>
                    <a:pt x="8" y="0"/>
                  </a:lnTo>
                  <a:lnTo>
                    <a:pt x="4" y="4"/>
                  </a:lnTo>
                  <a:lnTo>
                    <a:pt x="0" y="10"/>
                  </a:lnTo>
                  <a:lnTo>
                    <a:pt x="0" y="16"/>
                  </a:lnTo>
                  <a:lnTo>
                    <a:pt x="0" y="16"/>
                  </a:lnTo>
                  <a:lnTo>
                    <a:pt x="0" y="22"/>
                  </a:lnTo>
                  <a:lnTo>
                    <a:pt x="4" y="26"/>
                  </a:lnTo>
                  <a:lnTo>
                    <a:pt x="8" y="30"/>
                  </a:lnTo>
                  <a:lnTo>
                    <a:pt x="14" y="32"/>
                  </a:lnTo>
                  <a:lnTo>
                    <a:pt x="14" y="32"/>
                  </a:lnTo>
                  <a:close/>
                </a:path>
              </a:pathLst>
            </a:custGeom>
            <a:solidFill>
              <a:srgbClr val="C6A689"/>
            </a:solidFill>
            <a:ln w="9525">
              <a:noFill/>
              <a:round/>
              <a:headEnd/>
              <a:tailEnd/>
            </a:ln>
          </p:spPr>
          <p:txBody>
            <a:bodyPr/>
            <a:lstStyle/>
            <a:p>
              <a:endParaRPr lang="en-US"/>
            </a:p>
          </p:txBody>
        </p:sp>
        <p:sp>
          <p:nvSpPr>
            <p:cNvPr id="8575" name="Freeform 383"/>
            <p:cNvSpPr>
              <a:spLocks/>
            </p:cNvSpPr>
            <p:nvPr/>
          </p:nvSpPr>
          <p:spPr bwMode="auto">
            <a:xfrm>
              <a:off x="2862" y="1484"/>
              <a:ext cx="152" cy="89"/>
            </a:xfrm>
            <a:custGeom>
              <a:avLst/>
              <a:gdLst/>
              <a:ahLst/>
              <a:cxnLst>
                <a:cxn ang="0">
                  <a:pos x="14" y="30"/>
                </a:cxn>
                <a:cxn ang="0">
                  <a:pos x="14" y="30"/>
                </a:cxn>
                <a:cxn ang="0">
                  <a:pos x="20" y="30"/>
                </a:cxn>
                <a:cxn ang="0">
                  <a:pos x="26" y="26"/>
                </a:cxn>
                <a:cxn ang="0">
                  <a:pos x="28" y="22"/>
                </a:cxn>
                <a:cxn ang="0">
                  <a:pos x="30" y="16"/>
                </a:cxn>
                <a:cxn ang="0">
                  <a:pos x="30" y="16"/>
                </a:cxn>
                <a:cxn ang="0">
                  <a:pos x="28" y="10"/>
                </a:cxn>
                <a:cxn ang="0">
                  <a:pos x="26" y="4"/>
                </a:cxn>
                <a:cxn ang="0">
                  <a:pos x="20" y="2"/>
                </a:cxn>
                <a:cxn ang="0">
                  <a:pos x="14" y="0"/>
                </a:cxn>
                <a:cxn ang="0">
                  <a:pos x="14" y="0"/>
                </a:cxn>
                <a:cxn ang="0">
                  <a:pos x="10" y="2"/>
                </a:cxn>
                <a:cxn ang="0">
                  <a:pos x="4" y="4"/>
                </a:cxn>
                <a:cxn ang="0">
                  <a:pos x="2" y="10"/>
                </a:cxn>
                <a:cxn ang="0">
                  <a:pos x="0" y="16"/>
                </a:cxn>
                <a:cxn ang="0">
                  <a:pos x="0" y="16"/>
                </a:cxn>
                <a:cxn ang="0">
                  <a:pos x="2" y="22"/>
                </a:cxn>
                <a:cxn ang="0">
                  <a:pos x="4" y="26"/>
                </a:cxn>
                <a:cxn ang="0">
                  <a:pos x="10" y="30"/>
                </a:cxn>
                <a:cxn ang="0">
                  <a:pos x="14" y="30"/>
                </a:cxn>
                <a:cxn ang="0">
                  <a:pos x="14" y="30"/>
                </a:cxn>
              </a:cxnLst>
              <a:rect l="0" t="0" r="r" b="b"/>
              <a:pathLst>
                <a:path w="30" h="30">
                  <a:moveTo>
                    <a:pt x="14" y="30"/>
                  </a:moveTo>
                  <a:lnTo>
                    <a:pt x="14" y="30"/>
                  </a:lnTo>
                  <a:lnTo>
                    <a:pt x="20" y="30"/>
                  </a:lnTo>
                  <a:lnTo>
                    <a:pt x="26" y="26"/>
                  </a:lnTo>
                  <a:lnTo>
                    <a:pt x="28" y="22"/>
                  </a:lnTo>
                  <a:lnTo>
                    <a:pt x="30" y="16"/>
                  </a:lnTo>
                  <a:lnTo>
                    <a:pt x="30" y="16"/>
                  </a:lnTo>
                  <a:lnTo>
                    <a:pt x="28" y="10"/>
                  </a:lnTo>
                  <a:lnTo>
                    <a:pt x="26" y="4"/>
                  </a:lnTo>
                  <a:lnTo>
                    <a:pt x="20" y="2"/>
                  </a:lnTo>
                  <a:lnTo>
                    <a:pt x="14" y="0"/>
                  </a:lnTo>
                  <a:lnTo>
                    <a:pt x="14" y="0"/>
                  </a:lnTo>
                  <a:lnTo>
                    <a:pt x="10" y="2"/>
                  </a:lnTo>
                  <a:lnTo>
                    <a:pt x="4" y="4"/>
                  </a:lnTo>
                  <a:lnTo>
                    <a:pt x="2" y="10"/>
                  </a:lnTo>
                  <a:lnTo>
                    <a:pt x="0" y="16"/>
                  </a:lnTo>
                  <a:lnTo>
                    <a:pt x="0" y="16"/>
                  </a:lnTo>
                  <a:lnTo>
                    <a:pt x="2" y="22"/>
                  </a:lnTo>
                  <a:lnTo>
                    <a:pt x="4" y="26"/>
                  </a:lnTo>
                  <a:lnTo>
                    <a:pt x="10" y="30"/>
                  </a:lnTo>
                  <a:lnTo>
                    <a:pt x="14" y="30"/>
                  </a:lnTo>
                  <a:lnTo>
                    <a:pt x="14" y="30"/>
                  </a:lnTo>
                  <a:close/>
                </a:path>
              </a:pathLst>
            </a:custGeom>
            <a:solidFill>
              <a:srgbClr val="C6A487"/>
            </a:solidFill>
            <a:ln w="9525">
              <a:noFill/>
              <a:round/>
              <a:headEnd/>
              <a:tailEnd/>
            </a:ln>
          </p:spPr>
          <p:txBody>
            <a:bodyPr/>
            <a:lstStyle/>
            <a:p>
              <a:endParaRPr lang="en-US"/>
            </a:p>
          </p:txBody>
        </p:sp>
        <p:sp>
          <p:nvSpPr>
            <p:cNvPr id="8576" name="Freeform 384"/>
            <p:cNvSpPr>
              <a:spLocks/>
            </p:cNvSpPr>
            <p:nvPr/>
          </p:nvSpPr>
          <p:spPr bwMode="auto">
            <a:xfrm>
              <a:off x="2872" y="1484"/>
              <a:ext cx="132" cy="89"/>
            </a:xfrm>
            <a:custGeom>
              <a:avLst/>
              <a:gdLst/>
              <a:ahLst/>
              <a:cxnLst>
                <a:cxn ang="0">
                  <a:pos x="12" y="30"/>
                </a:cxn>
                <a:cxn ang="0">
                  <a:pos x="12" y="30"/>
                </a:cxn>
                <a:cxn ang="0">
                  <a:pos x="18" y="28"/>
                </a:cxn>
                <a:cxn ang="0">
                  <a:pos x="22" y="26"/>
                </a:cxn>
                <a:cxn ang="0">
                  <a:pos x="26" y="22"/>
                </a:cxn>
                <a:cxn ang="0">
                  <a:pos x="26" y="16"/>
                </a:cxn>
                <a:cxn ang="0">
                  <a:pos x="26" y="16"/>
                </a:cxn>
                <a:cxn ang="0">
                  <a:pos x="26" y="10"/>
                </a:cxn>
                <a:cxn ang="0">
                  <a:pos x="22" y="6"/>
                </a:cxn>
                <a:cxn ang="0">
                  <a:pos x="18" y="2"/>
                </a:cxn>
                <a:cxn ang="0">
                  <a:pos x="12" y="0"/>
                </a:cxn>
                <a:cxn ang="0">
                  <a:pos x="12" y="0"/>
                </a:cxn>
                <a:cxn ang="0">
                  <a:pos x="8" y="2"/>
                </a:cxn>
                <a:cxn ang="0">
                  <a:pos x="4" y="6"/>
                </a:cxn>
                <a:cxn ang="0">
                  <a:pos x="0" y="10"/>
                </a:cxn>
                <a:cxn ang="0">
                  <a:pos x="0" y="16"/>
                </a:cxn>
                <a:cxn ang="0">
                  <a:pos x="0" y="16"/>
                </a:cxn>
                <a:cxn ang="0">
                  <a:pos x="0" y="22"/>
                </a:cxn>
                <a:cxn ang="0">
                  <a:pos x="4" y="26"/>
                </a:cxn>
                <a:cxn ang="0">
                  <a:pos x="8" y="28"/>
                </a:cxn>
                <a:cxn ang="0">
                  <a:pos x="12" y="30"/>
                </a:cxn>
                <a:cxn ang="0">
                  <a:pos x="12" y="30"/>
                </a:cxn>
              </a:cxnLst>
              <a:rect l="0" t="0" r="r" b="b"/>
              <a:pathLst>
                <a:path w="26" h="30">
                  <a:moveTo>
                    <a:pt x="12" y="30"/>
                  </a:moveTo>
                  <a:lnTo>
                    <a:pt x="12" y="30"/>
                  </a:lnTo>
                  <a:lnTo>
                    <a:pt x="18" y="28"/>
                  </a:lnTo>
                  <a:lnTo>
                    <a:pt x="22" y="26"/>
                  </a:lnTo>
                  <a:lnTo>
                    <a:pt x="26" y="22"/>
                  </a:lnTo>
                  <a:lnTo>
                    <a:pt x="26" y="16"/>
                  </a:lnTo>
                  <a:lnTo>
                    <a:pt x="26" y="16"/>
                  </a:lnTo>
                  <a:lnTo>
                    <a:pt x="26" y="10"/>
                  </a:lnTo>
                  <a:lnTo>
                    <a:pt x="22" y="6"/>
                  </a:lnTo>
                  <a:lnTo>
                    <a:pt x="18" y="2"/>
                  </a:lnTo>
                  <a:lnTo>
                    <a:pt x="12" y="0"/>
                  </a:lnTo>
                  <a:lnTo>
                    <a:pt x="12" y="0"/>
                  </a:lnTo>
                  <a:lnTo>
                    <a:pt x="8" y="2"/>
                  </a:lnTo>
                  <a:lnTo>
                    <a:pt x="4" y="6"/>
                  </a:lnTo>
                  <a:lnTo>
                    <a:pt x="0" y="10"/>
                  </a:lnTo>
                  <a:lnTo>
                    <a:pt x="0" y="16"/>
                  </a:lnTo>
                  <a:lnTo>
                    <a:pt x="0" y="16"/>
                  </a:lnTo>
                  <a:lnTo>
                    <a:pt x="0" y="22"/>
                  </a:lnTo>
                  <a:lnTo>
                    <a:pt x="4" y="26"/>
                  </a:lnTo>
                  <a:lnTo>
                    <a:pt x="8" y="28"/>
                  </a:lnTo>
                  <a:lnTo>
                    <a:pt x="12" y="30"/>
                  </a:lnTo>
                  <a:lnTo>
                    <a:pt x="12" y="30"/>
                  </a:lnTo>
                  <a:close/>
                </a:path>
              </a:pathLst>
            </a:custGeom>
            <a:solidFill>
              <a:srgbClr val="C6A286"/>
            </a:solidFill>
            <a:ln w="9525">
              <a:noFill/>
              <a:round/>
              <a:headEnd/>
              <a:tailEnd/>
            </a:ln>
          </p:spPr>
          <p:txBody>
            <a:bodyPr/>
            <a:lstStyle/>
            <a:p>
              <a:endParaRPr lang="en-US"/>
            </a:p>
          </p:txBody>
        </p:sp>
        <p:sp>
          <p:nvSpPr>
            <p:cNvPr id="8577" name="Freeform 385"/>
            <p:cNvSpPr>
              <a:spLocks/>
            </p:cNvSpPr>
            <p:nvPr/>
          </p:nvSpPr>
          <p:spPr bwMode="auto">
            <a:xfrm>
              <a:off x="2872" y="1488"/>
              <a:ext cx="132" cy="85"/>
            </a:xfrm>
            <a:custGeom>
              <a:avLst/>
              <a:gdLst/>
              <a:ahLst/>
              <a:cxnLst>
                <a:cxn ang="0">
                  <a:pos x="12" y="28"/>
                </a:cxn>
                <a:cxn ang="0">
                  <a:pos x="12" y="28"/>
                </a:cxn>
                <a:cxn ang="0">
                  <a:pos x="18" y="26"/>
                </a:cxn>
                <a:cxn ang="0">
                  <a:pos x="22" y="24"/>
                </a:cxn>
                <a:cxn ang="0">
                  <a:pos x="26" y="18"/>
                </a:cxn>
                <a:cxn ang="0">
                  <a:pos x="26" y="14"/>
                </a:cxn>
                <a:cxn ang="0">
                  <a:pos x="26" y="14"/>
                </a:cxn>
                <a:cxn ang="0">
                  <a:pos x="26" y="8"/>
                </a:cxn>
                <a:cxn ang="0">
                  <a:pos x="22" y="4"/>
                </a:cxn>
                <a:cxn ang="0">
                  <a:pos x="18" y="0"/>
                </a:cxn>
                <a:cxn ang="0">
                  <a:pos x="12" y="0"/>
                </a:cxn>
                <a:cxn ang="0">
                  <a:pos x="12" y="0"/>
                </a:cxn>
                <a:cxn ang="0">
                  <a:pos x="8" y="0"/>
                </a:cxn>
                <a:cxn ang="0">
                  <a:pos x="4" y="4"/>
                </a:cxn>
                <a:cxn ang="0">
                  <a:pos x="0" y="8"/>
                </a:cxn>
                <a:cxn ang="0">
                  <a:pos x="0" y="14"/>
                </a:cxn>
                <a:cxn ang="0">
                  <a:pos x="0" y="14"/>
                </a:cxn>
                <a:cxn ang="0">
                  <a:pos x="0" y="18"/>
                </a:cxn>
                <a:cxn ang="0">
                  <a:pos x="4" y="24"/>
                </a:cxn>
                <a:cxn ang="0">
                  <a:pos x="8" y="26"/>
                </a:cxn>
                <a:cxn ang="0">
                  <a:pos x="12" y="28"/>
                </a:cxn>
                <a:cxn ang="0">
                  <a:pos x="12" y="28"/>
                </a:cxn>
              </a:cxnLst>
              <a:rect l="0" t="0" r="r" b="b"/>
              <a:pathLst>
                <a:path w="26" h="28">
                  <a:moveTo>
                    <a:pt x="12" y="28"/>
                  </a:moveTo>
                  <a:lnTo>
                    <a:pt x="12" y="28"/>
                  </a:lnTo>
                  <a:lnTo>
                    <a:pt x="18" y="26"/>
                  </a:lnTo>
                  <a:lnTo>
                    <a:pt x="22" y="24"/>
                  </a:lnTo>
                  <a:lnTo>
                    <a:pt x="26" y="18"/>
                  </a:lnTo>
                  <a:lnTo>
                    <a:pt x="26" y="14"/>
                  </a:lnTo>
                  <a:lnTo>
                    <a:pt x="26" y="14"/>
                  </a:lnTo>
                  <a:lnTo>
                    <a:pt x="26" y="8"/>
                  </a:lnTo>
                  <a:lnTo>
                    <a:pt x="22" y="4"/>
                  </a:lnTo>
                  <a:lnTo>
                    <a:pt x="18" y="0"/>
                  </a:lnTo>
                  <a:lnTo>
                    <a:pt x="12" y="0"/>
                  </a:lnTo>
                  <a:lnTo>
                    <a:pt x="12" y="0"/>
                  </a:lnTo>
                  <a:lnTo>
                    <a:pt x="8" y="0"/>
                  </a:lnTo>
                  <a:lnTo>
                    <a:pt x="4" y="4"/>
                  </a:lnTo>
                  <a:lnTo>
                    <a:pt x="0" y="8"/>
                  </a:lnTo>
                  <a:lnTo>
                    <a:pt x="0" y="14"/>
                  </a:lnTo>
                  <a:lnTo>
                    <a:pt x="0" y="14"/>
                  </a:lnTo>
                  <a:lnTo>
                    <a:pt x="0" y="18"/>
                  </a:lnTo>
                  <a:lnTo>
                    <a:pt x="4" y="24"/>
                  </a:lnTo>
                  <a:lnTo>
                    <a:pt x="8" y="26"/>
                  </a:lnTo>
                  <a:lnTo>
                    <a:pt x="12" y="28"/>
                  </a:lnTo>
                  <a:lnTo>
                    <a:pt x="12" y="28"/>
                  </a:lnTo>
                  <a:close/>
                </a:path>
              </a:pathLst>
            </a:custGeom>
            <a:solidFill>
              <a:srgbClr val="C7A083"/>
            </a:solidFill>
            <a:ln w="9525">
              <a:noFill/>
              <a:round/>
              <a:headEnd/>
              <a:tailEnd/>
            </a:ln>
          </p:spPr>
          <p:txBody>
            <a:bodyPr/>
            <a:lstStyle/>
            <a:p>
              <a:endParaRPr lang="en-US"/>
            </a:p>
          </p:txBody>
        </p:sp>
        <p:sp>
          <p:nvSpPr>
            <p:cNvPr id="8578" name="Freeform 386"/>
            <p:cNvSpPr>
              <a:spLocks/>
            </p:cNvSpPr>
            <p:nvPr/>
          </p:nvSpPr>
          <p:spPr bwMode="auto">
            <a:xfrm>
              <a:off x="2872" y="1488"/>
              <a:ext cx="132" cy="78"/>
            </a:xfrm>
            <a:custGeom>
              <a:avLst/>
              <a:gdLst/>
              <a:ahLst/>
              <a:cxnLst>
                <a:cxn ang="0">
                  <a:pos x="12" y="26"/>
                </a:cxn>
                <a:cxn ang="0">
                  <a:pos x="12" y="26"/>
                </a:cxn>
                <a:cxn ang="0">
                  <a:pos x="18" y="26"/>
                </a:cxn>
                <a:cxn ang="0">
                  <a:pos x="22" y="22"/>
                </a:cxn>
                <a:cxn ang="0">
                  <a:pos x="24" y="18"/>
                </a:cxn>
                <a:cxn ang="0">
                  <a:pos x="26" y="14"/>
                </a:cxn>
                <a:cxn ang="0">
                  <a:pos x="26" y="14"/>
                </a:cxn>
                <a:cxn ang="0">
                  <a:pos x="24" y="8"/>
                </a:cxn>
                <a:cxn ang="0">
                  <a:pos x="22" y="4"/>
                </a:cxn>
                <a:cxn ang="0">
                  <a:pos x="18" y="2"/>
                </a:cxn>
                <a:cxn ang="0">
                  <a:pos x="12" y="0"/>
                </a:cxn>
                <a:cxn ang="0">
                  <a:pos x="12" y="0"/>
                </a:cxn>
                <a:cxn ang="0">
                  <a:pos x="8" y="2"/>
                </a:cxn>
                <a:cxn ang="0">
                  <a:pos x="4" y="4"/>
                </a:cxn>
                <a:cxn ang="0">
                  <a:pos x="2" y="8"/>
                </a:cxn>
                <a:cxn ang="0">
                  <a:pos x="0" y="14"/>
                </a:cxn>
                <a:cxn ang="0">
                  <a:pos x="0" y="14"/>
                </a:cxn>
                <a:cxn ang="0">
                  <a:pos x="2" y="18"/>
                </a:cxn>
                <a:cxn ang="0">
                  <a:pos x="4" y="22"/>
                </a:cxn>
                <a:cxn ang="0">
                  <a:pos x="8" y="26"/>
                </a:cxn>
                <a:cxn ang="0">
                  <a:pos x="12" y="26"/>
                </a:cxn>
                <a:cxn ang="0">
                  <a:pos x="12" y="26"/>
                </a:cxn>
              </a:cxnLst>
              <a:rect l="0" t="0" r="r" b="b"/>
              <a:pathLst>
                <a:path w="26" h="26">
                  <a:moveTo>
                    <a:pt x="12" y="26"/>
                  </a:moveTo>
                  <a:lnTo>
                    <a:pt x="12" y="26"/>
                  </a:lnTo>
                  <a:lnTo>
                    <a:pt x="18" y="26"/>
                  </a:lnTo>
                  <a:lnTo>
                    <a:pt x="22" y="22"/>
                  </a:lnTo>
                  <a:lnTo>
                    <a:pt x="24" y="18"/>
                  </a:lnTo>
                  <a:lnTo>
                    <a:pt x="26" y="14"/>
                  </a:lnTo>
                  <a:lnTo>
                    <a:pt x="26" y="14"/>
                  </a:lnTo>
                  <a:lnTo>
                    <a:pt x="24" y="8"/>
                  </a:lnTo>
                  <a:lnTo>
                    <a:pt x="22" y="4"/>
                  </a:lnTo>
                  <a:lnTo>
                    <a:pt x="18" y="2"/>
                  </a:lnTo>
                  <a:lnTo>
                    <a:pt x="12" y="0"/>
                  </a:lnTo>
                  <a:lnTo>
                    <a:pt x="12" y="0"/>
                  </a:lnTo>
                  <a:lnTo>
                    <a:pt x="8" y="2"/>
                  </a:lnTo>
                  <a:lnTo>
                    <a:pt x="4" y="4"/>
                  </a:lnTo>
                  <a:lnTo>
                    <a:pt x="2" y="8"/>
                  </a:lnTo>
                  <a:lnTo>
                    <a:pt x="0" y="14"/>
                  </a:lnTo>
                  <a:lnTo>
                    <a:pt x="0" y="14"/>
                  </a:lnTo>
                  <a:lnTo>
                    <a:pt x="2" y="18"/>
                  </a:lnTo>
                  <a:lnTo>
                    <a:pt x="4" y="22"/>
                  </a:lnTo>
                  <a:lnTo>
                    <a:pt x="8" y="26"/>
                  </a:lnTo>
                  <a:lnTo>
                    <a:pt x="12" y="26"/>
                  </a:lnTo>
                  <a:lnTo>
                    <a:pt x="12" y="26"/>
                  </a:lnTo>
                  <a:close/>
                </a:path>
              </a:pathLst>
            </a:custGeom>
            <a:solidFill>
              <a:srgbClr val="C89F82"/>
            </a:solidFill>
            <a:ln w="9525">
              <a:noFill/>
              <a:round/>
              <a:headEnd/>
              <a:tailEnd/>
            </a:ln>
          </p:spPr>
          <p:txBody>
            <a:bodyPr/>
            <a:lstStyle/>
            <a:p>
              <a:endParaRPr lang="en-US"/>
            </a:p>
          </p:txBody>
        </p:sp>
        <p:sp>
          <p:nvSpPr>
            <p:cNvPr id="8579" name="Freeform 387"/>
            <p:cNvSpPr>
              <a:spLocks/>
            </p:cNvSpPr>
            <p:nvPr/>
          </p:nvSpPr>
          <p:spPr bwMode="auto">
            <a:xfrm>
              <a:off x="2881" y="1495"/>
              <a:ext cx="114" cy="71"/>
            </a:xfrm>
            <a:custGeom>
              <a:avLst/>
              <a:gdLst/>
              <a:ahLst/>
              <a:cxnLst>
                <a:cxn ang="0">
                  <a:pos x="10" y="24"/>
                </a:cxn>
                <a:cxn ang="0">
                  <a:pos x="10" y="24"/>
                </a:cxn>
                <a:cxn ang="0">
                  <a:pos x="16" y="22"/>
                </a:cxn>
                <a:cxn ang="0">
                  <a:pos x="20" y="20"/>
                </a:cxn>
                <a:cxn ang="0">
                  <a:pos x="22" y="16"/>
                </a:cxn>
                <a:cxn ang="0">
                  <a:pos x="22" y="12"/>
                </a:cxn>
                <a:cxn ang="0">
                  <a:pos x="22" y="12"/>
                </a:cxn>
                <a:cxn ang="0">
                  <a:pos x="22" y="6"/>
                </a:cxn>
                <a:cxn ang="0">
                  <a:pos x="20" y="2"/>
                </a:cxn>
                <a:cxn ang="0">
                  <a:pos x="16" y="0"/>
                </a:cxn>
                <a:cxn ang="0">
                  <a:pos x="10" y="0"/>
                </a:cxn>
                <a:cxn ang="0">
                  <a:pos x="10" y="0"/>
                </a:cxn>
                <a:cxn ang="0">
                  <a:pos x="6" y="0"/>
                </a:cxn>
                <a:cxn ang="0">
                  <a:pos x="2" y="2"/>
                </a:cxn>
                <a:cxn ang="0">
                  <a:pos x="0" y="6"/>
                </a:cxn>
                <a:cxn ang="0">
                  <a:pos x="0" y="12"/>
                </a:cxn>
                <a:cxn ang="0">
                  <a:pos x="0" y="12"/>
                </a:cxn>
                <a:cxn ang="0">
                  <a:pos x="0" y="16"/>
                </a:cxn>
                <a:cxn ang="0">
                  <a:pos x="2" y="20"/>
                </a:cxn>
                <a:cxn ang="0">
                  <a:pos x="6" y="22"/>
                </a:cxn>
                <a:cxn ang="0">
                  <a:pos x="10" y="24"/>
                </a:cxn>
                <a:cxn ang="0">
                  <a:pos x="10" y="24"/>
                </a:cxn>
              </a:cxnLst>
              <a:rect l="0" t="0" r="r" b="b"/>
              <a:pathLst>
                <a:path w="22" h="24">
                  <a:moveTo>
                    <a:pt x="10" y="24"/>
                  </a:moveTo>
                  <a:lnTo>
                    <a:pt x="10" y="24"/>
                  </a:lnTo>
                  <a:lnTo>
                    <a:pt x="16" y="22"/>
                  </a:lnTo>
                  <a:lnTo>
                    <a:pt x="20" y="20"/>
                  </a:lnTo>
                  <a:lnTo>
                    <a:pt x="22" y="16"/>
                  </a:lnTo>
                  <a:lnTo>
                    <a:pt x="22" y="12"/>
                  </a:lnTo>
                  <a:lnTo>
                    <a:pt x="22" y="12"/>
                  </a:lnTo>
                  <a:lnTo>
                    <a:pt x="22" y="6"/>
                  </a:lnTo>
                  <a:lnTo>
                    <a:pt x="20" y="2"/>
                  </a:lnTo>
                  <a:lnTo>
                    <a:pt x="16" y="0"/>
                  </a:lnTo>
                  <a:lnTo>
                    <a:pt x="10" y="0"/>
                  </a:lnTo>
                  <a:lnTo>
                    <a:pt x="10" y="0"/>
                  </a:lnTo>
                  <a:lnTo>
                    <a:pt x="6" y="0"/>
                  </a:lnTo>
                  <a:lnTo>
                    <a:pt x="2" y="2"/>
                  </a:lnTo>
                  <a:lnTo>
                    <a:pt x="0" y="6"/>
                  </a:lnTo>
                  <a:lnTo>
                    <a:pt x="0" y="12"/>
                  </a:lnTo>
                  <a:lnTo>
                    <a:pt x="0" y="12"/>
                  </a:lnTo>
                  <a:lnTo>
                    <a:pt x="0" y="16"/>
                  </a:lnTo>
                  <a:lnTo>
                    <a:pt x="2" y="20"/>
                  </a:lnTo>
                  <a:lnTo>
                    <a:pt x="6" y="22"/>
                  </a:lnTo>
                  <a:lnTo>
                    <a:pt x="10" y="24"/>
                  </a:lnTo>
                  <a:lnTo>
                    <a:pt x="10" y="24"/>
                  </a:lnTo>
                  <a:close/>
                </a:path>
              </a:pathLst>
            </a:custGeom>
            <a:solidFill>
              <a:srgbClr val="C99D7F"/>
            </a:solidFill>
            <a:ln w="9525">
              <a:noFill/>
              <a:round/>
              <a:headEnd/>
              <a:tailEnd/>
            </a:ln>
          </p:spPr>
          <p:txBody>
            <a:bodyPr/>
            <a:lstStyle/>
            <a:p>
              <a:endParaRPr lang="en-US"/>
            </a:p>
          </p:txBody>
        </p:sp>
        <p:sp>
          <p:nvSpPr>
            <p:cNvPr id="8580" name="Freeform 388"/>
            <p:cNvSpPr>
              <a:spLocks/>
            </p:cNvSpPr>
            <p:nvPr/>
          </p:nvSpPr>
          <p:spPr bwMode="auto">
            <a:xfrm>
              <a:off x="2881" y="1495"/>
              <a:ext cx="114" cy="64"/>
            </a:xfrm>
            <a:custGeom>
              <a:avLst/>
              <a:gdLst/>
              <a:ahLst/>
              <a:cxnLst>
                <a:cxn ang="0">
                  <a:pos x="10" y="22"/>
                </a:cxn>
                <a:cxn ang="0">
                  <a:pos x="10" y="22"/>
                </a:cxn>
                <a:cxn ang="0">
                  <a:pos x="16" y="22"/>
                </a:cxn>
                <a:cxn ang="0">
                  <a:pos x="18" y="20"/>
                </a:cxn>
                <a:cxn ang="0">
                  <a:pos x="20" y="16"/>
                </a:cxn>
                <a:cxn ang="0">
                  <a:pos x="22" y="12"/>
                </a:cxn>
                <a:cxn ang="0">
                  <a:pos x="22" y="12"/>
                </a:cxn>
                <a:cxn ang="0">
                  <a:pos x="20" y="8"/>
                </a:cxn>
                <a:cxn ang="0">
                  <a:pos x="18" y="4"/>
                </a:cxn>
                <a:cxn ang="0">
                  <a:pos x="16" y="2"/>
                </a:cxn>
                <a:cxn ang="0">
                  <a:pos x="10" y="0"/>
                </a:cxn>
                <a:cxn ang="0">
                  <a:pos x="10" y="0"/>
                </a:cxn>
                <a:cxn ang="0">
                  <a:pos x="6" y="2"/>
                </a:cxn>
                <a:cxn ang="0">
                  <a:pos x="4" y="4"/>
                </a:cxn>
                <a:cxn ang="0">
                  <a:pos x="0" y="8"/>
                </a:cxn>
                <a:cxn ang="0">
                  <a:pos x="0" y="12"/>
                </a:cxn>
                <a:cxn ang="0">
                  <a:pos x="0" y="12"/>
                </a:cxn>
                <a:cxn ang="0">
                  <a:pos x="0" y="16"/>
                </a:cxn>
                <a:cxn ang="0">
                  <a:pos x="4" y="20"/>
                </a:cxn>
                <a:cxn ang="0">
                  <a:pos x="6" y="22"/>
                </a:cxn>
                <a:cxn ang="0">
                  <a:pos x="10" y="22"/>
                </a:cxn>
                <a:cxn ang="0">
                  <a:pos x="10" y="22"/>
                </a:cxn>
              </a:cxnLst>
              <a:rect l="0" t="0" r="r" b="b"/>
              <a:pathLst>
                <a:path w="22" h="22">
                  <a:moveTo>
                    <a:pt x="10" y="22"/>
                  </a:moveTo>
                  <a:lnTo>
                    <a:pt x="10" y="22"/>
                  </a:lnTo>
                  <a:lnTo>
                    <a:pt x="16" y="22"/>
                  </a:lnTo>
                  <a:lnTo>
                    <a:pt x="18" y="20"/>
                  </a:lnTo>
                  <a:lnTo>
                    <a:pt x="20" y="16"/>
                  </a:lnTo>
                  <a:lnTo>
                    <a:pt x="22" y="12"/>
                  </a:lnTo>
                  <a:lnTo>
                    <a:pt x="22" y="12"/>
                  </a:lnTo>
                  <a:lnTo>
                    <a:pt x="20" y="8"/>
                  </a:lnTo>
                  <a:lnTo>
                    <a:pt x="18" y="4"/>
                  </a:lnTo>
                  <a:lnTo>
                    <a:pt x="16" y="2"/>
                  </a:lnTo>
                  <a:lnTo>
                    <a:pt x="10" y="0"/>
                  </a:lnTo>
                  <a:lnTo>
                    <a:pt x="10" y="0"/>
                  </a:lnTo>
                  <a:lnTo>
                    <a:pt x="6" y="2"/>
                  </a:lnTo>
                  <a:lnTo>
                    <a:pt x="4" y="4"/>
                  </a:lnTo>
                  <a:lnTo>
                    <a:pt x="0" y="8"/>
                  </a:lnTo>
                  <a:lnTo>
                    <a:pt x="0" y="12"/>
                  </a:lnTo>
                  <a:lnTo>
                    <a:pt x="0" y="12"/>
                  </a:lnTo>
                  <a:lnTo>
                    <a:pt x="0" y="16"/>
                  </a:lnTo>
                  <a:lnTo>
                    <a:pt x="4" y="20"/>
                  </a:lnTo>
                  <a:lnTo>
                    <a:pt x="6" y="22"/>
                  </a:lnTo>
                  <a:lnTo>
                    <a:pt x="10" y="22"/>
                  </a:lnTo>
                  <a:lnTo>
                    <a:pt x="10" y="22"/>
                  </a:lnTo>
                  <a:close/>
                </a:path>
              </a:pathLst>
            </a:custGeom>
            <a:solidFill>
              <a:srgbClr val="CA9B7D"/>
            </a:solidFill>
            <a:ln w="9525">
              <a:noFill/>
              <a:round/>
              <a:headEnd/>
              <a:tailEnd/>
            </a:ln>
          </p:spPr>
          <p:txBody>
            <a:bodyPr/>
            <a:lstStyle/>
            <a:p>
              <a:endParaRPr lang="en-US"/>
            </a:p>
          </p:txBody>
        </p:sp>
        <p:sp>
          <p:nvSpPr>
            <p:cNvPr id="8581" name="Freeform 389"/>
            <p:cNvSpPr>
              <a:spLocks/>
            </p:cNvSpPr>
            <p:nvPr/>
          </p:nvSpPr>
          <p:spPr bwMode="auto">
            <a:xfrm>
              <a:off x="2881" y="1495"/>
              <a:ext cx="114" cy="64"/>
            </a:xfrm>
            <a:custGeom>
              <a:avLst/>
              <a:gdLst/>
              <a:ahLst/>
              <a:cxnLst>
                <a:cxn ang="0">
                  <a:pos x="10" y="22"/>
                </a:cxn>
                <a:cxn ang="0">
                  <a:pos x="10" y="22"/>
                </a:cxn>
                <a:cxn ang="0">
                  <a:pos x="14" y="22"/>
                </a:cxn>
                <a:cxn ang="0">
                  <a:pos x="18" y="18"/>
                </a:cxn>
                <a:cxn ang="0">
                  <a:pos x="20" y="16"/>
                </a:cxn>
                <a:cxn ang="0">
                  <a:pos x="22" y="12"/>
                </a:cxn>
                <a:cxn ang="0">
                  <a:pos x="22" y="12"/>
                </a:cxn>
                <a:cxn ang="0">
                  <a:pos x="20" y="8"/>
                </a:cxn>
                <a:cxn ang="0">
                  <a:pos x="18" y="4"/>
                </a:cxn>
                <a:cxn ang="0">
                  <a:pos x="14" y="2"/>
                </a:cxn>
                <a:cxn ang="0">
                  <a:pos x="10" y="0"/>
                </a:cxn>
                <a:cxn ang="0">
                  <a:pos x="10" y="0"/>
                </a:cxn>
                <a:cxn ang="0">
                  <a:pos x="8" y="2"/>
                </a:cxn>
                <a:cxn ang="0">
                  <a:pos x="4" y="4"/>
                </a:cxn>
                <a:cxn ang="0">
                  <a:pos x="2" y="8"/>
                </a:cxn>
                <a:cxn ang="0">
                  <a:pos x="0" y="12"/>
                </a:cxn>
                <a:cxn ang="0">
                  <a:pos x="0" y="12"/>
                </a:cxn>
                <a:cxn ang="0">
                  <a:pos x="2" y="16"/>
                </a:cxn>
                <a:cxn ang="0">
                  <a:pos x="4" y="18"/>
                </a:cxn>
                <a:cxn ang="0">
                  <a:pos x="8" y="22"/>
                </a:cxn>
                <a:cxn ang="0">
                  <a:pos x="10" y="22"/>
                </a:cxn>
                <a:cxn ang="0">
                  <a:pos x="10" y="22"/>
                </a:cxn>
              </a:cxnLst>
              <a:rect l="0" t="0" r="r" b="b"/>
              <a:pathLst>
                <a:path w="22" h="22">
                  <a:moveTo>
                    <a:pt x="10" y="22"/>
                  </a:moveTo>
                  <a:lnTo>
                    <a:pt x="10" y="22"/>
                  </a:lnTo>
                  <a:lnTo>
                    <a:pt x="14" y="22"/>
                  </a:lnTo>
                  <a:lnTo>
                    <a:pt x="18" y="18"/>
                  </a:lnTo>
                  <a:lnTo>
                    <a:pt x="20" y="16"/>
                  </a:lnTo>
                  <a:lnTo>
                    <a:pt x="22" y="12"/>
                  </a:lnTo>
                  <a:lnTo>
                    <a:pt x="22" y="12"/>
                  </a:lnTo>
                  <a:lnTo>
                    <a:pt x="20" y="8"/>
                  </a:lnTo>
                  <a:lnTo>
                    <a:pt x="18" y="4"/>
                  </a:lnTo>
                  <a:lnTo>
                    <a:pt x="14" y="2"/>
                  </a:lnTo>
                  <a:lnTo>
                    <a:pt x="10" y="0"/>
                  </a:lnTo>
                  <a:lnTo>
                    <a:pt x="10" y="0"/>
                  </a:lnTo>
                  <a:lnTo>
                    <a:pt x="8" y="2"/>
                  </a:lnTo>
                  <a:lnTo>
                    <a:pt x="4" y="4"/>
                  </a:lnTo>
                  <a:lnTo>
                    <a:pt x="2" y="8"/>
                  </a:lnTo>
                  <a:lnTo>
                    <a:pt x="0" y="12"/>
                  </a:lnTo>
                  <a:lnTo>
                    <a:pt x="0" y="12"/>
                  </a:lnTo>
                  <a:lnTo>
                    <a:pt x="2" y="16"/>
                  </a:lnTo>
                  <a:lnTo>
                    <a:pt x="4" y="18"/>
                  </a:lnTo>
                  <a:lnTo>
                    <a:pt x="8" y="22"/>
                  </a:lnTo>
                  <a:lnTo>
                    <a:pt x="10" y="22"/>
                  </a:lnTo>
                  <a:lnTo>
                    <a:pt x="10" y="22"/>
                  </a:lnTo>
                  <a:close/>
                </a:path>
              </a:pathLst>
            </a:custGeom>
            <a:solidFill>
              <a:srgbClr val="CB997B"/>
            </a:solidFill>
            <a:ln w="9525">
              <a:noFill/>
              <a:round/>
              <a:headEnd/>
              <a:tailEnd/>
            </a:ln>
          </p:spPr>
          <p:txBody>
            <a:bodyPr/>
            <a:lstStyle/>
            <a:p>
              <a:endParaRPr lang="en-US"/>
            </a:p>
          </p:txBody>
        </p:sp>
        <p:sp>
          <p:nvSpPr>
            <p:cNvPr id="8582" name="Freeform 390"/>
            <p:cNvSpPr>
              <a:spLocks/>
            </p:cNvSpPr>
            <p:nvPr/>
          </p:nvSpPr>
          <p:spPr bwMode="auto">
            <a:xfrm>
              <a:off x="2894" y="1502"/>
              <a:ext cx="88" cy="57"/>
            </a:xfrm>
            <a:custGeom>
              <a:avLst/>
              <a:gdLst/>
              <a:ahLst/>
              <a:cxnLst>
                <a:cxn ang="0">
                  <a:pos x="8" y="20"/>
                </a:cxn>
                <a:cxn ang="0">
                  <a:pos x="8" y="20"/>
                </a:cxn>
                <a:cxn ang="0">
                  <a:pos x="12" y="18"/>
                </a:cxn>
                <a:cxn ang="0">
                  <a:pos x="16" y="16"/>
                </a:cxn>
                <a:cxn ang="0">
                  <a:pos x="18" y="14"/>
                </a:cxn>
                <a:cxn ang="0">
                  <a:pos x="18" y="10"/>
                </a:cxn>
                <a:cxn ang="0">
                  <a:pos x="18" y="10"/>
                </a:cxn>
                <a:cxn ang="0">
                  <a:pos x="18" y="6"/>
                </a:cxn>
                <a:cxn ang="0">
                  <a:pos x="16" y="2"/>
                </a:cxn>
                <a:cxn ang="0">
                  <a:pos x="12" y="0"/>
                </a:cxn>
                <a:cxn ang="0">
                  <a:pos x="8" y="0"/>
                </a:cxn>
                <a:cxn ang="0">
                  <a:pos x="8" y="0"/>
                </a:cxn>
                <a:cxn ang="0">
                  <a:pos x="6" y="0"/>
                </a:cxn>
                <a:cxn ang="0">
                  <a:pos x="2" y="2"/>
                </a:cxn>
                <a:cxn ang="0">
                  <a:pos x="0" y="6"/>
                </a:cxn>
                <a:cxn ang="0">
                  <a:pos x="0" y="10"/>
                </a:cxn>
                <a:cxn ang="0">
                  <a:pos x="0" y="10"/>
                </a:cxn>
                <a:cxn ang="0">
                  <a:pos x="0" y="14"/>
                </a:cxn>
                <a:cxn ang="0">
                  <a:pos x="2" y="16"/>
                </a:cxn>
                <a:cxn ang="0">
                  <a:pos x="6" y="18"/>
                </a:cxn>
                <a:cxn ang="0">
                  <a:pos x="8" y="20"/>
                </a:cxn>
                <a:cxn ang="0">
                  <a:pos x="8" y="20"/>
                </a:cxn>
              </a:cxnLst>
              <a:rect l="0" t="0" r="r" b="b"/>
              <a:pathLst>
                <a:path w="18" h="20">
                  <a:moveTo>
                    <a:pt x="8" y="20"/>
                  </a:moveTo>
                  <a:lnTo>
                    <a:pt x="8" y="20"/>
                  </a:lnTo>
                  <a:lnTo>
                    <a:pt x="12" y="18"/>
                  </a:lnTo>
                  <a:lnTo>
                    <a:pt x="16" y="16"/>
                  </a:lnTo>
                  <a:lnTo>
                    <a:pt x="18" y="14"/>
                  </a:lnTo>
                  <a:lnTo>
                    <a:pt x="18" y="10"/>
                  </a:lnTo>
                  <a:lnTo>
                    <a:pt x="18" y="10"/>
                  </a:lnTo>
                  <a:lnTo>
                    <a:pt x="18" y="6"/>
                  </a:lnTo>
                  <a:lnTo>
                    <a:pt x="16" y="2"/>
                  </a:lnTo>
                  <a:lnTo>
                    <a:pt x="12" y="0"/>
                  </a:lnTo>
                  <a:lnTo>
                    <a:pt x="8" y="0"/>
                  </a:lnTo>
                  <a:lnTo>
                    <a:pt x="8" y="0"/>
                  </a:lnTo>
                  <a:lnTo>
                    <a:pt x="6" y="0"/>
                  </a:lnTo>
                  <a:lnTo>
                    <a:pt x="2" y="2"/>
                  </a:lnTo>
                  <a:lnTo>
                    <a:pt x="0" y="6"/>
                  </a:lnTo>
                  <a:lnTo>
                    <a:pt x="0" y="10"/>
                  </a:lnTo>
                  <a:lnTo>
                    <a:pt x="0" y="10"/>
                  </a:lnTo>
                  <a:lnTo>
                    <a:pt x="0" y="14"/>
                  </a:lnTo>
                  <a:lnTo>
                    <a:pt x="2" y="16"/>
                  </a:lnTo>
                  <a:lnTo>
                    <a:pt x="6" y="18"/>
                  </a:lnTo>
                  <a:lnTo>
                    <a:pt x="8" y="20"/>
                  </a:lnTo>
                  <a:lnTo>
                    <a:pt x="8" y="20"/>
                  </a:lnTo>
                  <a:close/>
                </a:path>
              </a:pathLst>
            </a:custGeom>
            <a:solidFill>
              <a:srgbClr val="CB9779"/>
            </a:solidFill>
            <a:ln w="9525">
              <a:noFill/>
              <a:round/>
              <a:headEnd/>
              <a:tailEnd/>
            </a:ln>
          </p:spPr>
          <p:txBody>
            <a:bodyPr/>
            <a:lstStyle/>
            <a:p>
              <a:endParaRPr lang="en-US"/>
            </a:p>
          </p:txBody>
        </p:sp>
        <p:sp>
          <p:nvSpPr>
            <p:cNvPr id="8583" name="Freeform 391"/>
            <p:cNvSpPr>
              <a:spLocks/>
            </p:cNvSpPr>
            <p:nvPr/>
          </p:nvSpPr>
          <p:spPr bwMode="auto">
            <a:xfrm>
              <a:off x="2894" y="1502"/>
              <a:ext cx="88" cy="53"/>
            </a:xfrm>
            <a:custGeom>
              <a:avLst/>
              <a:gdLst/>
              <a:ahLst/>
              <a:cxnLst>
                <a:cxn ang="0">
                  <a:pos x="8" y="18"/>
                </a:cxn>
                <a:cxn ang="0">
                  <a:pos x="8" y="18"/>
                </a:cxn>
                <a:cxn ang="0">
                  <a:pos x="12" y="18"/>
                </a:cxn>
                <a:cxn ang="0">
                  <a:pos x="16" y="16"/>
                </a:cxn>
                <a:cxn ang="0">
                  <a:pos x="16" y="12"/>
                </a:cxn>
                <a:cxn ang="0">
                  <a:pos x="18" y="10"/>
                </a:cxn>
                <a:cxn ang="0">
                  <a:pos x="18" y="10"/>
                </a:cxn>
                <a:cxn ang="0">
                  <a:pos x="16" y="6"/>
                </a:cxn>
                <a:cxn ang="0">
                  <a:pos x="16" y="4"/>
                </a:cxn>
                <a:cxn ang="0">
                  <a:pos x="12" y="2"/>
                </a:cxn>
                <a:cxn ang="0">
                  <a:pos x="8" y="0"/>
                </a:cxn>
                <a:cxn ang="0">
                  <a:pos x="8" y="0"/>
                </a:cxn>
                <a:cxn ang="0">
                  <a:pos x="6" y="2"/>
                </a:cxn>
                <a:cxn ang="0">
                  <a:pos x="2" y="4"/>
                </a:cxn>
                <a:cxn ang="0">
                  <a:pos x="2" y="6"/>
                </a:cxn>
                <a:cxn ang="0">
                  <a:pos x="0" y="10"/>
                </a:cxn>
                <a:cxn ang="0">
                  <a:pos x="0" y="10"/>
                </a:cxn>
                <a:cxn ang="0">
                  <a:pos x="2" y="12"/>
                </a:cxn>
                <a:cxn ang="0">
                  <a:pos x="2" y="16"/>
                </a:cxn>
                <a:cxn ang="0">
                  <a:pos x="6" y="18"/>
                </a:cxn>
                <a:cxn ang="0">
                  <a:pos x="8" y="18"/>
                </a:cxn>
                <a:cxn ang="0">
                  <a:pos x="8" y="18"/>
                </a:cxn>
              </a:cxnLst>
              <a:rect l="0" t="0" r="r" b="b"/>
              <a:pathLst>
                <a:path w="18" h="18">
                  <a:moveTo>
                    <a:pt x="8" y="18"/>
                  </a:moveTo>
                  <a:lnTo>
                    <a:pt x="8" y="18"/>
                  </a:lnTo>
                  <a:lnTo>
                    <a:pt x="12" y="18"/>
                  </a:lnTo>
                  <a:lnTo>
                    <a:pt x="16" y="16"/>
                  </a:lnTo>
                  <a:lnTo>
                    <a:pt x="16" y="12"/>
                  </a:lnTo>
                  <a:lnTo>
                    <a:pt x="18" y="10"/>
                  </a:lnTo>
                  <a:lnTo>
                    <a:pt x="18" y="10"/>
                  </a:lnTo>
                  <a:lnTo>
                    <a:pt x="16" y="6"/>
                  </a:lnTo>
                  <a:lnTo>
                    <a:pt x="16" y="4"/>
                  </a:lnTo>
                  <a:lnTo>
                    <a:pt x="12" y="2"/>
                  </a:lnTo>
                  <a:lnTo>
                    <a:pt x="8" y="0"/>
                  </a:lnTo>
                  <a:lnTo>
                    <a:pt x="8" y="0"/>
                  </a:lnTo>
                  <a:lnTo>
                    <a:pt x="6" y="2"/>
                  </a:lnTo>
                  <a:lnTo>
                    <a:pt x="2" y="4"/>
                  </a:lnTo>
                  <a:lnTo>
                    <a:pt x="2" y="6"/>
                  </a:lnTo>
                  <a:lnTo>
                    <a:pt x="0" y="10"/>
                  </a:lnTo>
                  <a:lnTo>
                    <a:pt x="0" y="10"/>
                  </a:lnTo>
                  <a:lnTo>
                    <a:pt x="2" y="12"/>
                  </a:lnTo>
                  <a:lnTo>
                    <a:pt x="2" y="16"/>
                  </a:lnTo>
                  <a:lnTo>
                    <a:pt x="6" y="18"/>
                  </a:lnTo>
                  <a:lnTo>
                    <a:pt x="8" y="18"/>
                  </a:lnTo>
                  <a:lnTo>
                    <a:pt x="8" y="18"/>
                  </a:lnTo>
                  <a:close/>
                </a:path>
              </a:pathLst>
            </a:custGeom>
            <a:solidFill>
              <a:srgbClr val="CC9677"/>
            </a:solidFill>
            <a:ln w="9525">
              <a:noFill/>
              <a:round/>
              <a:headEnd/>
              <a:tailEnd/>
            </a:ln>
          </p:spPr>
          <p:txBody>
            <a:bodyPr/>
            <a:lstStyle/>
            <a:p>
              <a:endParaRPr lang="en-US"/>
            </a:p>
          </p:txBody>
        </p:sp>
        <p:sp>
          <p:nvSpPr>
            <p:cNvPr id="8584" name="Freeform 392"/>
            <p:cNvSpPr>
              <a:spLocks/>
            </p:cNvSpPr>
            <p:nvPr/>
          </p:nvSpPr>
          <p:spPr bwMode="auto">
            <a:xfrm>
              <a:off x="2412" y="1431"/>
              <a:ext cx="149" cy="94"/>
            </a:xfrm>
            <a:custGeom>
              <a:avLst/>
              <a:gdLst/>
              <a:ahLst/>
              <a:cxnLst>
                <a:cxn ang="0">
                  <a:pos x="14" y="32"/>
                </a:cxn>
                <a:cxn ang="0">
                  <a:pos x="14" y="32"/>
                </a:cxn>
                <a:cxn ang="0">
                  <a:pos x="20" y="32"/>
                </a:cxn>
                <a:cxn ang="0">
                  <a:pos x="26" y="28"/>
                </a:cxn>
                <a:cxn ang="0">
                  <a:pos x="28" y="22"/>
                </a:cxn>
                <a:cxn ang="0">
                  <a:pos x="30" y="16"/>
                </a:cxn>
                <a:cxn ang="0">
                  <a:pos x="30" y="16"/>
                </a:cxn>
                <a:cxn ang="0">
                  <a:pos x="28" y="10"/>
                </a:cxn>
                <a:cxn ang="0">
                  <a:pos x="26" y="6"/>
                </a:cxn>
                <a:cxn ang="0">
                  <a:pos x="20" y="2"/>
                </a:cxn>
                <a:cxn ang="0">
                  <a:pos x="14" y="0"/>
                </a:cxn>
                <a:cxn ang="0">
                  <a:pos x="14" y="0"/>
                </a:cxn>
                <a:cxn ang="0">
                  <a:pos x="8" y="2"/>
                </a:cxn>
                <a:cxn ang="0">
                  <a:pos x="4" y="6"/>
                </a:cxn>
                <a:cxn ang="0">
                  <a:pos x="0" y="10"/>
                </a:cxn>
                <a:cxn ang="0">
                  <a:pos x="0" y="16"/>
                </a:cxn>
                <a:cxn ang="0">
                  <a:pos x="0" y="16"/>
                </a:cxn>
                <a:cxn ang="0">
                  <a:pos x="0" y="22"/>
                </a:cxn>
                <a:cxn ang="0">
                  <a:pos x="4" y="28"/>
                </a:cxn>
                <a:cxn ang="0">
                  <a:pos x="8" y="32"/>
                </a:cxn>
                <a:cxn ang="0">
                  <a:pos x="14" y="32"/>
                </a:cxn>
                <a:cxn ang="0">
                  <a:pos x="14" y="32"/>
                </a:cxn>
              </a:cxnLst>
              <a:rect l="0" t="0" r="r" b="b"/>
              <a:pathLst>
                <a:path w="30" h="32">
                  <a:moveTo>
                    <a:pt x="14" y="32"/>
                  </a:moveTo>
                  <a:lnTo>
                    <a:pt x="14" y="32"/>
                  </a:lnTo>
                  <a:lnTo>
                    <a:pt x="20" y="32"/>
                  </a:lnTo>
                  <a:lnTo>
                    <a:pt x="26" y="28"/>
                  </a:lnTo>
                  <a:lnTo>
                    <a:pt x="28" y="22"/>
                  </a:lnTo>
                  <a:lnTo>
                    <a:pt x="30" y="16"/>
                  </a:lnTo>
                  <a:lnTo>
                    <a:pt x="30" y="16"/>
                  </a:lnTo>
                  <a:lnTo>
                    <a:pt x="28" y="10"/>
                  </a:lnTo>
                  <a:lnTo>
                    <a:pt x="26" y="6"/>
                  </a:lnTo>
                  <a:lnTo>
                    <a:pt x="20" y="2"/>
                  </a:lnTo>
                  <a:lnTo>
                    <a:pt x="14" y="0"/>
                  </a:lnTo>
                  <a:lnTo>
                    <a:pt x="14" y="0"/>
                  </a:lnTo>
                  <a:lnTo>
                    <a:pt x="8" y="2"/>
                  </a:lnTo>
                  <a:lnTo>
                    <a:pt x="4" y="6"/>
                  </a:lnTo>
                  <a:lnTo>
                    <a:pt x="0" y="10"/>
                  </a:lnTo>
                  <a:lnTo>
                    <a:pt x="0" y="16"/>
                  </a:lnTo>
                  <a:lnTo>
                    <a:pt x="0" y="16"/>
                  </a:lnTo>
                  <a:lnTo>
                    <a:pt x="0" y="22"/>
                  </a:lnTo>
                  <a:lnTo>
                    <a:pt x="4" y="28"/>
                  </a:lnTo>
                  <a:lnTo>
                    <a:pt x="8" y="32"/>
                  </a:lnTo>
                  <a:lnTo>
                    <a:pt x="14" y="32"/>
                  </a:lnTo>
                  <a:lnTo>
                    <a:pt x="14" y="32"/>
                  </a:lnTo>
                  <a:close/>
                </a:path>
              </a:pathLst>
            </a:custGeom>
            <a:solidFill>
              <a:srgbClr val="C4A98D"/>
            </a:solidFill>
            <a:ln w="9525">
              <a:noFill/>
              <a:round/>
              <a:headEnd/>
              <a:tailEnd/>
            </a:ln>
          </p:spPr>
          <p:txBody>
            <a:bodyPr/>
            <a:lstStyle/>
            <a:p>
              <a:endParaRPr lang="en-US"/>
            </a:p>
          </p:txBody>
        </p:sp>
        <p:sp>
          <p:nvSpPr>
            <p:cNvPr id="8585" name="Freeform 393"/>
            <p:cNvSpPr>
              <a:spLocks/>
            </p:cNvSpPr>
            <p:nvPr/>
          </p:nvSpPr>
          <p:spPr bwMode="auto">
            <a:xfrm>
              <a:off x="2412" y="1435"/>
              <a:ext cx="149" cy="90"/>
            </a:xfrm>
            <a:custGeom>
              <a:avLst/>
              <a:gdLst/>
              <a:ahLst/>
              <a:cxnLst>
                <a:cxn ang="0">
                  <a:pos x="14" y="30"/>
                </a:cxn>
                <a:cxn ang="0">
                  <a:pos x="14" y="30"/>
                </a:cxn>
                <a:cxn ang="0">
                  <a:pos x="20" y="28"/>
                </a:cxn>
                <a:cxn ang="0">
                  <a:pos x="26" y="26"/>
                </a:cxn>
                <a:cxn ang="0">
                  <a:pos x="28" y="20"/>
                </a:cxn>
                <a:cxn ang="0">
                  <a:pos x="30" y="14"/>
                </a:cxn>
                <a:cxn ang="0">
                  <a:pos x="30" y="14"/>
                </a:cxn>
                <a:cxn ang="0">
                  <a:pos x="28" y="8"/>
                </a:cxn>
                <a:cxn ang="0">
                  <a:pos x="26" y="4"/>
                </a:cxn>
                <a:cxn ang="0">
                  <a:pos x="20" y="0"/>
                </a:cxn>
                <a:cxn ang="0">
                  <a:pos x="14" y="0"/>
                </a:cxn>
                <a:cxn ang="0">
                  <a:pos x="14" y="0"/>
                </a:cxn>
                <a:cxn ang="0">
                  <a:pos x="10" y="0"/>
                </a:cxn>
                <a:cxn ang="0">
                  <a:pos x="4" y="4"/>
                </a:cxn>
                <a:cxn ang="0">
                  <a:pos x="2" y="8"/>
                </a:cxn>
                <a:cxn ang="0">
                  <a:pos x="0" y="14"/>
                </a:cxn>
                <a:cxn ang="0">
                  <a:pos x="0" y="14"/>
                </a:cxn>
                <a:cxn ang="0">
                  <a:pos x="2" y="20"/>
                </a:cxn>
                <a:cxn ang="0">
                  <a:pos x="4" y="26"/>
                </a:cxn>
                <a:cxn ang="0">
                  <a:pos x="10" y="28"/>
                </a:cxn>
                <a:cxn ang="0">
                  <a:pos x="14" y="30"/>
                </a:cxn>
                <a:cxn ang="0">
                  <a:pos x="14" y="30"/>
                </a:cxn>
              </a:cxnLst>
              <a:rect l="0" t="0" r="r" b="b"/>
              <a:pathLst>
                <a:path w="30" h="30">
                  <a:moveTo>
                    <a:pt x="14" y="30"/>
                  </a:moveTo>
                  <a:lnTo>
                    <a:pt x="14" y="30"/>
                  </a:lnTo>
                  <a:lnTo>
                    <a:pt x="20" y="28"/>
                  </a:lnTo>
                  <a:lnTo>
                    <a:pt x="26" y="26"/>
                  </a:lnTo>
                  <a:lnTo>
                    <a:pt x="28" y="20"/>
                  </a:lnTo>
                  <a:lnTo>
                    <a:pt x="30" y="14"/>
                  </a:lnTo>
                  <a:lnTo>
                    <a:pt x="30" y="14"/>
                  </a:lnTo>
                  <a:lnTo>
                    <a:pt x="28" y="8"/>
                  </a:lnTo>
                  <a:lnTo>
                    <a:pt x="26" y="4"/>
                  </a:lnTo>
                  <a:lnTo>
                    <a:pt x="20" y="0"/>
                  </a:lnTo>
                  <a:lnTo>
                    <a:pt x="14" y="0"/>
                  </a:lnTo>
                  <a:lnTo>
                    <a:pt x="14" y="0"/>
                  </a:lnTo>
                  <a:lnTo>
                    <a:pt x="10" y="0"/>
                  </a:lnTo>
                  <a:lnTo>
                    <a:pt x="4" y="4"/>
                  </a:lnTo>
                  <a:lnTo>
                    <a:pt x="2" y="8"/>
                  </a:lnTo>
                  <a:lnTo>
                    <a:pt x="0" y="14"/>
                  </a:lnTo>
                  <a:lnTo>
                    <a:pt x="0" y="14"/>
                  </a:lnTo>
                  <a:lnTo>
                    <a:pt x="2" y="20"/>
                  </a:lnTo>
                  <a:lnTo>
                    <a:pt x="4" y="26"/>
                  </a:lnTo>
                  <a:lnTo>
                    <a:pt x="10" y="28"/>
                  </a:lnTo>
                  <a:lnTo>
                    <a:pt x="14" y="30"/>
                  </a:lnTo>
                  <a:lnTo>
                    <a:pt x="14" y="30"/>
                  </a:lnTo>
                  <a:close/>
                </a:path>
              </a:pathLst>
            </a:custGeom>
            <a:solidFill>
              <a:srgbClr val="C5A88B"/>
            </a:solidFill>
            <a:ln w="9525">
              <a:noFill/>
              <a:round/>
              <a:headEnd/>
              <a:tailEnd/>
            </a:ln>
          </p:spPr>
          <p:txBody>
            <a:bodyPr/>
            <a:lstStyle/>
            <a:p>
              <a:endParaRPr lang="en-US"/>
            </a:p>
          </p:txBody>
        </p:sp>
        <p:sp>
          <p:nvSpPr>
            <p:cNvPr id="8586" name="Freeform 394"/>
            <p:cNvSpPr>
              <a:spLocks/>
            </p:cNvSpPr>
            <p:nvPr/>
          </p:nvSpPr>
          <p:spPr bwMode="auto">
            <a:xfrm>
              <a:off x="2412" y="1435"/>
              <a:ext cx="139" cy="83"/>
            </a:xfrm>
            <a:custGeom>
              <a:avLst/>
              <a:gdLst/>
              <a:ahLst/>
              <a:cxnLst>
                <a:cxn ang="0">
                  <a:pos x="14" y="28"/>
                </a:cxn>
                <a:cxn ang="0">
                  <a:pos x="14" y="28"/>
                </a:cxn>
                <a:cxn ang="0">
                  <a:pos x="20" y="28"/>
                </a:cxn>
                <a:cxn ang="0">
                  <a:pos x="24" y="24"/>
                </a:cxn>
                <a:cxn ang="0">
                  <a:pos x="28" y="20"/>
                </a:cxn>
                <a:cxn ang="0">
                  <a:pos x="28" y="14"/>
                </a:cxn>
                <a:cxn ang="0">
                  <a:pos x="28" y="14"/>
                </a:cxn>
                <a:cxn ang="0">
                  <a:pos x="28" y="8"/>
                </a:cxn>
                <a:cxn ang="0">
                  <a:pos x="24" y="4"/>
                </a:cxn>
                <a:cxn ang="0">
                  <a:pos x="20" y="2"/>
                </a:cxn>
                <a:cxn ang="0">
                  <a:pos x="14" y="0"/>
                </a:cxn>
                <a:cxn ang="0">
                  <a:pos x="14" y="0"/>
                </a:cxn>
                <a:cxn ang="0">
                  <a:pos x="10" y="2"/>
                </a:cxn>
                <a:cxn ang="0">
                  <a:pos x="4" y="4"/>
                </a:cxn>
                <a:cxn ang="0">
                  <a:pos x="2" y="8"/>
                </a:cxn>
                <a:cxn ang="0">
                  <a:pos x="0" y="14"/>
                </a:cxn>
                <a:cxn ang="0">
                  <a:pos x="0" y="14"/>
                </a:cxn>
                <a:cxn ang="0">
                  <a:pos x="2" y="20"/>
                </a:cxn>
                <a:cxn ang="0">
                  <a:pos x="4" y="24"/>
                </a:cxn>
                <a:cxn ang="0">
                  <a:pos x="10" y="28"/>
                </a:cxn>
                <a:cxn ang="0">
                  <a:pos x="14" y="28"/>
                </a:cxn>
                <a:cxn ang="0">
                  <a:pos x="14" y="28"/>
                </a:cxn>
              </a:cxnLst>
              <a:rect l="0" t="0" r="r" b="b"/>
              <a:pathLst>
                <a:path w="28" h="28">
                  <a:moveTo>
                    <a:pt x="14" y="28"/>
                  </a:moveTo>
                  <a:lnTo>
                    <a:pt x="14" y="28"/>
                  </a:lnTo>
                  <a:lnTo>
                    <a:pt x="20" y="28"/>
                  </a:lnTo>
                  <a:lnTo>
                    <a:pt x="24" y="24"/>
                  </a:lnTo>
                  <a:lnTo>
                    <a:pt x="28" y="20"/>
                  </a:lnTo>
                  <a:lnTo>
                    <a:pt x="28" y="14"/>
                  </a:lnTo>
                  <a:lnTo>
                    <a:pt x="28" y="14"/>
                  </a:lnTo>
                  <a:lnTo>
                    <a:pt x="28" y="8"/>
                  </a:lnTo>
                  <a:lnTo>
                    <a:pt x="24" y="4"/>
                  </a:lnTo>
                  <a:lnTo>
                    <a:pt x="20" y="2"/>
                  </a:lnTo>
                  <a:lnTo>
                    <a:pt x="14" y="0"/>
                  </a:lnTo>
                  <a:lnTo>
                    <a:pt x="14" y="0"/>
                  </a:lnTo>
                  <a:lnTo>
                    <a:pt x="10" y="2"/>
                  </a:lnTo>
                  <a:lnTo>
                    <a:pt x="4" y="4"/>
                  </a:lnTo>
                  <a:lnTo>
                    <a:pt x="2" y="8"/>
                  </a:lnTo>
                  <a:lnTo>
                    <a:pt x="0" y="14"/>
                  </a:lnTo>
                  <a:lnTo>
                    <a:pt x="0" y="14"/>
                  </a:lnTo>
                  <a:lnTo>
                    <a:pt x="2" y="20"/>
                  </a:lnTo>
                  <a:lnTo>
                    <a:pt x="4" y="24"/>
                  </a:lnTo>
                  <a:lnTo>
                    <a:pt x="10" y="28"/>
                  </a:lnTo>
                  <a:lnTo>
                    <a:pt x="14" y="28"/>
                  </a:lnTo>
                  <a:lnTo>
                    <a:pt x="14" y="28"/>
                  </a:lnTo>
                  <a:close/>
                </a:path>
              </a:pathLst>
            </a:custGeom>
            <a:solidFill>
              <a:srgbClr val="C6A689"/>
            </a:solidFill>
            <a:ln w="9525">
              <a:noFill/>
              <a:round/>
              <a:headEnd/>
              <a:tailEnd/>
            </a:ln>
          </p:spPr>
          <p:txBody>
            <a:bodyPr/>
            <a:lstStyle/>
            <a:p>
              <a:endParaRPr lang="en-US"/>
            </a:p>
          </p:txBody>
        </p:sp>
        <p:sp>
          <p:nvSpPr>
            <p:cNvPr id="8587" name="Freeform 395"/>
            <p:cNvSpPr>
              <a:spLocks/>
            </p:cNvSpPr>
            <p:nvPr/>
          </p:nvSpPr>
          <p:spPr bwMode="auto">
            <a:xfrm>
              <a:off x="2421" y="1435"/>
              <a:ext cx="130" cy="83"/>
            </a:xfrm>
            <a:custGeom>
              <a:avLst/>
              <a:gdLst/>
              <a:ahLst/>
              <a:cxnLst>
                <a:cxn ang="0">
                  <a:pos x="12" y="28"/>
                </a:cxn>
                <a:cxn ang="0">
                  <a:pos x="12" y="28"/>
                </a:cxn>
                <a:cxn ang="0">
                  <a:pos x="18" y="28"/>
                </a:cxn>
                <a:cxn ang="0">
                  <a:pos x="22" y="24"/>
                </a:cxn>
                <a:cxn ang="0">
                  <a:pos x="26" y="20"/>
                </a:cxn>
                <a:cxn ang="0">
                  <a:pos x="26" y="14"/>
                </a:cxn>
                <a:cxn ang="0">
                  <a:pos x="26" y="14"/>
                </a:cxn>
                <a:cxn ang="0">
                  <a:pos x="26" y="10"/>
                </a:cxn>
                <a:cxn ang="0">
                  <a:pos x="22" y="4"/>
                </a:cxn>
                <a:cxn ang="0">
                  <a:pos x="18" y="2"/>
                </a:cxn>
                <a:cxn ang="0">
                  <a:pos x="12" y="0"/>
                </a:cxn>
                <a:cxn ang="0">
                  <a:pos x="12" y="0"/>
                </a:cxn>
                <a:cxn ang="0">
                  <a:pos x="8" y="2"/>
                </a:cxn>
                <a:cxn ang="0">
                  <a:pos x="4" y="4"/>
                </a:cxn>
                <a:cxn ang="0">
                  <a:pos x="0" y="10"/>
                </a:cxn>
                <a:cxn ang="0">
                  <a:pos x="0" y="14"/>
                </a:cxn>
                <a:cxn ang="0">
                  <a:pos x="0" y="14"/>
                </a:cxn>
                <a:cxn ang="0">
                  <a:pos x="0" y="20"/>
                </a:cxn>
                <a:cxn ang="0">
                  <a:pos x="4" y="24"/>
                </a:cxn>
                <a:cxn ang="0">
                  <a:pos x="8" y="28"/>
                </a:cxn>
                <a:cxn ang="0">
                  <a:pos x="12" y="28"/>
                </a:cxn>
                <a:cxn ang="0">
                  <a:pos x="12" y="28"/>
                </a:cxn>
              </a:cxnLst>
              <a:rect l="0" t="0" r="r" b="b"/>
              <a:pathLst>
                <a:path w="26" h="28">
                  <a:moveTo>
                    <a:pt x="12" y="28"/>
                  </a:moveTo>
                  <a:lnTo>
                    <a:pt x="12" y="28"/>
                  </a:lnTo>
                  <a:lnTo>
                    <a:pt x="18" y="28"/>
                  </a:lnTo>
                  <a:lnTo>
                    <a:pt x="22" y="24"/>
                  </a:lnTo>
                  <a:lnTo>
                    <a:pt x="26" y="20"/>
                  </a:lnTo>
                  <a:lnTo>
                    <a:pt x="26" y="14"/>
                  </a:lnTo>
                  <a:lnTo>
                    <a:pt x="26" y="14"/>
                  </a:lnTo>
                  <a:lnTo>
                    <a:pt x="26" y="10"/>
                  </a:lnTo>
                  <a:lnTo>
                    <a:pt x="22" y="4"/>
                  </a:lnTo>
                  <a:lnTo>
                    <a:pt x="18" y="2"/>
                  </a:lnTo>
                  <a:lnTo>
                    <a:pt x="12" y="0"/>
                  </a:lnTo>
                  <a:lnTo>
                    <a:pt x="12" y="0"/>
                  </a:lnTo>
                  <a:lnTo>
                    <a:pt x="8" y="2"/>
                  </a:lnTo>
                  <a:lnTo>
                    <a:pt x="4" y="4"/>
                  </a:lnTo>
                  <a:lnTo>
                    <a:pt x="0" y="10"/>
                  </a:lnTo>
                  <a:lnTo>
                    <a:pt x="0" y="14"/>
                  </a:lnTo>
                  <a:lnTo>
                    <a:pt x="0" y="14"/>
                  </a:lnTo>
                  <a:lnTo>
                    <a:pt x="0" y="20"/>
                  </a:lnTo>
                  <a:lnTo>
                    <a:pt x="4" y="24"/>
                  </a:lnTo>
                  <a:lnTo>
                    <a:pt x="8" y="28"/>
                  </a:lnTo>
                  <a:lnTo>
                    <a:pt x="12" y="28"/>
                  </a:lnTo>
                  <a:lnTo>
                    <a:pt x="12" y="28"/>
                  </a:lnTo>
                  <a:close/>
                </a:path>
              </a:pathLst>
            </a:custGeom>
            <a:solidFill>
              <a:srgbClr val="C6A487"/>
            </a:solidFill>
            <a:ln w="9525">
              <a:noFill/>
              <a:round/>
              <a:headEnd/>
              <a:tailEnd/>
            </a:ln>
          </p:spPr>
          <p:txBody>
            <a:bodyPr/>
            <a:lstStyle/>
            <a:p>
              <a:endParaRPr lang="en-US"/>
            </a:p>
          </p:txBody>
        </p:sp>
        <p:sp>
          <p:nvSpPr>
            <p:cNvPr id="8588" name="Freeform 396"/>
            <p:cNvSpPr>
              <a:spLocks/>
            </p:cNvSpPr>
            <p:nvPr/>
          </p:nvSpPr>
          <p:spPr bwMode="auto">
            <a:xfrm>
              <a:off x="2421" y="1442"/>
              <a:ext cx="130" cy="76"/>
            </a:xfrm>
            <a:custGeom>
              <a:avLst/>
              <a:gdLst/>
              <a:ahLst/>
              <a:cxnLst>
                <a:cxn ang="0">
                  <a:pos x="12" y="26"/>
                </a:cxn>
                <a:cxn ang="0">
                  <a:pos x="12" y="26"/>
                </a:cxn>
                <a:cxn ang="0">
                  <a:pos x="18" y="24"/>
                </a:cxn>
                <a:cxn ang="0">
                  <a:pos x="22" y="22"/>
                </a:cxn>
                <a:cxn ang="0">
                  <a:pos x="24" y="18"/>
                </a:cxn>
                <a:cxn ang="0">
                  <a:pos x="26" y="12"/>
                </a:cxn>
                <a:cxn ang="0">
                  <a:pos x="26" y="12"/>
                </a:cxn>
                <a:cxn ang="0">
                  <a:pos x="24" y="8"/>
                </a:cxn>
                <a:cxn ang="0">
                  <a:pos x="22" y="4"/>
                </a:cxn>
                <a:cxn ang="0">
                  <a:pos x="18" y="0"/>
                </a:cxn>
                <a:cxn ang="0">
                  <a:pos x="12" y="0"/>
                </a:cxn>
                <a:cxn ang="0">
                  <a:pos x="12" y="0"/>
                </a:cxn>
                <a:cxn ang="0">
                  <a:pos x="8" y="0"/>
                </a:cxn>
                <a:cxn ang="0">
                  <a:pos x="4" y="4"/>
                </a:cxn>
                <a:cxn ang="0">
                  <a:pos x="2" y="8"/>
                </a:cxn>
                <a:cxn ang="0">
                  <a:pos x="0" y="12"/>
                </a:cxn>
                <a:cxn ang="0">
                  <a:pos x="0" y="12"/>
                </a:cxn>
                <a:cxn ang="0">
                  <a:pos x="2" y="18"/>
                </a:cxn>
                <a:cxn ang="0">
                  <a:pos x="4" y="22"/>
                </a:cxn>
                <a:cxn ang="0">
                  <a:pos x="8" y="24"/>
                </a:cxn>
                <a:cxn ang="0">
                  <a:pos x="12" y="26"/>
                </a:cxn>
                <a:cxn ang="0">
                  <a:pos x="12" y="26"/>
                </a:cxn>
              </a:cxnLst>
              <a:rect l="0" t="0" r="r" b="b"/>
              <a:pathLst>
                <a:path w="26" h="26">
                  <a:moveTo>
                    <a:pt x="12" y="26"/>
                  </a:moveTo>
                  <a:lnTo>
                    <a:pt x="12" y="26"/>
                  </a:lnTo>
                  <a:lnTo>
                    <a:pt x="18" y="24"/>
                  </a:lnTo>
                  <a:lnTo>
                    <a:pt x="22" y="22"/>
                  </a:lnTo>
                  <a:lnTo>
                    <a:pt x="24" y="18"/>
                  </a:lnTo>
                  <a:lnTo>
                    <a:pt x="26" y="12"/>
                  </a:lnTo>
                  <a:lnTo>
                    <a:pt x="26" y="12"/>
                  </a:lnTo>
                  <a:lnTo>
                    <a:pt x="24" y="8"/>
                  </a:lnTo>
                  <a:lnTo>
                    <a:pt x="22" y="4"/>
                  </a:lnTo>
                  <a:lnTo>
                    <a:pt x="18" y="0"/>
                  </a:lnTo>
                  <a:lnTo>
                    <a:pt x="12" y="0"/>
                  </a:lnTo>
                  <a:lnTo>
                    <a:pt x="12" y="0"/>
                  </a:lnTo>
                  <a:lnTo>
                    <a:pt x="8" y="0"/>
                  </a:lnTo>
                  <a:lnTo>
                    <a:pt x="4" y="4"/>
                  </a:lnTo>
                  <a:lnTo>
                    <a:pt x="2" y="8"/>
                  </a:lnTo>
                  <a:lnTo>
                    <a:pt x="0" y="12"/>
                  </a:lnTo>
                  <a:lnTo>
                    <a:pt x="0" y="12"/>
                  </a:lnTo>
                  <a:lnTo>
                    <a:pt x="2" y="18"/>
                  </a:lnTo>
                  <a:lnTo>
                    <a:pt x="4" y="22"/>
                  </a:lnTo>
                  <a:lnTo>
                    <a:pt x="8" y="24"/>
                  </a:lnTo>
                  <a:lnTo>
                    <a:pt x="12" y="26"/>
                  </a:lnTo>
                  <a:lnTo>
                    <a:pt x="12" y="26"/>
                  </a:lnTo>
                  <a:close/>
                </a:path>
              </a:pathLst>
            </a:custGeom>
            <a:solidFill>
              <a:srgbClr val="C6A286"/>
            </a:solidFill>
            <a:ln w="9525">
              <a:noFill/>
              <a:round/>
              <a:headEnd/>
              <a:tailEnd/>
            </a:ln>
          </p:spPr>
          <p:txBody>
            <a:bodyPr/>
            <a:lstStyle/>
            <a:p>
              <a:endParaRPr lang="en-US"/>
            </a:p>
          </p:txBody>
        </p:sp>
        <p:sp>
          <p:nvSpPr>
            <p:cNvPr id="8589" name="Freeform 397"/>
            <p:cNvSpPr>
              <a:spLocks/>
            </p:cNvSpPr>
            <p:nvPr/>
          </p:nvSpPr>
          <p:spPr bwMode="auto">
            <a:xfrm>
              <a:off x="2421" y="1442"/>
              <a:ext cx="120" cy="71"/>
            </a:xfrm>
            <a:custGeom>
              <a:avLst/>
              <a:gdLst/>
              <a:ahLst/>
              <a:cxnLst>
                <a:cxn ang="0">
                  <a:pos x="12" y="24"/>
                </a:cxn>
                <a:cxn ang="0">
                  <a:pos x="12" y="24"/>
                </a:cxn>
                <a:cxn ang="0">
                  <a:pos x="18" y="24"/>
                </a:cxn>
                <a:cxn ang="0">
                  <a:pos x="22" y="22"/>
                </a:cxn>
                <a:cxn ang="0">
                  <a:pos x="24" y="18"/>
                </a:cxn>
                <a:cxn ang="0">
                  <a:pos x="24" y="12"/>
                </a:cxn>
                <a:cxn ang="0">
                  <a:pos x="24" y="12"/>
                </a:cxn>
                <a:cxn ang="0">
                  <a:pos x="24" y="8"/>
                </a:cxn>
                <a:cxn ang="0">
                  <a:pos x="22" y="4"/>
                </a:cxn>
                <a:cxn ang="0">
                  <a:pos x="18" y="2"/>
                </a:cxn>
                <a:cxn ang="0">
                  <a:pos x="12" y="0"/>
                </a:cxn>
                <a:cxn ang="0">
                  <a:pos x="12" y="0"/>
                </a:cxn>
                <a:cxn ang="0">
                  <a:pos x="8" y="2"/>
                </a:cxn>
                <a:cxn ang="0">
                  <a:pos x="4" y="4"/>
                </a:cxn>
                <a:cxn ang="0">
                  <a:pos x="2" y="8"/>
                </a:cxn>
                <a:cxn ang="0">
                  <a:pos x="0" y="12"/>
                </a:cxn>
                <a:cxn ang="0">
                  <a:pos x="0" y="12"/>
                </a:cxn>
                <a:cxn ang="0">
                  <a:pos x="2" y="18"/>
                </a:cxn>
                <a:cxn ang="0">
                  <a:pos x="4" y="22"/>
                </a:cxn>
                <a:cxn ang="0">
                  <a:pos x="8" y="24"/>
                </a:cxn>
                <a:cxn ang="0">
                  <a:pos x="12" y="24"/>
                </a:cxn>
                <a:cxn ang="0">
                  <a:pos x="12" y="24"/>
                </a:cxn>
              </a:cxnLst>
              <a:rect l="0" t="0" r="r" b="b"/>
              <a:pathLst>
                <a:path w="24" h="24">
                  <a:moveTo>
                    <a:pt x="12" y="24"/>
                  </a:moveTo>
                  <a:lnTo>
                    <a:pt x="12" y="24"/>
                  </a:lnTo>
                  <a:lnTo>
                    <a:pt x="18" y="24"/>
                  </a:lnTo>
                  <a:lnTo>
                    <a:pt x="22" y="22"/>
                  </a:lnTo>
                  <a:lnTo>
                    <a:pt x="24" y="18"/>
                  </a:lnTo>
                  <a:lnTo>
                    <a:pt x="24" y="12"/>
                  </a:lnTo>
                  <a:lnTo>
                    <a:pt x="24" y="12"/>
                  </a:lnTo>
                  <a:lnTo>
                    <a:pt x="24" y="8"/>
                  </a:lnTo>
                  <a:lnTo>
                    <a:pt x="22" y="4"/>
                  </a:lnTo>
                  <a:lnTo>
                    <a:pt x="18" y="2"/>
                  </a:lnTo>
                  <a:lnTo>
                    <a:pt x="12" y="0"/>
                  </a:lnTo>
                  <a:lnTo>
                    <a:pt x="12" y="0"/>
                  </a:lnTo>
                  <a:lnTo>
                    <a:pt x="8" y="2"/>
                  </a:lnTo>
                  <a:lnTo>
                    <a:pt x="4" y="4"/>
                  </a:lnTo>
                  <a:lnTo>
                    <a:pt x="2" y="8"/>
                  </a:lnTo>
                  <a:lnTo>
                    <a:pt x="0" y="12"/>
                  </a:lnTo>
                  <a:lnTo>
                    <a:pt x="0" y="12"/>
                  </a:lnTo>
                  <a:lnTo>
                    <a:pt x="2" y="18"/>
                  </a:lnTo>
                  <a:lnTo>
                    <a:pt x="4" y="22"/>
                  </a:lnTo>
                  <a:lnTo>
                    <a:pt x="8" y="24"/>
                  </a:lnTo>
                  <a:lnTo>
                    <a:pt x="12" y="24"/>
                  </a:lnTo>
                  <a:lnTo>
                    <a:pt x="12" y="24"/>
                  </a:lnTo>
                  <a:close/>
                </a:path>
              </a:pathLst>
            </a:custGeom>
            <a:solidFill>
              <a:srgbClr val="C7A083"/>
            </a:solidFill>
            <a:ln w="9525">
              <a:noFill/>
              <a:round/>
              <a:headEnd/>
              <a:tailEnd/>
            </a:ln>
          </p:spPr>
          <p:txBody>
            <a:bodyPr/>
            <a:lstStyle/>
            <a:p>
              <a:endParaRPr lang="en-US"/>
            </a:p>
          </p:txBody>
        </p:sp>
        <p:sp>
          <p:nvSpPr>
            <p:cNvPr id="8590" name="Freeform 398"/>
            <p:cNvSpPr>
              <a:spLocks/>
            </p:cNvSpPr>
            <p:nvPr/>
          </p:nvSpPr>
          <p:spPr bwMode="auto">
            <a:xfrm>
              <a:off x="2431" y="1442"/>
              <a:ext cx="110" cy="71"/>
            </a:xfrm>
            <a:custGeom>
              <a:avLst/>
              <a:gdLst/>
              <a:ahLst/>
              <a:cxnLst>
                <a:cxn ang="0">
                  <a:pos x="10" y="24"/>
                </a:cxn>
                <a:cxn ang="0">
                  <a:pos x="10" y="24"/>
                </a:cxn>
                <a:cxn ang="0">
                  <a:pos x="16" y="24"/>
                </a:cxn>
                <a:cxn ang="0">
                  <a:pos x="18" y="20"/>
                </a:cxn>
                <a:cxn ang="0">
                  <a:pos x="22" y="16"/>
                </a:cxn>
                <a:cxn ang="0">
                  <a:pos x="22" y="12"/>
                </a:cxn>
                <a:cxn ang="0">
                  <a:pos x="22" y="12"/>
                </a:cxn>
                <a:cxn ang="0">
                  <a:pos x="22" y="8"/>
                </a:cxn>
                <a:cxn ang="0">
                  <a:pos x="18" y="4"/>
                </a:cxn>
                <a:cxn ang="0">
                  <a:pos x="16" y="2"/>
                </a:cxn>
                <a:cxn ang="0">
                  <a:pos x="10" y="0"/>
                </a:cxn>
                <a:cxn ang="0">
                  <a:pos x="10" y="0"/>
                </a:cxn>
                <a:cxn ang="0">
                  <a:pos x="6" y="2"/>
                </a:cxn>
                <a:cxn ang="0">
                  <a:pos x="2" y="4"/>
                </a:cxn>
                <a:cxn ang="0">
                  <a:pos x="0" y="8"/>
                </a:cxn>
                <a:cxn ang="0">
                  <a:pos x="0" y="12"/>
                </a:cxn>
                <a:cxn ang="0">
                  <a:pos x="0" y="12"/>
                </a:cxn>
                <a:cxn ang="0">
                  <a:pos x="0" y="16"/>
                </a:cxn>
                <a:cxn ang="0">
                  <a:pos x="2" y="20"/>
                </a:cxn>
                <a:cxn ang="0">
                  <a:pos x="6" y="24"/>
                </a:cxn>
                <a:cxn ang="0">
                  <a:pos x="10" y="24"/>
                </a:cxn>
                <a:cxn ang="0">
                  <a:pos x="10" y="24"/>
                </a:cxn>
              </a:cxnLst>
              <a:rect l="0" t="0" r="r" b="b"/>
              <a:pathLst>
                <a:path w="22" h="24">
                  <a:moveTo>
                    <a:pt x="10" y="24"/>
                  </a:moveTo>
                  <a:lnTo>
                    <a:pt x="10" y="24"/>
                  </a:lnTo>
                  <a:lnTo>
                    <a:pt x="16" y="24"/>
                  </a:lnTo>
                  <a:lnTo>
                    <a:pt x="18" y="20"/>
                  </a:lnTo>
                  <a:lnTo>
                    <a:pt x="22" y="16"/>
                  </a:lnTo>
                  <a:lnTo>
                    <a:pt x="22" y="12"/>
                  </a:lnTo>
                  <a:lnTo>
                    <a:pt x="22" y="12"/>
                  </a:lnTo>
                  <a:lnTo>
                    <a:pt x="22" y="8"/>
                  </a:lnTo>
                  <a:lnTo>
                    <a:pt x="18" y="4"/>
                  </a:lnTo>
                  <a:lnTo>
                    <a:pt x="16" y="2"/>
                  </a:lnTo>
                  <a:lnTo>
                    <a:pt x="10" y="0"/>
                  </a:lnTo>
                  <a:lnTo>
                    <a:pt x="10" y="0"/>
                  </a:lnTo>
                  <a:lnTo>
                    <a:pt x="6" y="2"/>
                  </a:lnTo>
                  <a:lnTo>
                    <a:pt x="2" y="4"/>
                  </a:lnTo>
                  <a:lnTo>
                    <a:pt x="0" y="8"/>
                  </a:lnTo>
                  <a:lnTo>
                    <a:pt x="0" y="12"/>
                  </a:lnTo>
                  <a:lnTo>
                    <a:pt x="0" y="12"/>
                  </a:lnTo>
                  <a:lnTo>
                    <a:pt x="0" y="16"/>
                  </a:lnTo>
                  <a:lnTo>
                    <a:pt x="2" y="20"/>
                  </a:lnTo>
                  <a:lnTo>
                    <a:pt x="6" y="24"/>
                  </a:lnTo>
                  <a:lnTo>
                    <a:pt x="10" y="24"/>
                  </a:lnTo>
                  <a:lnTo>
                    <a:pt x="10" y="24"/>
                  </a:lnTo>
                  <a:close/>
                </a:path>
              </a:pathLst>
            </a:custGeom>
            <a:solidFill>
              <a:srgbClr val="C89F82"/>
            </a:solidFill>
            <a:ln w="9525">
              <a:noFill/>
              <a:round/>
              <a:headEnd/>
              <a:tailEnd/>
            </a:ln>
          </p:spPr>
          <p:txBody>
            <a:bodyPr/>
            <a:lstStyle/>
            <a:p>
              <a:endParaRPr lang="en-US"/>
            </a:p>
          </p:txBody>
        </p:sp>
        <p:sp>
          <p:nvSpPr>
            <p:cNvPr id="8591" name="Freeform 399"/>
            <p:cNvSpPr>
              <a:spLocks/>
            </p:cNvSpPr>
            <p:nvPr/>
          </p:nvSpPr>
          <p:spPr bwMode="auto">
            <a:xfrm>
              <a:off x="2431" y="1447"/>
              <a:ext cx="110" cy="66"/>
            </a:xfrm>
            <a:custGeom>
              <a:avLst/>
              <a:gdLst/>
              <a:ahLst/>
              <a:cxnLst>
                <a:cxn ang="0">
                  <a:pos x="10" y="22"/>
                </a:cxn>
                <a:cxn ang="0">
                  <a:pos x="10" y="22"/>
                </a:cxn>
                <a:cxn ang="0">
                  <a:pos x="14" y="20"/>
                </a:cxn>
                <a:cxn ang="0">
                  <a:pos x="18" y="18"/>
                </a:cxn>
                <a:cxn ang="0">
                  <a:pos x="20" y="14"/>
                </a:cxn>
                <a:cxn ang="0">
                  <a:pos x="22" y="10"/>
                </a:cxn>
                <a:cxn ang="0">
                  <a:pos x="22" y="10"/>
                </a:cxn>
                <a:cxn ang="0">
                  <a:pos x="20" y="6"/>
                </a:cxn>
                <a:cxn ang="0">
                  <a:pos x="18" y="2"/>
                </a:cxn>
                <a:cxn ang="0">
                  <a:pos x="14" y="0"/>
                </a:cxn>
                <a:cxn ang="0">
                  <a:pos x="10" y="0"/>
                </a:cxn>
                <a:cxn ang="0">
                  <a:pos x="10" y="0"/>
                </a:cxn>
                <a:cxn ang="0">
                  <a:pos x="6" y="0"/>
                </a:cxn>
                <a:cxn ang="0">
                  <a:pos x="4" y="2"/>
                </a:cxn>
                <a:cxn ang="0">
                  <a:pos x="2" y="6"/>
                </a:cxn>
                <a:cxn ang="0">
                  <a:pos x="0" y="10"/>
                </a:cxn>
                <a:cxn ang="0">
                  <a:pos x="0" y="10"/>
                </a:cxn>
                <a:cxn ang="0">
                  <a:pos x="2" y="14"/>
                </a:cxn>
                <a:cxn ang="0">
                  <a:pos x="4" y="18"/>
                </a:cxn>
                <a:cxn ang="0">
                  <a:pos x="6" y="20"/>
                </a:cxn>
                <a:cxn ang="0">
                  <a:pos x="10" y="22"/>
                </a:cxn>
                <a:cxn ang="0">
                  <a:pos x="10" y="22"/>
                </a:cxn>
              </a:cxnLst>
              <a:rect l="0" t="0" r="r" b="b"/>
              <a:pathLst>
                <a:path w="22" h="22">
                  <a:moveTo>
                    <a:pt x="10" y="22"/>
                  </a:moveTo>
                  <a:lnTo>
                    <a:pt x="10" y="22"/>
                  </a:lnTo>
                  <a:lnTo>
                    <a:pt x="14" y="20"/>
                  </a:lnTo>
                  <a:lnTo>
                    <a:pt x="18" y="18"/>
                  </a:lnTo>
                  <a:lnTo>
                    <a:pt x="20" y="14"/>
                  </a:lnTo>
                  <a:lnTo>
                    <a:pt x="22" y="10"/>
                  </a:lnTo>
                  <a:lnTo>
                    <a:pt x="22" y="10"/>
                  </a:lnTo>
                  <a:lnTo>
                    <a:pt x="20" y="6"/>
                  </a:lnTo>
                  <a:lnTo>
                    <a:pt x="18" y="2"/>
                  </a:lnTo>
                  <a:lnTo>
                    <a:pt x="14" y="0"/>
                  </a:lnTo>
                  <a:lnTo>
                    <a:pt x="10" y="0"/>
                  </a:lnTo>
                  <a:lnTo>
                    <a:pt x="10" y="0"/>
                  </a:lnTo>
                  <a:lnTo>
                    <a:pt x="6" y="0"/>
                  </a:lnTo>
                  <a:lnTo>
                    <a:pt x="4" y="2"/>
                  </a:lnTo>
                  <a:lnTo>
                    <a:pt x="2" y="6"/>
                  </a:lnTo>
                  <a:lnTo>
                    <a:pt x="0" y="10"/>
                  </a:lnTo>
                  <a:lnTo>
                    <a:pt x="0" y="10"/>
                  </a:lnTo>
                  <a:lnTo>
                    <a:pt x="2" y="14"/>
                  </a:lnTo>
                  <a:lnTo>
                    <a:pt x="4" y="18"/>
                  </a:lnTo>
                  <a:lnTo>
                    <a:pt x="6" y="20"/>
                  </a:lnTo>
                  <a:lnTo>
                    <a:pt x="10" y="22"/>
                  </a:lnTo>
                  <a:lnTo>
                    <a:pt x="10" y="22"/>
                  </a:lnTo>
                  <a:close/>
                </a:path>
              </a:pathLst>
            </a:custGeom>
            <a:solidFill>
              <a:srgbClr val="C99D7F"/>
            </a:solidFill>
            <a:ln w="9525">
              <a:noFill/>
              <a:round/>
              <a:headEnd/>
              <a:tailEnd/>
            </a:ln>
          </p:spPr>
          <p:txBody>
            <a:bodyPr/>
            <a:lstStyle/>
            <a:p>
              <a:endParaRPr lang="en-US"/>
            </a:p>
          </p:txBody>
        </p:sp>
        <p:sp>
          <p:nvSpPr>
            <p:cNvPr id="8592" name="Freeform 400"/>
            <p:cNvSpPr>
              <a:spLocks/>
            </p:cNvSpPr>
            <p:nvPr/>
          </p:nvSpPr>
          <p:spPr bwMode="auto">
            <a:xfrm>
              <a:off x="2441" y="1447"/>
              <a:ext cx="90" cy="59"/>
            </a:xfrm>
            <a:custGeom>
              <a:avLst/>
              <a:gdLst/>
              <a:ahLst/>
              <a:cxnLst>
                <a:cxn ang="0">
                  <a:pos x="8" y="20"/>
                </a:cxn>
                <a:cxn ang="0">
                  <a:pos x="8" y="20"/>
                </a:cxn>
                <a:cxn ang="0">
                  <a:pos x="12" y="20"/>
                </a:cxn>
                <a:cxn ang="0">
                  <a:pos x="16" y="18"/>
                </a:cxn>
                <a:cxn ang="0">
                  <a:pos x="18" y="14"/>
                </a:cxn>
                <a:cxn ang="0">
                  <a:pos x="18" y="10"/>
                </a:cxn>
                <a:cxn ang="0">
                  <a:pos x="18" y="10"/>
                </a:cxn>
                <a:cxn ang="0">
                  <a:pos x="18" y="6"/>
                </a:cxn>
                <a:cxn ang="0">
                  <a:pos x="16" y="4"/>
                </a:cxn>
                <a:cxn ang="0">
                  <a:pos x="12" y="2"/>
                </a:cxn>
                <a:cxn ang="0">
                  <a:pos x="8" y="0"/>
                </a:cxn>
                <a:cxn ang="0">
                  <a:pos x="8" y="0"/>
                </a:cxn>
                <a:cxn ang="0">
                  <a:pos x="6" y="2"/>
                </a:cxn>
                <a:cxn ang="0">
                  <a:pos x="2" y="4"/>
                </a:cxn>
                <a:cxn ang="0">
                  <a:pos x="0" y="6"/>
                </a:cxn>
                <a:cxn ang="0">
                  <a:pos x="0" y="10"/>
                </a:cxn>
                <a:cxn ang="0">
                  <a:pos x="0" y="10"/>
                </a:cxn>
                <a:cxn ang="0">
                  <a:pos x="0" y="14"/>
                </a:cxn>
                <a:cxn ang="0">
                  <a:pos x="2" y="18"/>
                </a:cxn>
                <a:cxn ang="0">
                  <a:pos x="6" y="20"/>
                </a:cxn>
                <a:cxn ang="0">
                  <a:pos x="8" y="20"/>
                </a:cxn>
                <a:cxn ang="0">
                  <a:pos x="8" y="20"/>
                </a:cxn>
              </a:cxnLst>
              <a:rect l="0" t="0" r="r" b="b"/>
              <a:pathLst>
                <a:path w="18" h="20">
                  <a:moveTo>
                    <a:pt x="8" y="20"/>
                  </a:moveTo>
                  <a:lnTo>
                    <a:pt x="8" y="20"/>
                  </a:lnTo>
                  <a:lnTo>
                    <a:pt x="12" y="20"/>
                  </a:lnTo>
                  <a:lnTo>
                    <a:pt x="16" y="18"/>
                  </a:lnTo>
                  <a:lnTo>
                    <a:pt x="18" y="14"/>
                  </a:lnTo>
                  <a:lnTo>
                    <a:pt x="18" y="10"/>
                  </a:lnTo>
                  <a:lnTo>
                    <a:pt x="18" y="10"/>
                  </a:lnTo>
                  <a:lnTo>
                    <a:pt x="18" y="6"/>
                  </a:lnTo>
                  <a:lnTo>
                    <a:pt x="16" y="4"/>
                  </a:lnTo>
                  <a:lnTo>
                    <a:pt x="12" y="2"/>
                  </a:lnTo>
                  <a:lnTo>
                    <a:pt x="8" y="0"/>
                  </a:lnTo>
                  <a:lnTo>
                    <a:pt x="8" y="0"/>
                  </a:lnTo>
                  <a:lnTo>
                    <a:pt x="6" y="2"/>
                  </a:lnTo>
                  <a:lnTo>
                    <a:pt x="2" y="4"/>
                  </a:lnTo>
                  <a:lnTo>
                    <a:pt x="0" y="6"/>
                  </a:lnTo>
                  <a:lnTo>
                    <a:pt x="0" y="10"/>
                  </a:lnTo>
                  <a:lnTo>
                    <a:pt x="0" y="10"/>
                  </a:lnTo>
                  <a:lnTo>
                    <a:pt x="0" y="14"/>
                  </a:lnTo>
                  <a:lnTo>
                    <a:pt x="2" y="18"/>
                  </a:lnTo>
                  <a:lnTo>
                    <a:pt x="6" y="20"/>
                  </a:lnTo>
                  <a:lnTo>
                    <a:pt x="8" y="20"/>
                  </a:lnTo>
                  <a:lnTo>
                    <a:pt x="8" y="20"/>
                  </a:lnTo>
                  <a:close/>
                </a:path>
              </a:pathLst>
            </a:custGeom>
            <a:solidFill>
              <a:srgbClr val="CA9B7D"/>
            </a:solidFill>
            <a:ln w="9525">
              <a:noFill/>
              <a:round/>
              <a:headEnd/>
              <a:tailEnd/>
            </a:ln>
          </p:spPr>
          <p:txBody>
            <a:bodyPr/>
            <a:lstStyle/>
            <a:p>
              <a:endParaRPr lang="en-US"/>
            </a:p>
          </p:txBody>
        </p:sp>
        <p:sp>
          <p:nvSpPr>
            <p:cNvPr id="8593" name="Freeform 401"/>
            <p:cNvSpPr>
              <a:spLocks/>
            </p:cNvSpPr>
            <p:nvPr/>
          </p:nvSpPr>
          <p:spPr bwMode="auto">
            <a:xfrm>
              <a:off x="2441" y="1447"/>
              <a:ext cx="90" cy="59"/>
            </a:xfrm>
            <a:custGeom>
              <a:avLst/>
              <a:gdLst/>
              <a:ahLst/>
              <a:cxnLst>
                <a:cxn ang="0">
                  <a:pos x="8" y="20"/>
                </a:cxn>
                <a:cxn ang="0">
                  <a:pos x="8" y="20"/>
                </a:cxn>
                <a:cxn ang="0">
                  <a:pos x="12" y="20"/>
                </a:cxn>
                <a:cxn ang="0">
                  <a:pos x="16" y="18"/>
                </a:cxn>
                <a:cxn ang="0">
                  <a:pos x="18" y="14"/>
                </a:cxn>
                <a:cxn ang="0">
                  <a:pos x="18" y="10"/>
                </a:cxn>
                <a:cxn ang="0">
                  <a:pos x="18" y="10"/>
                </a:cxn>
                <a:cxn ang="0">
                  <a:pos x="18" y="6"/>
                </a:cxn>
                <a:cxn ang="0">
                  <a:pos x="16" y="4"/>
                </a:cxn>
                <a:cxn ang="0">
                  <a:pos x="12" y="2"/>
                </a:cxn>
                <a:cxn ang="0">
                  <a:pos x="8" y="0"/>
                </a:cxn>
                <a:cxn ang="0">
                  <a:pos x="8" y="0"/>
                </a:cxn>
                <a:cxn ang="0">
                  <a:pos x="6" y="2"/>
                </a:cxn>
                <a:cxn ang="0">
                  <a:pos x="2" y="4"/>
                </a:cxn>
                <a:cxn ang="0">
                  <a:pos x="0" y="6"/>
                </a:cxn>
                <a:cxn ang="0">
                  <a:pos x="0" y="10"/>
                </a:cxn>
                <a:cxn ang="0">
                  <a:pos x="0" y="10"/>
                </a:cxn>
                <a:cxn ang="0">
                  <a:pos x="0" y="14"/>
                </a:cxn>
                <a:cxn ang="0">
                  <a:pos x="2" y="18"/>
                </a:cxn>
                <a:cxn ang="0">
                  <a:pos x="6" y="20"/>
                </a:cxn>
                <a:cxn ang="0">
                  <a:pos x="8" y="20"/>
                </a:cxn>
                <a:cxn ang="0">
                  <a:pos x="8" y="20"/>
                </a:cxn>
              </a:cxnLst>
              <a:rect l="0" t="0" r="r" b="b"/>
              <a:pathLst>
                <a:path w="18" h="20">
                  <a:moveTo>
                    <a:pt x="8" y="20"/>
                  </a:moveTo>
                  <a:lnTo>
                    <a:pt x="8" y="20"/>
                  </a:lnTo>
                  <a:lnTo>
                    <a:pt x="12" y="20"/>
                  </a:lnTo>
                  <a:lnTo>
                    <a:pt x="16" y="18"/>
                  </a:lnTo>
                  <a:lnTo>
                    <a:pt x="18" y="14"/>
                  </a:lnTo>
                  <a:lnTo>
                    <a:pt x="18" y="10"/>
                  </a:lnTo>
                  <a:lnTo>
                    <a:pt x="18" y="10"/>
                  </a:lnTo>
                  <a:lnTo>
                    <a:pt x="18" y="6"/>
                  </a:lnTo>
                  <a:lnTo>
                    <a:pt x="16" y="4"/>
                  </a:lnTo>
                  <a:lnTo>
                    <a:pt x="12" y="2"/>
                  </a:lnTo>
                  <a:lnTo>
                    <a:pt x="8" y="0"/>
                  </a:lnTo>
                  <a:lnTo>
                    <a:pt x="8" y="0"/>
                  </a:lnTo>
                  <a:lnTo>
                    <a:pt x="6" y="2"/>
                  </a:lnTo>
                  <a:lnTo>
                    <a:pt x="2" y="4"/>
                  </a:lnTo>
                  <a:lnTo>
                    <a:pt x="0" y="6"/>
                  </a:lnTo>
                  <a:lnTo>
                    <a:pt x="0" y="10"/>
                  </a:lnTo>
                  <a:lnTo>
                    <a:pt x="0" y="10"/>
                  </a:lnTo>
                  <a:lnTo>
                    <a:pt x="0" y="14"/>
                  </a:lnTo>
                  <a:lnTo>
                    <a:pt x="2" y="18"/>
                  </a:lnTo>
                  <a:lnTo>
                    <a:pt x="6" y="20"/>
                  </a:lnTo>
                  <a:lnTo>
                    <a:pt x="8" y="20"/>
                  </a:lnTo>
                  <a:lnTo>
                    <a:pt x="8" y="20"/>
                  </a:lnTo>
                  <a:close/>
                </a:path>
              </a:pathLst>
            </a:custGeom>
            <a:solidFill>
              <a:srgbClr val="CB997B"/>
            </a:solidFill>
            <a:ln w="9525">
              <a:noFill/>
              <a:round/>
              <a:headEnd/>
              <a:tailEnd/>
            </a:ln>
          </p:spPr>
          <p:txBody>
            <a:bodyPr/>
            <a:lstStyle/>
            <a:p>
              <a:endParaRPr lang="en-US"/>
            </a:p>
          </p:txBody>
        </p:sp>
        <p:sp>
          <p:nvSpPr>
            <p:cNvPr id="8594" name="Freeform 402"/>
            <p:cNvSpPr>
              <a:spLocks/>
            </p:cNvSpPr>
            <p:nvPr/>
          </p:nvSpPr>
          <p:spPr bwMode="auto">
            <a:xfrm>
              <a:off x="2441" y="1454"/>
              <a:ext cx="90" cy="52"/>
            </a:xfrm>
            <a:custGeom>
              <a:avLst/>
              <a:gdLst/>
              <a:ahLst/>
              <a:cxnLst>
                <a:cxn ang="0">
                  <a:pos x="8" y="18"/>
                </a:cxn>
                <a:cxn ang="0">
                  <a:pos x="8" y="18"/>
                </a:cxn>
                <a:cxn ang="0">
                  <a:pos x="12" y="16"/>
                </a:cxn>
                <a:cxn ang="0">
                  <a:pos x="14" y="14"/>
                </a:cxn>
                <a:cxn ang="0">
                  <a:pos x="16" y="12"/>
                </a:cxn>
                <a:cxn ang="0">
                  <a:pos x="18" y="8"/>
                </a:cxn>
                <a:cxn ang="0">
                  <a:pos x="18" y="8"/>
                </a:cxn>
                <a:cxn ang="0">
                  <a:pos x="16" y="4"/>
                </a:cxn>
                <a:cxn ang="0">
                  <a:pos x="14" y="2"/>
                </a:cxn>
                <a:cxn ang="0">
                  <a:pos x="12" y="0"/>
                </a:cxn>
                <a:cxn ang="0">
                  <a:pos x="8" y="0"/>
                </a:cxn>
                <a:cxn ang="0">
                  <a:pos x="8" y="0"/>
                </a:cxn>
                <a:cxn ang="0">
                  <a:pos x="6" y="0"/>
                </a:cxn>
                <a:cxn ang="0">
                  <a:pos x="2" y="2"/>
                </a:cxn>
                <a:cxn ang="0">
                  <a:pos x="2" y="4"/>
                </a:cxn>
                <a:cxn ang="0">
                  <a:pos x="0" y="8"/>
                </a:cxn>
                <a:cxn ang="0">
                  <a:pos x="0" y="8"/>
                </a:cxn>
                <a:cxn ang="0">
                  <a:pos x="2" y="12"/>
                </a:cxn>
                <a:cxn ang="0">
                  <a:pos x="2" y="14"/>
                </a:cxn>
                <a:cxn ang="0">
                  <a:pos x="6" y="16"/>
                </a:cxn>
                <a:cxn ang="0">
                  <a:pos x="8" y="18"/>
                </a:cxn>
                <a:cxn ang="0">
                  <a:pos x="8" y="18"/>
                </a:cxn>
              </a:cxnLst>
              <a:rect l="0" t="0" r="r" b="b"/>
              <a:pathLst>
                <a:path w="18" h="18">
                  <a:moveTo>
                    <a:pt x="8" y="18"/>
                  </a:moveTo>
                  <a:lnTo>
                    <a:pt x="8" y="18"/>
                  </a:lnTo>
                  <a:lnTo>
                    <a:pt x="12" y="16"/>
                  </a:lnTo>
                  <a:lnTo>
                    <a:pt x="14" y="14"/>
                  </a:lnTo>
                  <a:lnTo>
                    <a:pt x="16" y="12"/>
                  </a:lnTo>
                  <a:lnTo>
                    <a:pt x="18" y="8"/>
                  </a:lnTo>
                  <a:lnTo>
                    <a:pt x="18" y="8"/>
                  </a:lnTo>
                  <a:lnTo>
                    <a:pt x="16" y="4"/>
                  </a:lnTo>
                  <a:lnTo>
                    <a:pt x="14" y="2"/>
                  </a:lnTo>
                  <a:lnTo>
                    <a:pt x="12" y="0"/>
                  </a:lnTo>
                  <a:lnTo>
                    <a:pt x="8" y="0"/>
                  </a:lnTo>
                  <a:lnTo>
                    <a:pt x="8" y="0"/>
                  </a:lnTo>
                  <a:lnTo>
                    <a:pt x="6" y="0"/>
                  </a:lnTo>
                  <a:lnTo>
                    <a:pt x="2" y="2"/>
                  </a:lnTo>
                  <a:lnTo>
                    <a:pt x="2" y="4"/>
                  </a:lnTo>
                  <a:lnTo>
                    <a:pt x="0" y="8"/>
                  </a:lnTo>
                  <a:lnTo>
                    <a:pt x="0" y="8"/>
                  </a:lnTo>
                  <a:lnTo>
                    <a:pt x="2" y="12"/>
                  </a:lnTo>
                  <a:lnTo>
                    <a:pt x="2" y="14"/>
                  </a:lnTo>
                  <a:lnTo>
                    <a:pt x="6" y="16"/>
                  </a:lnTo>
                  <a:lnTo>
                    <a:pt x="8" y="18"/>
                  </a:lnTo>
                  <a:lnTo>
                    <a:pt x="8" y="18"/>
                  </a:lnTo>
                  <a:close/>
                </a:path>
              </a:pathLst>
            </a:custGeom>
            <a:solidFill>
              <a:srgbClr val="CB9779"/>
            </a:solidFill>
            <a:ln w="9525">
              <a:noFill/>
              <a:round/>
              <a:headEnd/>
              <a:tailEnd/>
            </a:ln>
          </p:spPr>
          <p:txBody>
            <a:bodyPr/>
            <a:lstStyle/>
            <a:p>
              <a:endParaRPr lang="en-US"/>
            </a:p>
          </p:txBody>
        </p:sp>
        <p:sp>
          <p:nvSpPr>
            <p:cNvPr id="8595" name="Freeform 403"/>
            <p:cNvSpPr>
              <a:spLocks/>
            </p:cNvSpPr>
            <p:nvPr/>
          </p:nvSpPr>
          <p:spPr bwMode="auto">
            <a:xfrm>
              <a:off x="2450" y="1454"/>
              <a:ext cx="72" cy="48"/>
            </a:xfrm>
            <a:custGeom>
              <a:avLst/>
              <a:gdLst/>
              <a:ahLst/>
              <a:cxnLst>
                <a:cxn ang="0">
                  <a:pos x="6" y="16"/>
                </a:cxn>
                <a:cxn ang="0">
                  <a:pos x="6" y="16"/>
                </a:cxn>
                <a:cxn ang="0">
                  <a:pos x="10" y="16"/>
                </a:cxn>
                <a:cxn ang="0">
                  <a:pos x="12" y="14"/>
                </a:cxn>
                <a:cxn ang="0">
                  <a:pos x="14" y="12"/>
                </a:cxn>
                <a:cxn ang="0">
                  <a:pos x="14" y="8"/>
                </a:cxn>
                <a:cxn ang="0">
                  <a:pos x="14" y="8"/>
                </a:cxn>
                <a:cxn ang="0">
                  <a:pos x="14" y="6"/>
                </a:cxn>
                <a:cxn ang="0">
                  <a:pos x="12" y="2"/>
                </a:cxn>
                <a:cxn ang="0">
                  <a:pos x="10" y="2"/>
                </a:cxn>
                <a:cxn ang="0">
                  <a:pos x="6" y="0"/>
                </a:cxn>
                <a:cxn ang="0">
                  <a:pos x="6" y="0"/>
                </a:cxn>
                <a:cxn ang="0">
                  <a:pos x="4" y="2"/>
                </a:cxn>
                <a:cxn ang="0">
                  <a:pos x="2" y="2"/>
                </a:cxn>
                <a:cxn ang="0">
                  <a:pos x="0" y="6"/>
                </a:cxn>
                <a:cxn ang="0">
                  <a:pos x="0" y="8"/>
                </a:cxn>
                <a:cxn ang="0">
                  <a:pos x="0" y="8"/>
                </a:cxn>
                <a:cxn ang="0">
                  <a:pos x="0" y="12"/>
                </a:cxn>
                <a:cxn ang="0">
                  <a:pos x="2" y="14"/>
                </a:cxn>
                <a:cxn ang="0">
                  <a:pos x="4" y="16"/>
                </a:cxn>
                <a:cxn ang="0">
                  <a:pos x="6" y="16"/>
                </a:cxn>
                <a:cxn ang="0">
                  <a:pos x="6" y="16"/>
                </a:cxn>
              </a:cxnLst>
              <a:rect l="0" t="0" r="r" b="b"/>
              <a:pathLst>
                <a:path w="14" h="16">
                  <a:moveTo>
                    <a:pt x="6" y="16"/>
                  </a:moveTo>
                  <a:lnTo>
                    <a:pt x="6" y="16"/>
                  </a:lnTo>
                  <a:lnTo>
                    <a:pt x="10" y="16"/>
                  </a:lnTo>
                  <a:lnTo>
                    <a:pt x="12" y="14"/>
                  </a:lnTo>
                  <a:lnTo>
                    <a:pt x="14" y="12"/>
                  </a:lnTo>
                  <a:lnTo>
                    <a:pt x="14" y="8"/>
                  </a:lnTo>
                  <a:lnTo>
                    <a:pt x="14" y="8"/>
                  </a:lnTo>
                  <a:lnTo>
                    <a:pt x="14" y="6"/>
                  </a:lnTo>
                  <a:lnTo>
                    <a:pt x="12" y="2"/>
                  </a:lnTo>
                  <a:lnTo>
                    <a:pt x="10" y="2"/>
                  </a:lnTo>
                  <a:lnTo>
                    <a:pt x="6" y="0"/>
                  </a:lnTo>
                  <a:lnTo>
                    <a:pt x="6" y="0"/>
                  </a:lnTo>
                  <a:lnTo>
                    <a:pt x="4" y="2"/>
                  </a:lnTo>
                  <a:lnTo>
                    <a:pt x="2" y="2"/>
                  </a:lnTo>
                  <a:lnTo>
                    <a:pt x="0" y="6"/>
                  </a:lnTo>
                  <a:lnTo>
                    <a:pt x="0" y="8"/>
                  </a:lnTo>
                  <a:lnTo>
                    <a:pt x="0" y="8"/>
                  </a:lnTo>
                  <a:lnTo>
                    <a:pt x="0" y="12"/>
                  </a:lnTo>
                  <a:lnTo>
                    <a:pt x="2" y="14"/>
                  </a:lnTo>
                  <a:lnTo>
                    <a:pt x="4" y="16"/>
                  </a:lnTo>
                  <a:lnTo>
                    <a:pt x="6" y="16"/>
                  </a:lnTo>
                  <a:lnTo>
                    <a:pt x="6" y="16"/>
                  </a:lnTo>
                  <a:close/>
                </a:path>
              </a:pathLst>
            </a:custGeom>
            <a:solidFill>
              <a:srgbClr val="CC9677"/>
            </a:solidFill>
            <a:ln w="9525">
              <a:noFill/>
              <a:round/>
              <a:headEnd/>
              <a:tailEnd/>
            </a:ln>
          </p:spPr>
          <p:txBody>
            <a:bodyPr/>
            <a:lstStyle/>
            <a:p>
              <a:endParaRPr lang="en-US"/>
            </a:p>
          </p:txBody>
        </p:sp>
        <p:sp>
          <p:nvSpPr>
            <p:cNvPr id="8596" name="Freeform 404"/>
            <p:cNvSpPr>
              <a:spLocks/>
            </p:cNvSpPr>
            <p:nvPr/>
          </p:nvSpPr>
          <p:spPr bwMode="auto">
            <a:xfrm>
              <a:off x="1576" y="1898"/>
              <a:ext cx="129" cy="101"/>
            </a:xfrm>
            <a:custGeom>
              <a:avLst/>
              <a:gdLst/>
              <a:ahLst/>
              <a:cxnLst>
                <a:cxn ang="0">
                  <a:pos x="0" y="16"/>
                </a:cxn>
                <a:cxn ang="0">
                  <a:pos x="18" y="34"/>
                </a:cxn>
                <a:cxn ang="0">
                  <a:pos x="26" y="8"/>
                </a:cxn>
                <a:cxn ang="0">
                  <a:pos x="16" y="0"/>
                </a:cxn>
                <a:cxn ang="0">
                  <a:pos x="0" y="16"/>
                </a:cxn>
              </a:cxnLst>
              <a:rect l="0" t="0" r="r" b="b"/>
              <a:pathLst>
                <a:path w="26" h="34">
                  <a:moveTo>
                    <a:pt x="0" y="16"/>
                  </a:moveTo>
                  <a:lnTo>
                    <a:pt x="18" y="34"/>
                  </a:lnTo>
                  <a:lnTo>
                    <a:pt x="26" y="8"/>
                  </a:lnTo>
                  <a:lnTo>
                    <a:pt x="16" y="0"/>
                  </a:lnTo>
                  <a:lnTo>
                    <a:pt x="0" y="16"/>
                  </a:lnTo>
                  <a:close/>
                </a:path>
              </a:pathLst>
            </a:custGeom>
            <a:solidFill>
              <a:srgbClr val="FA8FA1"/>
            </a:solidFill>
            <a:ln w="9525">
              <a:noFill/>
              <a:round/>
              <a:headEnd/>
              <a:tailEnd/>
            </a:ln>
          </p:spPr>
          <p:txBody>
            <a:bodyPr/>
            <a:lstStyle/>
            <a:p>
              <a:endParaRPr lang="en-US"/>
            </a:p>
          </p:txBody>
        </p:sp>
        <p:sp>
          <p:nvSpPr>
            <p:cNvPr id="8597" name="Freeform 405"/>
            <p:cNvSpPr>
              <a:spLocks/>
            </p:cNvSpPr>
            <p:nvPr/>
          </p:nvSpPr>
          <p:spPr bwMode="auto">
            <a:xfrm>
              <a:off x="2603" y="1548"/>
              <a:ext cx="158" cy="112"/>
            </a:xfrm>
            <a:custGeom>
              <a:avLst/>
              <a:gdLst/>
              <a:ahLst/>
              <a:cxnLst>
                <a:cxn ang="0">
                  <a:pos x="14" y="0"/>
                </a:cxn>
                <a:cxn ang="0">
                  <a:pos x="0" y="14"/>
                </a:cxn>
                <a:cxn ang="0">
                  <a:pos x="10" y="38"/>
                </a:cxn>
                <a:cxn ang="0">
                  <a:pos x="32" y="22"/>
                </a:cxn>
                <a:cxn ang="0">
                  <a:pos x="14" y="0"/>
                </a:cxn>
              </a:cxnLst>
              <a:rect l="0" t="0" r="r" b="b"/>
              <a:pathLst>
                <a:path w="32" h="38">
                  <a:moveTo>
                    <a:pt x="14" y="0"/>
                  </a:moveTo>
                  <a:lnTo>
                    <a:pt x="0" y="14"/>
                  </a:lnTo>
                  <a:lnTo>
                    <a:pt x="10" y="38"/>
                  </a:lnTo>
                  <a:lnTo>
                    <a:pt x="32" y="22"/>
                  </a:lnTo>
                  <a:lnTo>
                    <a:pt x="14" y="0"/>
                  </a:lnTo>
                  <a:close/>
                </a:path>
              </a:pathLst>
            </a:custGeom>
            <a:solidFill>
              <a:srgbClr val="FA8FA1"/>
            </a:solidFill>
            <a:ln w="9525">
              <a:noFill/>
              <a:round/>
              <a:headEnd/>
              <a:tailEnd/>
            </a:ln>
          </p:spPr>
          <p:txBody>
            <a:bodyPr/>
            <a:lstStyle/>
            <a:p>
              <a:endParaRPr lang="en-US"/>
            </a:p>
          </p:txBody>
        </p:sp>
        <p:sp>
          <p:nvSpPr>
            <p:cNvPr id="8598" name="Freeform 406"/>
            <p:cNvSpPr>
              <a:spLocks/>
            </p:cNvSpPr>
            <p:nvPr/>
          </p:nvSpPr>
          <p:spPr bwMode="auto">
            <a:xfrm>
              <a:off x="3970" y="2152"/>
              <a:ext cx="139" cy="76"/>
            </a:xfrm>
            <a:custGeom>
              <a:avLst/>
              <a:gdLst/>
              <a:ahLst/>
              <a:cxnLst>
                <a:cxn ang="0">
                  <a:pos x="6" y="4"/>
                </a:cxn>
                <a:cxn ang="0">
                  <a:pos x="0" y="12"/>
                </a:cxn>
                <a:cxn ang="0">
                  <a:pos x="14" y="26"/>
                </a:cxn>
                <a:cxn ang="0">
                  <a:pos x="28" y="12"/>
                </a:cxn>
                <a:cxn ang="0">
                  <a:pos x="16" y="0"/>
                </a:cxn>
                <a:cxn ang="0">
                  <a:pos x="6" y="4"/>
                </a:cxn>
              </a:cxnLst>
              <a:rect l="0" t="0" r="r" b="b"/>
              <a:pathLst>
                <a:path w="28" h="26">
                  <a:moveTo>
                    <a:pt x="6" y="4"/>
                  </a:moveTo>
                  <a:lnTo>
                    <a:pt x="0" y="12"/>
                  </a:lnTo>
                  <a:lnTo>
                    <a:pt x="14" y="26"/>
                  </a:lnTo>
                  <a:lnTo>
                    <a:pt x="28" y="12"/>
                  </a:lnTo>
                  <a:lnTo>
                    <a:pt x="16" y="0"/>
                  </a:lnTo>
                  <a:lnTo>
                    <a:pt x="6" y="4"/>
                  </a:lnTo>
                  <a:close/>
                </a:path>
              </a:pathLst>
            </a:custGeom>
            <a:solidFill>
              <a:srgbClr val="FA8FA1"/>
            </a:solidFill>
            <a:ln w="9525">
              <a:noFill/>
              <a:round/>
              <a:headEnd/>
              <a:tailEnd/>
            </a:ln>
          </p:spPr>
          <p:txBody>
            <a:bodyPr/>
            <a:lstStyle/>
            <a:p>
              <a:endParaRPr lang="en-US"/>
            </a:p>
          </p:txBody>
        </p:sp>
        <p:sp>
          <p:nvSpPr>
            <p:cNvPr id="8599" name="Freeform 407"/>
            <p:cNvSpPr>
              <a:spLocks/>
            </p:cNvSpPr>
            <p:nvPr/>
          </p:nvSpPr>
          <p:spPr bwMode="auto">
            <a:xfrm>
              <a:off x="2862" y="1021"/>
              <a:ext cx="363" cy="108"/>
            </a:xfrm>
            <a:custGeom>
              <a:avLst/>
              <a:gdLst/>
              <a:ahLst/>
              <a:cxnLst>
                <a:cxn ang="0">
                  <a:pos x="34" y="12"/>
                </a:cxn>
                <a:cxn ang="0">
                  <a:pos x="34" y="12"/>
                </a:cxn>
                <a:cxn ang="0">
                  <a:pos x="46" y="12"/>
                </a:cxn>
                <a:cxn ang="0">
                  <a:pos x="56" y="18"/>
                </a:cxn>
                <a:cxn ang="0">
                  <a:pos x="66" y="24"/>
                </a:cxn>
                <a:cxn ang="0">
                  <a:pos x="72" y="34"/>
                </a:cxn>
                <a:cxn ang="0">
                  <a:pos x="72" y="34"/>
                </a:cxn>
                <a:cxn ang="0">
                  <a:pos x="68" y="36"/>
                </a:cxn>
                <a:cxn ang="0">
                  <a:pos x="66" y="32"/>
                </a:cxn>
                <a:cxn ang="0">
                  <a:pos x="64" y="30"/>
                </a:cxn>
                <a:cxn ang="0">
                  <a:pos x="62" y="26"/>
                </a:cxn>
                <a:cxn ang="0">
                  <a:pos x="62" y="26"/>
                </a:cxn>
                <a:cxn ang="0">
                  <a:pos x="56" y="22"/>
                </a:cxn>
                <a:cxn ang="0">
                  <a:pos x="48" y="18"/>
                </a:cxn>
                <a:cxn ang="0">
                  <a:pos x="40" y="16"/>
                </a:cxn>
                <a:cxn ang="0">
                  <a:pos x="32" y="16"/>
                </a:cxn>
                <a:cxn ang="0">
                  <a:pos x="32" y="16"/>
                </a:cxn>
                <a:cxn ang="0">
                  <a:pos x="24" y="8"/>
                </a:cxn>
                <a:cxn ang="0">
                  <a:pos x="18" y="6"/>
                </a:cxn>
                <a:cxn ang="0">
                  <a:pos x="14" y="4"/>
                </a:cxn>
                <a:cxn ang="0">
                  <a:pos x="14" y="4"/>
                </a:cxn>
                <a:cxn ang="0">
                  <a:pos x="10" y="6"/>
                </a:cxn>
                <a:cxn ang="0">
                  <a:pos x="6" y="8"/>
                </a:cxn>
                <a:cxn ang="0">
                  <a:pos x="4" y="8"/>
                </a:cxn>
                <a:cxn ang="0">
                  <a:pos x="0" y="6"/>
                </a:cxn>
                <a:cxn ang="0">
                  <a:pos x="0" y="6"/>
                </a:cxn>
                <a:cxn ang="0">
                  <a:pos x="4" y="4"/>
                </a:cxn>
                <a:cxn ang="0">
                  <a:pos x="8" y="2"/>
                </a:cxn>
                <a:cxn ang="0">
                  <a:pos x="14" y="0"/>
                </a:cxn>
                <a:cxn ang="0">
                  <a:pos x="20" y="2"/>
                </a:cxn>
                <a:cxn ang="0">
                  <a:pos x="20" y="2"/>
                </a:cxn>
                <a:cxn ang="0">
                  <a:pos x="24" y="2"/>
                </a:cxn>
                <a:cxn ang="0">
                  <a:pos x="28" y="6"/>
                </a:cxn>
                <a:cxn ang="0">
                  <a:pos x="34" y="12"/>
                </a:cxn>
                <a:cxn ang="0">
                  <a:pos x="34" y="12"/>
                </a:cxn>
              </a:cxnLst>
              <a:rect l="0" t="0" r="r" b="b"/>
              <a:pathLst>
                <a:path w="72" h="36">
                  <a:moveTo>
                    <a:pt x="34" y="12"/>
                  </a:moveTo>
                  <a:lnTo>
                    <a:pt x="34" y="12"/>
                  </a:lnTo>
                  <a:lnTo>
                    <a:pt x="46" y="12"/>
                  </a:lnTo>
                  <a:lnTo>
                    <a:pt x="56" y="18"/>
                  </a:lnTo>
                  <a:lnTo>
                    <a:pt x="66" y="24"/>
                  </a:lnTo>
                  <a:lnTo>
                    <a:pt x="72" y="34"/>
                  </a:lnTo>
                  <a:lnTo>
                    <a:pt x="72" y="34"/>
                  </a:lnTo>
                  <a:lnTo>
                    <a:pt x="68" y="36"/>
                  </a:lnTo>
                  <a:lnTo>
                    <a:pt x="66" y="32"/>
                  </a:lnTo>
                  <a:lnTo>
                    <a:pt x="64" y="30"/>
                  </a:lnTo>
                  <a:lnTo>
                    <a:pt x="62" y="26"/>
                  </a:lnTo>
                  <a:lnTo>
                    <a:pt x="62" y="26"/>
                  </a:lnTo>
                  <a:lnTo>
                    <a:pt x="56" y="22"/>
                  </a:lnTo>
                  <a:lnTo>
                    <a:pt x="48" y="18"/>
                  </a:lnTo>
                  <a:lnTo>
                    <a:pt x="40" y="16"/>
                  </a:lnTo>
                  <a:lnTo>
                    <a:pt x="32" y="16"/>
                  </a:lnTo>
                  <a:lnTo>
                    <a:pt x="32" y="16"/>
                  </a:lnTo>
                  <a:lnTo>
                    <a:pt x="24" y="8"/>
                  </a:lnTo>
                  <a:lnTo>
                    <a:pt x="18" y="6"/>
                  </a:lnTo>
                  <a:lnTo>
                    <a:pt x="14" y="4"/>
                  </a:lnTo>
                  <a:lnTo>
                    <a:pt x="14" y="4"/>
                  </a:lnTo>
                  <a:lnTo>
                    <a:pt x="10" y="6"/>
                  </a:lnTo>
                  <a:lnTo>
                    <a:pt x="6" y="8"/>
                  </a:lnTo>
                  <a:lnTo>
                    <a:pt x="4" y="8"/>
                  </a:lnTo>
                  <a:lnTo>
                    <a:pt x="0" y="6"/>
                  </a:lnTo>
                  <a:lnTo>
                    <a:pt x="0" y="6"/>
                  </a:lnTo>
                  <a:lnTo>
                    <a:pt x="4" y="4"/>
                  </a:lnTo>
                  <a:lnTo>
                    <a:pt x="8" y="2"/>
                  </a:lnTo>
                  <a:lnTo>
                    <a:pt x="14" y="0"/>
                  </a:lnTo>
                  <a:lnTo>
                    <a:pt x="20" y="2"/>
                  </a:lnTo>
                  <a:lnTo>
                    <a:pt x="20" y="2"/>
                  </a:lnTo>
                  <a:lnTo>
                    <a:pt x="24" y="2"/>
                  </a:lnTo>
                  <a:lnTo>
                    <a:pt x="28" y="6"/>
                  </a:lnTo>
                  <a:lnTo>
                    <a:pt x="34" y="12"/>
                  </a:lnTo>
                  <a:lnTo>
                    <a:pt x="34" y="12"/>
                  </a:lnTo>
                  <a:close/>
                </a:path>
              </a:pathLst>
            </a:custGeom>
            <a:solidFill>
              <a:srgbClr val="000000"/>
            </a:solidFill>
            <a:ln w="9525">
              <a:noFill/>
              <a:round/>
              <a:headEnd/>
              <a:tailEnd/>
            </a:ln>
          </p:spPr>
          <p:txBody>
            <a:bodyPr/>
            <a:lstStyle/>
            <a:p>
              <a:endParaRPr lang="en-US"/>
            </a:p>
          </p:txBody>
        </p:sp>
        <p:sp>
          <p:nvSpPr>
            <p:cNvPr id="8600" name="Freeform 408"/>
            <p:cNvSpPr>
              <a:spLocks/>
            </p:cNvSpPr>
            <p:nvPr/>
          </p:nvSpPr>
          <p:spPr bwMode="auto">
            <a:xfrm>
              <a:off x="2603" y="1039"/>
              <a:ext cx="168" cy="83"/>
            </a:xfrm>
            <a:custGeom>
              <a:avLst/>
              <a:gdLst/>
              <a:ahLst/>
              <a:cxnLst>
                <a:cxn ang="0">
                  <a:pos x="34" y="6"/>
                </a:cxn>
                <a:cxn ang="0">
                  <a:pos x="34" y="6"/>
                </a:cxn>
                <a:cxn ang="0">
                  <a:pos x="32" y="8"/>
                </a:cxn>
                <a:cxn ang="0">
                  <a:pos x="30" y="8"/>
                </a:cxn>
                <a:cxn ang="0">
                  <a:pos x="30" y="8"/>
                </a:cxn>
                <a:cxn ang="0">
                  <a:pos x="24" y="6"/>
                </a:cxn>
                <a:cxn ang="0">
                  <a:pos x="20" y="6"/>
                </a:cxn>
                <a:cxn ang="0">
                  <a:pos x="18" y="6"/>
                </a:cxn>
                <a:cxn ang="0">
                  <a:pos x="18" y="6"/>
                </a:cxn>
                <a:cxn ang="0">
                  <a:pos x="8" y="16"/>
                </a:cxn>
                <a:cxn ang="0">
                  <a:pos x="4" y="22"/>
                </a:cxn>
                <a:cxn ang="0">
                  <a:pos x="4" y="28"/>
                </a:cxn>
                <a:cxn ang="0">
                  <a:pos x="4" y="28"/>
                </a:cxn>
                <a:cxn ang="0">
                  <a:pos x="2" y="28"/>
                </a:cxn>
                <a:cxn ang="0">
                  <a:pos x="0" y="28"/>
                </a:cxn>
                <a:cxn ang="0">
                  <a:pos x="0" y="28"/>
                </a:cxn>
                <a:cxn ang="0">
                  <a:pos x="0" y="26"/>
                </a:cxn>
                <a:cxn ang="0">
                  <a:pos x="0" y="24"/>
                </a:cxn>
                <a:cxn ang="0">
                  <a:pos x="0" y="18"/>
                </a:cxn>
                <a:cxn ang="0">
                  <a:pos x="0" y="18"/>
                </a:cxn>
                <a:cxn ang="0">
                  <a:pos x="10" y="6"/>
                </a:cxn>
                <a:cxn ang="0">
                  <a:pos x="16" y="2"/>
                </a:cxn>
                <a:cxn ang="0">
                  <a:pos x="20" y="0"/>
                </a:cxn>
                <a:cxn ang="0">
                  <a:pos x="24" y="2"/>
                </a:cxn>
                <a:cxn ang="0">
                  <a:pos x="24" y="2"/>
                </a:cxn>
                <a:cxn ang="0">
                  <a:pos x="30" y="4"/>
                </a:cxn>
                <a:cxn ang="0">
                  <a:pos x="34" y="6"/>
                </a:cxn>
                <a:cxn ang="0">
                  <a:pos x="34" y="6"/>
                </a:cxn>
              </a:cxnLst>
              <a:rect l="0" t="0" r="r" b="b"/>
              <a:pathLst>
                <a:path w="34" h="28">
                  <a:moveTo>
                    <a:pt x="34" y="6"/>
                  </a:moveTo>
                  <a:lnTo>
                    <a:pt x="34" y="6"/>
                  </a:lnTo>
                  <a:lnTo>
                    <a:pt x="32" y="8"/>
                  </a:lnTo>
                  <a:lnTo>
                    <a:pt x="30" y="8"/>
                  </a:lnTo>
                  <a:lnTo>
                    <a:pt x="30" y="8"/>
                  </a:lnTo>
                  <a:lnTo>
                    <a:pt x="24" y="6"/>
                  </a:lnTo>
                  <a:lnTo>
                    <a:pt x="20" y="6"/>
                  </a:lnTo>
                  <a:lnTo>
                    <a:pt x="18" y="6"/>
                  </a:lnTo>
                  <a:lnTo>
                    <a:pt x="18" y="6"/>
                  </a:lnTo>
                  <a:lnTo>
                    <a:pt x="8" y="16"/>
                  </a:lnTo>
                  <a:lnTo>
                    <a:pt x="4" y="22"/>
                  </a:lnTo>
                  <a:lnTo>
                    <a:pt x="4" y="28"/>
                  </a:lnTo>
                  <a:lnTo>
                    <a:pt x="4" y="28"/>
                  </a:lnTo>
                  <a:lnTo>
                    <a:pt x="2" y="28"/>
                  </a:lnTo>
                  <a:lnTo>
                    <a:pt x="0" y="28"/>
                  </a:lnTo>
                  <a:lnTo>
                    <a:pt x="0" y="28"/>
                  </a:lnTo>
                  <a:lnTo>
                    <a:pt x="0" y="26"/>
                  </a:lnTo>
                  <a:lnTo>
                    <a:pt x="0" y="24"/>
                  </a:lnTo>
                  <a:lnTo>
                    <a:pt x="0" y="18"/>
                  </a:lnTo>
                  <a:lnTo>
                    <a:pt x="0" y="18"/>
                  </a:lnTo>
                  <a:lnTo>
                    <a:pt x="10" y="6"/>
                  </a:lnTo>
                  <a:lnTo>
                    <a:pt x="16" y="2"/>
                  </a:lnTo>
                  <a:lnTo>
                    <a:pt x="20" y="0"/>
                  </a:lnTo>
                  <a:lnTo>
                    <a:pt x="24" y="2"/>
                  </a:lnTo>
                  <a:lnTo>
                    <a:pt x="24" y="2"/>
                  </a:lnTo>
                  <a:lnTo>
                    <a:pt x="30" y="4"/>
                  </a:lnTo>
                  <a:lnTo>
                    <a:pt x="34" y="6"/>
                  </a:lnTo>
                  <a:lnTo>
                    <a:pt x="34" y="6"/>
                  </a:lnTo>
                  <a:close/>
                </a:path>
              </a:pathLst>
            </a:custGeom>
            <a:solidFill>
              <a:srgbClr val="000000"/>
            </a:solidFill>
            <a:ln w="9525">
              <a:noFill/>
              <a:round/>
              <a:headEnd/>
              <a:tailEnd/>
            </a:ln>
          </p:spPr>
          <p:txBody>
            <a:bodyPr/>
            <a:lstStyle/>
            <a:p>
              <a:endParaRPr lang="en-US"/>
            </a:p>
          </p:txBody>
        </p:sp>
        <p:sp>
          <p:nvSpPr>
            <p:cNvPr id="8601" name="Freeform 409"/>
            <p:cNvSpPr>
              <a:spLocks/>
            </p:cNvSpPr>
            <p:nvPr/>
          </p:nvSpPr>
          <p:spPr bwMode="auto">
            <a:xfrm>
              <a:off x="2651" y="1122"/>
              <a:ext cx="243" cy="41"/>
            </a:xfrm>
            <a:custGeom>
              <a:avLst/>
              <a:gdLst/>
              <a:ahLst/>
              <a:cxnLst>
                <a:cxn ang="0">
                  <a:pos x="48" y="4"/>
                </a:cxn>
                <a:cxn ang="0">
                  <a:pos x="48" y="6"/>
                </a:cxn>
                <a:cxn ang="0">
                  <a:pos x="48" y="6"/>
                </a:cxn>
                <a:cxn ang="0">
                  <a:pos x="42" y="6"/>
                </a:cxn>
                <a:cxn ang="0">
                  <a:pos x="38" y="6"/>
                </a:cxn>
                <a:cxn ang="0">
                  <a:pos x="32" y="4"/>
                </a:cxn>
                <a:cxn ang="0">
                  <a:pos x="24" y="4"/>
                </a:cxn>
                <a:cxn ang="0">
                  <a:pos x="24" y="4"/>
                </a:cxn>
                <a:cxn ang="0">
                  <a:pos x="14" y="8"/>
                </a:cxn>
                <a:cxn ang="0">
                  <a:pos x="8" y="10"/>
                </a:cxn>
                <a:cxn ang="0">
                  <a:pos x="4" y="14"/>
                </a:cxn>
                <a:cxn ang="0">
                  <a:pos x="4" y="14"/>
                </a:cxn>
                <a:cxn ang="0">
                  <a:pos x="2" y="14"/>
                </a:cxn>
                <a:cxn ang="0">
                  <a:pos x="0" y="12"/>
                </a:cxn>
                <a:cxn ang="0">
                  <a:pos x="0" y="12"/>
                </a:cxn>
                <a:cxn ang="0">
                  <a:pos x="0" y="10"/>
                </a:cxn>
                <a:cxn ang="0">
                  <a:pos x="2" y="8"/>
                </a:cxn>
                <a:cxn ang="0">
                  <a:pos x="6" y="4"/>
                </a:cxn>
                <a:cxn ang="0">
                  <a:pos x="6" y="4"/>
                </a:cxn>
                <a:cxn ang="0">
                  <a:pos x="16" y="2"/>
                </a:cxn>
                <a:cxn ang="0">
                  <a:pos x="28" y="0"/>
                </a:cxn>
                <a:cxn ang="0">
                  <a:pos x="38" y="0"/>
                </a:cxn>
                <a:cxn ang="0">
                  <a:pos x="48" y="4"/>
                </a:cxn>
                <a:cxn ang="0">
                  <a:pos x="48" y="4"/>
                </a:cxn>
              </a:cxnLst>
              <a:rect l="0" t="0" r="r" b="b"/>
              <a:pathLst>
                <a:path w="48" h="14">
                  <a:moveTo>
                    <a:pt x="48" y="4"/>
                  </a:moveTo>
                  <a:lnTo>
                    <a:pt x="48" y="6"/>
                  </a:lnTo>
                  <a:lnTo>
                    <a:pt x="48" y="6"/>
                  </a:lnTo>
                  <a:lnTo>
                    <a:pt x="42" y="6"/>
                  </a:lnTo>
                  <a:lnTo>
                    <a:pt x="38" y="6"/>
                  </a:lnTo>
                  <a:lnTo>
                    <a:pt x="32" y="4"/>
                  </a:lnTo>
                  <a:lnTo>
                    <a:pt x="24" y="4"/>
                  </a:lnTo>
                  <a:lnTo>
                    <a:pt x="24" y="4"/>
                  </a:lnTo>
                  <a:lnTo>
                    <a:pt x="14" y="8"/>
                  </a:lnTo>
                  <a:lnTo>
                    <a:pt x="8" y="10"/>
                  </a:lnTo>
                  <a:lnTo>
                    <a:pt x="4" y="14"/>
                  </a:lnTo>
                  <a:lnTo>
                    <a:pt x="4" y="14"/>
                  </a:lnTo>
                  <a:lnTo>
                    <a:pt x="2" y="14"/>
                  </a:lnTo>
                  <a:lnTo>
                    <a:pt x="0" y="12"/>
                  </a:lnTo>
                  <a:lnTo>
                    <a:pt x="0" y="12"/>
                  </a:lnTo>
                  <a:lnTo>
                    <a:pt x="0" y="10"/>
                  </a:lnTo>
                  <a:lnTo>
                    <a:pt x="2" y="8"/>
                  </a:lnTo>
                  <a:lnTo>
                    <a:pt x="6" y="4"/>
                  </a:lnTo>
                  <a:lnTo>
                    <a:pt x="6" y="4"/>
                  </a:lnTo>
                  <a:lnTo>
                    <a:pt x="16" y="2"/>
                  </a:lnTo>
                  <a:lnTo>
                    <a:pt x="28" y="0"/>
                  </a:lnTo>
                  <a:lnTo>
                    <a:pt x="38" y="0"/>
                  </a:lnTo>
                  <a:lnTo>
                    <a:pt x="48" y="4"/>
                  </a:lnTo>
                  <a:lnTo>
                    <a:pt x="48" y="4"/>
                  </a:lnTo>
                  <a:close/>
                </a:path>
              </a:pathLst>
            </a:custGeom>
            <a:solidFill>
              <a:srgbClr val="000000"/>
            </a:solidFill>
            <a:ln w="9525">
              <a:noFill/>
              <a:round/>
              <a:headEnd/>
              <a:tailEnd/>
            </a:ln>
          </p:spPr>
          <p:txBody>
            <a:bodyPr/>
            <a:lstStyle/>
            <a:p>
              <a:endParaRPr lang="en-US"/>
            </a:p>
          </p:txBody>
        </p:sp>
        <p:sp>
          <p:nvSpPr>
            <p:cNvPr id="8602" name="Freeform 410"/>
            <p:cNvSpPr>
              <a:spLocks/>
            </p:cNvSpPr>
            <p:nvPr/>
          </p:nvSpPr>
          <p:spPr bwMode="auto">
            <a:xfrm>
              <a:off x="2943" y="1133"/>
              <a:ext cx="262" cy="101"/>
            </a:xfrm>
            <a:custGeom>
              <a:avLst/>
              <a:gdLst/>
              <a:ahLst/>
              <a:cxnLst>
                <a:cxn ang="0">
                  <a:pos x="52" y="32"/>
                </a:cxn>
                <a:cxn ang="0">
                  <a:pos x="52" y="32"/>
                </a:cxn>
                <a:cxn ang="0">
                  <a:pos x="50" y="34"/>
                </a:cxn>
                <a:cxn ang="0">
                  <a:pos x="50" y="34"/>
                </a:cxn>
                <a:cxn ang="0">
                  <a:pos x="48" y="32"/>
                </a:cxn>
                <a:cxn ang="0">
                  <a:pos x="44" y="30"/>
                </a:cxn>
                <a:cxn ang="0">
                  <a:pos x="40" y="22"/>
                </a:cxn>
                <a:cxn ang="0">
                  <a:pos x="40" y="22"/>
                </a:cxn>
                <a:cxn ang="0">
                  <a:pos x="32" y="14"/>
                </a:cxn>
                <a:cxn ang="0">
                  <a:pos x="22" y="8"/>
                </a:cxn>
                <a:cxn ang="0">
                  <a:pos x="12" y="6"/>
                </a:cxn>
                <a:cxn ang="0">
                  <a:pos x="0" y="4"/>
                </a:cxn>
                <a:cxn ang="0">
                  <a:pos x="0" y="0"/>
                </a:cxn>
                <a:cxn ang="0">
                  <a:pos x="0" y="0"/>
                </a:cxn>
                <a:cxn ang="0">
                  <a:pos x="8" y="0"/>
                </a:cxn>
                <a:cxn ang="0">
                  <a:pos x="16" y="2"/>
                </a:cxn>
                <a:cxn ang="0">
                  <a:pos x="30" y="8"/>
                </a:cxn>
                <a:cxn ang="0">
                  <a:pos x="44" y="18"/>
                </a:cxn>
                <a:cxn ang="0">
                  <a:pos x="52" y="32"/>
                </a:cxn>
                <a:cxn ang="0">
                  <a:pos x="52" y="32"/>
                </a:cxn>
              </a:cxnLst>
              <a:rect l="0" t="0" r="r" b="b"/>
              <a:pathLst>
                <a:path w="52" h="34">
                  <a:moveTo>
                    <a:pt x="52" y="32"/>
                  </a:moveTo>
                  <a:lnTo>
                    <a:pt x="52" y="32"/>
                  </a:lnTo>
                  <a:lnTo>
                    <a:pt x="50" y="34"/>
                  </a:lnTo>
                  <a:lnTo>
                    <a:pt x="50" y="34"/>
                  </a:lnTo>
                  <a:lnTo>
                    <a:pt x="48" y="32"/>
                  </a:lnTo>
                  <a:lnTo>
                    <a:pt x="44" y="30"/>
                  </a:lnTo>
                  <a:lnTo>
                    <a:pt x="40" y="22"/>
                  </a:lnTo>
                  <a:lnTo>
                    <a:pt x="40" y="22"/>
                  </a:lnTo>
                  <a:lnTo>
                    <a:pt x="32" y="14"/>
                  </a:lnTo>
                  <a:lnTo>
                    <a:pt x="22" y="8"/>
                  </a:lnTo>
                  <a:lnTo>
                    <a:pt x="12" y="6"/>
                  </a:lnTo>
                  <a:lnTo>
                    <a:pt x="0" y="4"/>
                  </a:lnTo>
                  <a:lnTo>
                    <a:pt x="0" y="0"/>
                  </a:lnTo>
                  <a:lnTo>
                    <a:pt x="0" y="0"/>
                  </a:lnTo>
                  <a:lnTo>
                    <a:pt x="8" y="0"/>
                  </a:lnTo>
                  <a:lnTo>
                    <a:pt x="16" y="2"/>
                  </a:lnTo>
                  <a:lnTo>
                    <a:pt x="30" y="8"/>
                  </a:lnTo>
                  <a:lnTo>
                    <a:pt x="44" y="18"/>
                  </a:lnTo>
                  <a:lnTo>
                    <a:pt x="52" y="32"/>
                  </a:lnTo>
                  <a:lnTo>
                    <a:pt x="52" y="32"/>
                  </a:lnTo>
                  <a:close/>
                </a:path>
              </a:pathLst>
            </a:custGeom>
            <a:solidFill>
              <a:srgbClr val="000000"/>
            </a:solidFill>
            <a:ln w="9525">
              <a:noFill/>
              <a:round/>
              <a:headEnd/>
              <a:tailEnd/>
            </a:ln>
          </p:spPr>
          <p:txBody>
            <a:bodyPr/>
            <a:lstStyle/>
            <a:p>
              <a:endParaRPr lang="en-US"/>
            </a:p>
          </p:txBody>
        </p:sp>
        <p:sp>
          <p:nvSpPr>
            <p:cNvPr id="8603" name="Freeform 411"/>
            <p:cNvSpPr>
              <a:spLocks/>
            </p:cNvSpPr>
            <p:nvPr/>
          </p:nvSpPr>
          <p:spPr bwMode="auto">
            <a:xfrm>
              <a:off x="3273" y="1140"/>
              <a:ext cx="101" cy="190"/>
            </a:xfrm>
            <a:custGeom>
              <a:avLst/>
              <a:gdLst/>
              <a:ahLst/>
              <a:cxnLst>
                <a:cxn ang="0">
                  <a:pos x="12" y="14"/>
                </a:cxn>
                <a:cxn ang="0">
                  <a:pos x="12" y="14"/>
                </a:cxn>
                <a:cxn ang="0">
                  <a:pos x="14" y="26"/>
                </a:cxn>
                <a:cxn ang="0">
                  <a:pos x="18" y="36"/>
                </a:cxn>
                <a:cxn ang="0">
                  <a:pos x="20" y="46"/>
                </a:cxn>
                <a:cxn ang="0">
                  <a:pos x="20" y="52"/>
                </a:cxn>
                <a:cxn ang="0">
                  <a:pos x="18" y="58"/>
                </a:cxn>
                <a:cxn ang="0">
                  <a:pos x="18" y="58"/>
                </a:cxn>
                <a:cxn ang="0">
                  <a:pos x="18" y="62"/>
                </a:cxn>
                <a:cxn ang="0">
                  <a:pos x="14" y="64"/>
                </a:cxn>
                <a:cxn ang="0">
                  <a:pos x="14" y="64"/>
                </a:cxn>
                <a:cxn ang="0">
                  <a:pos x="12" y="62"/>
                </a:cxn>
                <a:cxn ang="0">
                  <a:pos x="12" y="58"/>
                </a:cxn>
                <a:cxn ang="0">
                  <a:pos x="16" y="52"/>
                </a:cxn>
                <a:cxn ang="0">
                  <a:pos x="16" y="52"/>
                </a:cxn>
                <a:cxn ang="0">
                  <a:pos x="14" y="42"/>
                </a:cxn>
                <a:cxn ang="0">
                  <a:pos x="12" y="34"/>
                </a:cxn>
                <a:cxn ang="0">
                  <a:pos x="8" y="24"/>
                </a:cxn>
                <a:cxn ang="0">
                  <a:pos x="8" y="14"/>
                </a:cxn>
                <a:cxn ang="0">
                  <a:pos x="8" y="14"/>
                </a:cxn>
                <a:cxn ang="0">
                  <a:pos x="2" y="8"/>
                </a:cxn>
                <a:cxn ang="0">
                  <a:pos x="0" y="4"/>
                </a:cxn>
                <a:cxn ang="0">
                  <a:pos x="2" y="0"/>
                </a:cxn>
                <a:cxn ang="0">
                  <a:pos x="2" y="0"/>
                </a:cxn>
                <a:cxn ang="0">
                  <a:pos x="6" y="4"/>
                </a:cxn>
                <a:cxn ang="0">
                  <a:pos x="8" y="6"/>
                </a:cxn>
                <a:cxn ang="0">
                  <a:pos x="12" y="14"/>
                </a:cxn>
                <a:cxn ang="0">
                  <a:pos x="12" y="14"/>
                </a:cxn>
              </a:cxnLst>
              <a:rect l="0" t="0" r="r" b="b"/>
              <a:pathLst>
                <a:path w="20" h="64">
                  <a:moveTo>
                    <a:pt x="12" y="14"/>
                  </a:moveTo>
                  <a:lnTo>
                    <a:pt x="12" y="14"/>
                  </a:lnTo>
                  <a:lnTo>
                    <a:pt x="14" y="26"/>
                  </a:lnTo>
                  <a:lnTo>
                    <a:pt x="18" y="36"/>
                  </a:lnTo>
                  <a:lnTo>
                    <a:pt x="20" y="46"/>
                  </a:lnTo>
                  <a:lnTo>
                    <a:pt x="20" y="52"/>
                  </a:lnTo>
                  <a:lnTo>
                    <a:pt x="18" y="58"/>
                  </a:lnTo>
                  <a:lnTo>
                    <a:pt x="18" y="58"/>
                  </a:lnTo>
                  <a:lnTo>
                    <a:pt x="18" y="62"/>
                  </a:lnTo>
                  <a:lnTo>
                    <a:pt x="14" y="64"/>
                  </a:lnTo>
                  <a:lnTo>
                    <a:pt x="14" y="64"/>
                  </a:lnTo>
                  <a:lnTo>
                    <a:pt x="12" y="62"/>
                  </a:lnTo>
                  <a:lnTo>
                    <a:pt x="12" y="58"/>
                  </a:lnTo>
                  <a:lnTo>
                    <a:pt x="16" y="52"/>
                  </a:lnTo>
                  <a:lnTo>
                    <a:pt x="16" y="52"/>
                  </a:lnTo>
                  <a:lnTo>
                    <a:pt x="14" y="42"/>
                  </a:lnTo>
                  <a:lnTo>
                    <a:pt x="12" y="34"/>
                  </a:lnTo>
                  <a:lnTo>
                    <a:pt x="8" y="24"/>
                  </a:lnTo>
                  <a:lnTo>
                    <a:pt x="8" y="14"/>
                  </a:lnTo>
                  <a:lnTo>
                    <a:pt x="8" y="14"/>
                  </a:lnTo>
                  <a:lnTo>
                    <a:pt x="2" y="8"/>
                  </a:lnTo>
                  <a:lnTo>
                    <a:pt x="0" y="4"/>
                  </a:lnTo>
                  <a:lnTo>
                    <a:pt x="2" y="0"/>
                  </a:lnTo>
                  <a:lnTo>
                    <a:pt x="2" y="0"/>
                  </a:lnTo>
                  <a:lnTo>
                    <a:pt x="6" y="4"/>
                  </a:lnTo>
                  <a:lnTo>
                    <a:pt x="8" y="6"/>
                  </a:lnTo>
                  <a:lnTo>
                    <a:pt x="12" y="14"/>
                  </a:lnTo>
                  <a:lnTo>
                    <a:pt x="12" y="14"/>
                  </a:lnTo>
                  <a:close/>
                </a:path>
              </a:pathLst>
            </a:custGeom>
            <a:solidFill>
              <a:srgbClr val="000000"/>
            </a:solidFill>
            <a:ln w="9525">
              <a:noFill/>
              <a:round/>
              <a:headEnd/>
              <a:tailEnd/>
            </a:ln>
          </p:spPr>
          <p:txBody>
            <a:bodyPr/>
            <a:lstStyle/>
            <a:p>
              <a:endParaRPr lang="en-US"/>
            </a:p>
          </p:txBody>
        </p:sp>
        <p:sp>
          <p:nvSpPr>
            <p:cNvPr id="8604" name="Freeform 412"/>
            <p:cNvSpPr>
              <a:spLocks/>
            </p:cNvSpPr>
            <p:nvPr/>
          </p:nvSpPr>
          <p:spPr bwMode="auto">
            <a:xfrm>
              <a:off x="2460" y="1170"/>
              <a:ext cx="110" cy="130"/>
            </a:xfrm>
            <a:custGeom>
              <a:avLst/>
              <a:gdLst/>
              <a:ahLst/>
              <a:cxnLst>
                <a:cxn ang="0">
                  <a:pos x="22" y="2"/>
                </a:cxn>
                <a:cxn ang="0">
                  <a:pos x="22" y="2"/>
                </a:cxn>
                <a:cxn ang="0">
                  <a:pos x="16" y="10"/>
                </a:cxn>
                <a:cxn ang="0">
                  <a:pos x="10" y="20"/>
                </a:cxn>
                <a:cxn ang="0">
                  <a:pos x="6" y="28"/>
                </a:cxn>
                <a:cxn ang="0">
                  <a:pos x="4" y="34"/>
                </a:cxn>
                <a:cxn ang="0">
                  <a:pos x="4" y="38"/>
                </a:cxn>
                <a:cxn ang="0">
                  <a:pos x="4" y="38"/>
                </a:cxn>
                <a:cxn ang="0">
                  <a:pos x="4" y="42"/>
                </a:cxn>
                <a:cxn ang="0">
                  <a:pos x="2" y="44"/>
                </a:cxn>
                <a:cxn ang="0">
                  <a:pos x="2" y="44"/>
                </a:cxn>
                <a:cxn ang="0">
                  <a:pos x="0" y="42"/>
                </a:cxn>
                <a:cxn ang="0">
                  <a:pos x="0" y="40"/>
                </a:cxn>
                <a:cxn ang="0">
                  <a:pos x="0" y="32"/>
                </a:cxn>
                <a:cxn ang="0">
                  <a:pos x="0" y="32"/>
                </a:cxn>
                <a:cxn ang="0">
                  <a:pos x="2" y="22"/>
                </a:cxn>
                <a:cxn ang="0">
                  <a:pos x="8" y="14"/>
                </a:cxn>
                <a:cxn ang="0">
                  <a:pos x="20" y="0"/>
                </a:cxn>
                <a:cxn ang="0">
                  <a:pos x="20" y="0"/>
                </a:cxn>
                <a:cxn ang="0">
                  <a:pos x="22" y="2"/>
                </a:cxn>
                <a:cxn ang="0">
                  <a:pos x="22" y="2"/>
                </a:cxn>
              </a:cxnLst>
              <a:rect l="0" t="0" r="r" b="b"/>
              <a:pathLst>
                <a:path w="22" h="44">
                  <a:moveTo>
                    <a:pt x="22" y="2"/>
                  </a:moveTo>
                  <a:lnTo>
                    <a:pt x="22" y="2"/>
                  </a:lnTo>
                  <a:lnTo>
                    <a:pt x="16" y="10"/>
                  </a:lnTo>
                  <a:lnTo>
                    <a:pt x="10" y="20"/>
                  </a:lnTo>
                  <a:lnTo>
                    <a:pt x="6" y="28"/>
                  </a:lnTo>
                  <a:lnTo>
                    <a:pt x="4" y="34"/>
                  </a:lnTo>
                  <a:lnTo>
                    <a:pt x="4" y="38"/>
                  </a:lnTo>
                  <a:lnTo>
                    <a:pt x="4" y="38"/>
                  </a:lnTo>
                  <a:lnTo>
                    <a:pt x="4" y="42"/>
                  </a:lnTo>
                  <a:lnTo>
                    <a:pt x="2" y="44"/>
                  </a:lnTo>
                  <a:lnTo>
                    <a:pt x="2" y="44"/>
                  </a:lnTo>
                  <a:lnTo>
                    <a:pt x="0" y="42"/>
                  </a:lnTo>
                  <a:lnTo>
                    <a:pt x="0" y="40"/>
                  </a:lnTo>
                  <a:lnTo>
                    <a:pt x="0" y="32"/>
                  </a:lnTo>
                  <a:lnTo>
                    <a:pt x="0" y="32"/>
                  </a:lnTo>
                  <a:lnTo>
                    <a:pt x="2" y="22"/>
                  </a:lnTo>
                  <a:lnTo>
                    <a:pt x="8" y="14"/>
                  </a:lnTo>
                  <a:lnTo>
                    <a:pt x="20" y="0"/>
                  </a:lnTo>
                  <a:lnTo>
                    <a:pt x="20" y="0"/>
                  </a:lnTo>
                  <a:lnTo>
                    <a:pt x="22" y="2"/>
                  </a:lnTo>
                  <a:lnTo>
                    <a:pt x="22" y="2"/>
                  </a:lnTo>
                  <a:close/>
                </a:path>
              </a:pathLst>
            </a:custGeom>
            <a:solidFill>
              <a:srgbClr val="000000"/>
            </a:solidFill>
            <a:ln w="9525">
              <a:noFill/>
              <a:round/>
              <a:headEnd/>
              <a:tailEnd/>
            </a:ln>
          </p:spPr>
          <p:txBody>
            <a:bodyPr/>
            <a:lstStyle/>
            <a:p>
              <a:endParaRPr lang="en-US"/>
            </a:p>
          </p:txBody>
        </p:sp>
        <p:sp>
          <p:nvSpPr>
            <p:cNvPr id="8605" name="Freeform 413"/>
            <p:cNvSpPr>
              <a:spLocks/>
            </p:cNvSpPr>
            <p:nvPr/>
          </p:nvSpPr>
          <p:spPr bwMode="auto">
            <a:xfrm>
              <a:off x="3173" y="1252"/>
              <a:ext cx="100" cy="195"/>
            </a:xfrm>
            <a:custGeom>
              <a:avLst/>
              <a:gdLst/>
              <a:ahLst/>
              <a:cxnLst>
                <a:cxn ang="0">
                  <a:pos x="20" y="14"/>
                </a:cxn>
                <a:cxn ang="0">
                  <a:pos x="20" y="14"/>
                </a:cxn>
                <a:cxn ang="0">
                  <a:pos x="20" y="20"/>
                </a:cxn>
                <a:cxn ang="0">
                  <a:pos x="18" y="26"/>
                </a:cxn>
                <a:cxn ang="0">
                  <a:pos x="12" y="40"/>
                </a:cxn>
                <a:cxn ang="0">
                  <a:pos x="6" y="52"/>
                </a:cxn>
                <a:cxn ang="0">
                  <a:pos x="4" y="58"/>
                </a:cxn>
                <a:cxn ang="0">
                  <a:pos x="6" y="66"/>
                </a:cxn>
                <a:cxn ang="0">
                  <a:pos x="6" y="66"/>
                </a:cxn>
                <a:cxn ang="0">
                  <a:pos x="2" y="66"/>
                </a:cxn>
                <a:cxn ang="0">
                  <a:pos x="2" y="66"/>
                </a:cxn>
                <a:cxn ang="0">
                  <a:pos x="0" y="62"/>
                </a:cxn>
                <a:cxn ang="0">
                  <a:pos x="0" y="58"/>
                </a:cxn>
                <a:cxn ang="0">
                  <a:pos x="2" y="48"/>
                </a:cxn>
                <a:cxn ang="0">
                  <a:pos x="2" y="48"/>
                </a:cxn>
                <a:cxn ang="0">
                  <a:pos x="8" y="36"/>
                </a:cxn>
                <a:cxn ang="0">
                  <a:pos x="12" y="24"/>
                </a:cxn>
                <a:cxn ang="0">
                  <a:pos x="14" y="12"/>
                </a:cxn>
                <a:cxn ang="0">
                  <a:pos x="12" y="6"/>
                </a:cxn>
                <a:cxn ang="0">
                  <a:pos x="10" y="2"/>
                </a:cxn>
                <a:cxn ang="0">
                  <a:pos x="10" y="2"/>
                </a:cxn>
                <a:cxn ang="0">
                  <a:pos x="12" y="0"/>
                </a:cxn>
                <a:cxn ang="0">
                  <a:pos x="14" y="0"/>
                </a:cxn>
                <a:cxn ang="0">
                  <a:pos x="14" y="0"/>
                </a:cxn>
                <a:cxn ang="0">
                  <a:pos x="16" y="2"/>
                </a:cxn>
                <a:cxn ang="0">
                  <a:pos x="18" y="6"/>
                </a:cxn>
                <a:cxn ang="0">
                  <a:pos x="20" y="14"/>
                </a:cxn>
                <a:cxn ang="0">
                  <a:pos x="20" y="14"/>
                </a:cxn>
              </a:cxnLst>
              <a:rect l="0" t="0" r="r" b="b"/>
              <a:pathLst>
                <a:path w="20" h="66">
                  <a:moveTo>
                    <a:pt x="20" y="14"/>
                  </a:moveTo>
                  <a:lnTo>
                    <a:pt x="20" y="14"/>
                  </a:lnTo>
                  <a:lnTo>
                    <a:pt x="20" y="20"/>
                  </a:lnTo>
                  <a:lnTo>
                    <a:pt x="18" y="26"/>
                  </a:lnTo>
                  <a:lnTo>
                    <a:pt x="12" y="40"/>
                  </a:lnTo>
                  <a:lnTo>
                    <a:pt x="6" y="52"/>
                  </a:lnTo>
                  <a:lnTo>
                    <a:pt x="4" y="58"/>
                  </a:lnTo>
                  <a:lnTo>
                    <a:pt x="6" y="66"/>
                  </a:lnTo>
                  <a:lnTo>
                    <a:pt x="6" y="66"/>
                  </a:lnTo>
                  <a:lnTo>
                    <a:pt x="2" y="66"/>
                  </a:lnTo>
                  <a:lnTo>
                    <a:pt x="2" y="66"/>
                  </a:lnTo>
                  <a:lnTo>
                    <a:pt x="0" y="62"/>
                  </a:lnTo>
                  <a:lnTo>
                    <a:pt x="0" y="58"/>
                  </a:lnTo>
                  <a:lnTo>
                    <a:pt x="2" y="48"/>
                  </a:lnTo>
                  <a:lnTo>
                    <a:pt x="2" y="48"/>
                  </a:lnTo>
                  <a:lnTo>
                    <a:pt x="8" y="36"/>
                  </a:lnTo>
                  <a:lnTo>
                    <a:pt x="12" y="24"/>
                  </a:lnTo>
                  <a:lnTo>
                    <a:pt x="14" y="12"/>
                  </a:lnTo>
                  <a:lnTo>
                    <a:pt x="12" y="6"/>
                  </a:lnTo>
                  <a:lnTo>
                    <a:pt x="10" y="2"/>
                  </a:lnTo>
                  <a:lnTo>
                    <a:pt x="10" y="2"/>
                  </a:lnTo>
                  <a:lnTo>
                    <a:pt x="12" y="0"/>
                  </a:lnTo>
                  <a:lnTo>
                    <a:pt x="14" y="0"/>
                  </a:lnTo>
                  <a:lnTo>
                    <a:pt x="14" y="0"/>
                  </a:lnTo>
                  <a:lnTo>
                    <a:pt x="16" y="2"/>
                  </a:lnTo>
                  <a:lnTo>
                    <a:pt x="18" y="6"/>
                  </a:lnTo>
                  <a:lnTo>
                    <a:pt x="20" y="14"/>
                  </a:lnTo>
                  <a:lnTo>
                    <a:pt x="20" y="14"/>
                  </a:lnTo>
                  <a:close/>
                </a:path>
              </a:pathLst>
            </a:custGeom>
            <a:solidFill>
              <a:srgbClr val="000000"/>
            </a:solidFill>
            <a:ln w="9525">
              <a:noFill/>
              <a:round/>
              <a:headEnd/>
              <a:tailEnd/>
            </a:ln>
          </p:spPr>
          <p:txBody>
            <a:bodyPr/>
            <a:lstStyle/>
            <a:p>
              <a:endParaRPr lang="en-US"/>
            </a:p>
          </p:txBody>
        </p:sp>
        <p:sp>
          <p:nvSpPr>
            <p:cNvPr id="8606" name="Freeform 414"/>
            <p:cNvSpPr>
              <a:spLocks/>
            </p:cNvSpPr>
            <p:nvPr/>
          </p:nvSpPr>
          <p:spPr bwMode="auto">
            <a:xfrm>
              <a:off x="2450" y="1335"/>
              <a:ext cx="30" cy="36"/>
            </a:xfrm>
            <a:custGeom>
              <a:avLst/>
              <a:gdLst/>
              <a:ahLst/>
              <a:cxnLst>
                <a:cxn ang="0">
                  <a:pos x="4" y="2"/>
                </a:cxn>
                <a:cxn ang="0">
                  <a:pos x="4" y="2"/>
                </a:cxn>
                <a:cxn ang="0">
                  <a:pos x="6" y="8"/>
                </a:cxn>
                <a:cxn ang="0">
                  <a:pos x="6" y="10"/>
                </a:cxn>
                <a:cxn ang="0">
                  <a:pos x="4" y="12"/>
                </a:cxn>
                <a:cxn ang="0">
                  <a:pos x="4" y="12"/>
                </a:cxn>
                <a:cxn ang="0">
                  <a:pos x="2" y="12"/>
                </a:cxn>
                <a:cxn ang="0">
                  <a:pos x="0" y="10"/>
                </a:cxn>
                <a:cxn ang="0">
                  <a:pos x="0" y="6"/>
                </a:cxn>
                <a:cxn ang="0">
                  <a:pos x="0" y="2"/>
                </a:cxn>
                <a:cxn ang="0">
                  <a:pos x="0" y="2"/>
                </a:cxn>
                <a:cxn ang="0">
                  <a:pos x="2" y="0"/>
                </a:cxn>
                <a:cxn ang="0">
                  <a:pos x="4" y="2"/>
                </a:cxn>
                <a:cxn ang="0">
                  <a:pos x="4" y="2"/>
                </a:cxn>
              </a:cxnLst>
              <a:rect l="0" t="0" r="r" b="b"/>
              <a:pathLst>
                <a:path w="6" h="12">
                  <a:moveTo>
                    <a:pt x="4" y="2"/>
                  </a:moveTo>
                  <a:lnTo>
                    <a:pt x="4" y="2"/>
                  </a:lnTo>
                  <a:lnTo>
                    <a:pt x="6" y="8"/>
                  </a:lnTo>
                  <a:lnTo>
                    <a:pt x="6" y="10"/>
                  </a:lnTo>
                  <a:lnTo>
                    <a:pt x="4" y="12"/>
                  </a:lnTo>
                  <a:lnTo>
                    <a:pt x="4" y="12"/>
                  </a:lnTo>
                  <a:lnTo>
                    <a:pt x="2" y="12"/>
                  </a:lnTo>
                  <a:lnTo>
                    <a:pt x="0" y="10"/>
                  </a:lnTo>
                  <a:lnTo>
                    <a:pt x="0" y="6"/>
                  </a:lnTo>
                  <a:lnTo>
                    <a:pt x="0" y="2"/>
                  </a:lnTo>
                  <a:lnTo>
                    <a:pt x="0" y="2"/>
                  </a:lnTo>
                  <a:lnTo>
                    <a:pt x="2" y="0"/>
                  </a:lnTo>
                  <a:lnTo>
                    <a:pt x="4" y="2"/>
                  </a:lnTo>
                  <a:lnTo>
                    <a:pt x="4" y="2"/>
                  </a:lnTo>
                  <a:close/>
                </a:path>
              </a:pathLst>
            </a:custGeom>
            <a:solidFill>
              <a:srgbClr val="000000"/>
            </a:solidFill>
            <a:ln w="9525">
              <a:noFill/>
              <a:round/>
              <a:headEnd/>
              <a:tailEnd/>
            </a:ln>
          </p:spPr>
          <p:txBody>
            <a:bodyPr/>
            <a:lstStyle/>
            <a:p>
              <a:endParaRPr lang="en-US"/>
            </a:p>
          </p:txBody>
        </p:sp>
        <p:sp>
          <p:nvSpPr>
            <p:cNvPr id="8607" name="Freeform 415"/>
            <p:cNvSpPr>
              <a:spLocks/>
            </p:cNvSpPr>
            <p:nvPr/>
          </p:nvSpPr>
          <p:spPr bwMode="auto">
            <a:xfrm>
              <a:off x="2522" y="1364"/>
              <a:ext cx="110" cy="26"/>
            </a:xfrm>
            <a:custGeom>
              <a:avLst/>
              <a:gdLst/>
              <a:ahLst/>
              <a:cxnLst>
                <a:cxn ang="0">
                  <a:pos x="22" y="2"/>
                </a:cxn>
                <a:cxn ang="0">
                  <a:pos x="22" y="2"/>
                </a:cxn>
                <a:cxn ang="0">
                  <a:pos x="22" y="4"/>
                </a:cxn>
                <a:cxn ang="0">
                  <a:pos x="20" y="6"/>
                </a:cxn>
                <a:cxn ang="0">
                  <a:pos x="18" y="8"/>
                </a:cxn>
                <a:cxn ang="0">
                  <a:pos x="18" y="8"/>
                </a:cxn>
                <a:cxn ang="0">
                  <a:pos x="10" y="6"/>
                </a:cxn>
                <a:cxn ang="0">
                  <a:pos x="2" y="8"/>
                </a:cxn>
                <a:cxn ang="0">
                  <a:pos x="2" y="8"/>
                </a:cxn>
                <a:cxn ang="0">
                  <a:pos x="0" y="8"/>
                </a:cxn>
                <a:cxn ang="0">
                  <a:pos x="0" y="6"/>
                </a:cxn>
                <a:cxn ang="0">
                  <a:pos x="0" y="6"/>
                </a:cxn>
                <a:cxn ang="0">
                  <a:pos x="4" y="2"/>
                </a:cxn>
                <a:cxn ang="0">
                  <a:pos x="10" y="0"/>
                </a:cxn>
                <a:cxn ang="0">
                  <a:pos x="16" y="0"/>
                </a:cxn>
                <a:cxn ang="0">
                  <a:pos x="22" y="2"/>
                </a:cxn>
                <a:cxn ang="0">
                  <a:pos x="22" y="2"/>
                </a:cxn>
              </a:cxnLst>
              <a:rect l="0" t="0" r="r" b="b"/>
              <a:pathLst>
                <a:path w="22" h="8">
                  <a:moveTo>
                    <a:pt x="22" y="2"/>
                  </a:moveTo>
                  <a:lnTo>
                    <a:pt x="22" y="2"/>
                  </a:lnTo>
                  <a:lnTo>
                    <a:pt x="22" y="4"/>
                  </a:lnTo>
                  <a:lnTo>
                    <a:pt x="20" y="6"/>
                  </a:lnTo>
                  <a:lnTo>
                    <a:pt x="18" y="8"/>
                  </a:lnTo>
                  <a:lnTo>
                    <a:pt x="18" y="8"/>
                  </a:lnTo>
                  <a:lnTo>
                    <a:pt x="10" y="6"/>
                  </a:lnTo>
                  <a:lnTo>
                    <a:pt x="2" y="8"/>
                  </a:lnTo>
                  <a:lnTo>
                    <a:pt x="2" y="8"/>
                  </a:lnTo>
                  <a:lnTo>
                    <a:pt x="0" y="8"/>
                  </a:lnTo>
                  <a:lnTo>
                    <a:pt x="0" y="6"/>
                  </a:lnTo>
                  <a:lnTo>
                    <a:pt x="0" y="6"/>
                  </a:lnTo>
                  <a:lnTo>
                    <a:pt x="4" y="2"/>
                  </a:lnTo>
                  <a:lnTo>
                    <a:pt x="10" y="0"/>
                  </a:lnTo>
                  <a:lnTo>
                    <a:pt x="16" y="0"/>
                  </a:lnTo>
                  <a:lnTo>
                    <a:pt x="22" y="2"/>
                  </a:lnTo>
                  <a:lnTo>
                    <a:pt x="22" y="2"/>
                  </a:lnTo>
                  <a:close/>
                </a:path>
              </a:pathLst>
            </a:custGeom>
            <a:solidFill>
              <a:srgbClr val="000000"/>
            </a:solidFill>
            <a:ln w="9525">
              <a:noFill/>
              <a:round/>
              <a:headEnd/>
              <a:tailEnd/>
            </a:ln>
          </p:spPr>
          <p:txBody>
            <a:bodyPr/>
            <a:lstStyle/>
            <a:p>
              <a:endParaRPr lang="en-US"/>
            </a:p>
          </p:txBody>
        </p:sp>
        <p:sp>
          <p:nvSpPr>
            <p:cNvPr id="8608" name="Freeform 416"/>
            <p:cNvSpPr>
              <a:spLocks/>
            </p:cNvSpPr>
            <p:nvPr/>
          </p:nvSpPr>
          <p:spPr bwMode="auto">
            <a:xfrm>
              <a:off x="2842" y="1383"/>
              <a:ext cx="120" cy="34"/>
            </a:xfrm>
            <a:custGeom>
              <a:avLst/>
              <a:gdLst/>
              <a:ahLst/>
              <a:cxnLst>
                <a:cxn ang="0">
                  <a:pos x="0" y="0"/>
                </a:cxn>
                <a:cxn ang="0">
                  <a:pos x="0" y="0"/>
                </a:cxn>
                <a:cxn ang="0">
                  <a:pos x="0" y="2"/>
                </a:cxn>
                <a:cxn ang="0">
                  <a:pos x="0" y="4"/>
                </a:cxn>
                <a:cxn ang="0">
                  <a:pos x="4" y="6"/>
                </a:cxn>
                <a:cxn ang="0">
                  <a:pos x="4" y="6"/>
                </a:cxn>
                <a:cxn ang="0">
                  <a:pos x="8" y="6"/>
                </a:cxn>
                <a:cxn ang="0">
                  <a:pos x="12" y="6"/>
                </a:cxn>
                <a:cxn ang="0">
                  <a:pos x="18" y="8"/>
                </a:cxn>
                <a:cxn ang="0">
                  <a:pos x="20" y="12"/>
                </a:cxn>
                <a:cxn ang="0">
                  <a:pos x="20" y="12"/>
                </a:cxn>
                <a:cxn ang="0">
                  <a:pos x="24" y="10"/>
                </a:cxn>
                <a:cxn ang="0">
                  <a:pos x="24" y="8"/>
                </a:cxn>
                <a:cxn ang="0">
                  <a:pos x="24" y="8"/>
                </a:cxn>
                <a:cxn ang="0">
                  <a:pos x="22" y="6"/>
                </a:cxn>
                <a:cxn ang="0">
                  <a:pos x="20" y="4"/>
                </a:cxn>
                <a:cxn ang="0">
                  <a:pos x="14" y="0"/>
                </a:cxn>
                <a:cxn ang="0">
                  <a:pos x="0" y="0"/>
                </a:cxn>
                <a:cxn ang="0">
                  <a:pos x="0" y="0"/>
                </a:cxn>
              </a:cxnLst>
              <a:rect l="0" t="0" r="r" b="b"/>
              <a:pathLst>
                <a:path w="24" h="12">
                  <a:moveTo>
                    <a:pt x="0" y="0"/>
                  </a:moveTo>
                  <a:lnTo>
                    <a:pt x="0" y="0"/>
                  </a:lnTo>
                  <a:lnTo>
                    <a:pt x="0" y="2"/>
                  </a:lnTo>
                  <a:lnTo>
                    <a:pt x="0" y="4"/>
                  </a:lnTo>
                  <a:lnTo>
                    <a:pt x="4" y="6"/>
                  </a:lnTo>
                  <a:lnTo>
                    <a:pt x="4" y="6"/>
                  </a:lnTo>
                  <a:lnTo>
                    <a:pt x="8" y="6"/>
                  </a:lnTo>
                  <a:lnTo>
                    <a:pt x="12" y="6"/>
                  </a:lnTo>
                  <a:lnTo>
                    <a:pt x="18" y="8"/>
                  </a:lnTo>
                  <a:lnTo>
                    <a:pt x="20" y="12"/>
                  </a:lnTo>
                  <a:lnTo>
                    <a:pt x="20" y="12"/>
                  </a:lnTo>
                  <a:lnTo>
                    <a:pt x="24" y="10"/>
                  </a:lnTo>
                  <a:lnTo>
                    <a:pt x="24" y="8"/>
                  </a:lnTo>
                  <a:lnTo>
                    <a:pt x="24" y="8"/>
                  </a:lnTo>
                  <a:lnTo>
                    <a:pt x="22" y="6"/>
                  </a:lnTo>
                  <a:lnTo>
                    <a:pt x="20" y="4"/>
                  </a:lnTo>
                  <a:lnTo>
                    <a:pt x="14" y="0"/>
                  </a:lnTo>
                  <a:lnTo>
                    <a:pt x="0" y="0"/>
                  </a:lnTo>
                  <a:lnTo>
                    <a:pt x="0" y="0"/>
                  </a:lnTo>
                  <a:close/>
                </a:path>
              </a:pathLst>
            </a:custGeom>
            <a:solidFill>
              <a:srgbClr val="000000"/>
            </a:solidFill>
            <a:ln w="9525">
              <a:noFill/>
              <a:round/>
              <a:headEnd/>
              <a:tailEnd/>
            </a:ln>
          </p:spPr>
          <p:txBody>
            <a:bodyPr/>
            <a:lstStyle/>
            <a:p>
              <a:endParaRPr lang="en-US"/>
            </a:p>
          </p:txBody>
        </p:sp>
        <p:sp>
          <p:nvSpPr>
            <p:cNvPr id="8609" name="Freeform 417"/>
            <p:cNvSpPr>
              <a:spLocks/>
            </p:cNvSpPr>
            <p:nvPr/>
          </p:nvSpPr>
          <p:spPr bwMode="auto">
            <a:xfrm>
              <a:off x="2360" y="1406"/>
              <a:ext cx="110" cy="249"/>
            </a:xfrm>
            <a:custGeom>
              <a:avLst/>
              <a:gdLst/>
              <a:ahLst/>
              <a:cxnLst>
                <a:cxn ang="0">
                  <a:pos x="22" y="2"/>
                </a:cxn>
                <a:cxn ang="0">
                  <a:pos x="22" y="2"/>
                </a:cxn>
                <a:cxn ang="0">
                  <a:pos x="16" y="8"/>
                </a:cxn>
                <a:cxn ang="0">
                  <a:pos x="10" y="14"/>
                </a:cxn>
                <a:cxn ang="0">
                  <a:pos x="8" y="22"/>
                </a:cxn>
                <a:cxn ang="0">
                  <a:pos x="6" y="28"/>
                </a:cxn>
                <a:cxn ang="0">
                  <a:pos x="4" y="46"/>
                </a:cxn>
                <a:cxn ang="0">
                  <a:pos x="8" y="62"/>
                </a:cxn>
                <a:cxn ang="0">
                  <a:pos x="8" y="62"/>
                </a:cxn>
                <a:cxn ang="0">
                  <a:pos x="12" y="72"/>
                </a:cxn>
                <a:cxn ang="0">
                  <a:pos x="14" y="82"/>
                </a:cxn>
                <a:cxn ang="0">
                  <a:pos x="14" y="82"/>
                </a:cxn>
                <a:cxn ang="0">
                  <a:pos x="12" y="84"/>
                </a:cxn>
                <a:cxn ang="0">
                  <a:pos x="10" y="82"/>
                </a:cxn>
                <a:cxn ang="0">
                  <a:pos x="8" y="78"/>
                </a:cxn>
                <a:cxn ang="0">
                  <a:pos x="8" y="78"/>
                </a:cxn>
                <a:cxn ang="0">
                  <a:pos x="2" y="62"/>
                </a:cxn>
                <a:cxn ang="0">
                  <a:pos x="0" y="42"/>
                </a:cxn>
                <a:cxn ang="0">
                  <a:pos x="0" y="32"/>
                </a:cxn>
                <a:cxn ang="0">
                  <a:pos x="2" y="24"/>
                </a:cxn>
                <a:cxn ang="0">
                  <a:pos x="4" y="14"/>
                </a:cxn>
                <a:cxn ang="0">
                  <a:pos x="10" y="6"/>
                </a:cxn>
                <a:cxn ang="0">
                  <a:pos x="10" y="6"/>
                </a:cxn>
                <a:cxn ang="0">
                  <a:pos x="16" y="0"/>
                </a:cxn>
                <a:cxn ang="0">
                  <a:pos x="18" y="0"/>
                </a:cxn>
                <a:cxn ang="0">
                  <a:pos x="22" y="2"/>
                </a:cxn>
                <a:cxn ang="0">
                  <a:pos x="22" y="2"/>
                </a:cxn>
              </a:cxnLst>
              <a:rect l="0" t="0" r="r" b="b"/>
              <a:pathLst>
                <a:path w="22" h="84">
                  <a:moveTo>
                    <a:pt x="22" y="2"/>
                  </a:moveTo>
                  <a:lnTo>
                    <a:pt x="22" y="2"/>
                  </a:lnTo>
                  <a:lnTo>
                    <a:pt x="16" y="8"/>
                  </a:lnTo>
                  <a:lnTo>
                    <a:pt x="10" y="14"/>
                  </a:lnTo>
                  <a:lnTo>
                    <a:pt x="8" y="22"/>
                  </a:lnTo>
                  <a:lnTo>
                    <a:pt x="6" y="28"/>
                  </a:lnTo>
                  <a:lnTo>
                    <a:pt x="4" y="46"/>
                  </a:lnTo>
                  <a:lnTo>
                    <a:pt x="8" y="62"/>
                  </a:lnTo>
                  <a:lnTo>
                    <a:pt x="8" y="62"/>
                  </a:lnTo>
                  <a:lnTo>
                    <a:pt x="12" y="72"/>
                  </a:lnTo>
                  <a:lnTo>
                    <a:pt x="14" y="82"/>
                  </a:lnTo>
                  <a:lnTo>
                    <a:pt x="14" y="82"/>
                  </a:lnTo>
                  <a:lnTo>
                    <a:pt x="12" y="84"/>
                  </a:lnTo>
                  <a:lnTo>
                    <a:pt x="10" y="82"/>
                  </a:lnTo>
                  <a:lnTo>
                    <a:pt x="8" y="78"/>
                  </a:lnTo>
                  <a:lnTo>
                    <a:pt x="8" y="78"/>
                  </a:lnTo>
                  <a:lnTo>
                    <a:pt x="2" y="62"/>
                  </a:lnTo>
                  <a:lnTo>
                    <a:pt x="0" y="42"/>
                  </a:lnTo>
                  <a:lnTo>
                    <a:pt x="0" y="32"/>
                  </a:lnTo>
                  <a:lnTo>
                    <a:pt x="2" y="24"/>
                  </a:lnTo>
                  <a:lnTo>
                    <a:pt x="4" y="14"/>
                  </a:lnTo>
                  <a:lnTo>
                    <a:pt x="10" y="6"/>
                  </a:lnTo>
                  <a:lnTo>
                    <a:pt x="10" y="6"/>
                  </a:lnTo>
                  <a:lnTo>
                    <a:pt x="16" y="0"/>
                  </a:lnTo>
                  <a:lnTo>
                    <a:pt x="18" y="0"/>
                  </a:lnTo>
                  <a:lnTo>
                    <a:pt x="22" y="2"/>
                  </a:lnTo>
                  <a:lnTo>
                    <a:pt x="22" y="2"/>
                  </a:lnTo>
                  <a:close/>
                </a:path>
              </a:pathLst>
            </a:custGeom>
            <a:solidFill>
              <a:srgbClr val="000000"/>
            </a:solidFill>
            <a:ln w="9525">
              <a:noFill/>
              <a:round/>
              <a:headEnd/>
              <a:tailEnd/>
            </a:ln>
          </p:spPr>
          <p:txBody>
            <a:bodyPr/>
            <a:lstStyle/>
            <a:p>
              <a:endParaRPr lang="en-US"/>
            </a:p>
          </p:txBody>
        </p:sp>
        <p:sp>
          <p:nvSpPr>
            <p:cNvPr id="8610" name="Freeform 418"/>
            <p:cNvSpPr>
              <a:spLocks/>
            </p:cNvSpPr>
            <p:nvPr/>
          </p:nvSpPr>
          <p:spPr bwMode="auto">
            <a:xfrm>
              <a:off x="3306" y="1360"/>
              <a:ext cx="39" cy="57"/>
            </a:xfrm>
            <a:custGeom>
              <a:avLst/>
              <a:gdLst/>
              <a:ahLst/>
              <a:cxnLst>
                <a:cxn ang="0">
                  <a:pos x="8" y="2"/>
                </a:cxn>
                <a:cxn ang="0">
                  <a:pos x="8" y="2"/>
                </a:cxn>
                <a:cxn ang="0">
                  <a:pos x="8" y="12"/>
                </a:cxn>
                <a:cxn ang="0">
                  <a:pos x="6" y="16"/>
                </a:cxn>
                <a:cxn ang="0">
                  <a:pos x="4" y="20"/>
                </a:cxn>
                <a:cxn ang="0">
                  <a:pos x="4" y="20"/>
                </a:cxn>
                <a:cxn ang="0">
                  <a:pos x="0" y="18"/>
                </a:cxn>
                <a:cxn ang="0">
                  <a:pos x="0" y="18"/>
                </a:cxn>
                <a:cxn ang="0">
                  <a:pos x="0" y="16"/>
                </a:cxn>
                <a:cxn ang="0">
                  <a:pos x="0" y="16"/>
                </a:cxn>
                <a:cxn ang="0">
                  <a:pos x="2" y="12"/>
                </a:cxn>
                <a:cxn ang="0">
                  <a:pos x="2" y="8"/>
                </a:cxn>
                <a:cxn ang="0">
                  <a:pos x="4" y="4"/>
                </a:cxn>
                <a:cxn ang="0">
                  <a:pos x="6" y="0"/>
                </a:cxn>
                <a:cxn ang="0">
                  <a:pos x="8" y="2"/>
                </a:cxn>
              </a:cxnLst>
              <a:rect l="0" t="0" r="r" b="b"/>
              <a:pathLst>
                <a:path w="8" h="20">
                  <a:moveTo>
                    <a:pt x="8" y="2"/>
                  </a:moveTo>
                  <a:lnTo>
                    <a:pt x="8" y="2"/>
                  </a:lnTo>
                  <a:lnTo>
                    <a:pt x="8" y="12"/>
                  </a:lnTo>
                  <a:lnTo>
                    <a:pt x="6" y="16"/>
                  </a:lnTo>
                  <a:lnTo>
                    <a:pt x="4" y="20"/>
                  </a:lnTo>
                  <a:lnTo>
                    <a:pt x="4" y="20"/>
                  </a:lnTo>
                  <a:lnTo>
                    <a:pt x="0" y="18"/>
                  </a:lnTo>
                  <a:lnTo>
                    <a:pt x="0" y="18"/>
                  </a:lnTo>
                  <a:lnTo>
                    <a:pt x="0" y="16"/>
                  </a:lnTo>
                  <a:lnTo>
                    <a:pt x="0" y="16"/>
                  </a:lnTo>
                  <a:lnTo>
                    <a:pt x="2" y="12"/>
                  </a:lnTo>
                  <a:lnTo>
                    <a:pt x="2" y="8"/>
                  </a:lnTo>
                  <a:lnTo>
                    <a:pt x="4" y="4"/>
                  </a:lnTo>
                  <a:lnTo>
                    <a:pt x="6" y="0"/>
                  </a:lnTo>
                  <a:lnTo>
                    <a:pt x="8" y="2"/>
                  </a:lnTo>
                  <a:close/>
                </a:path>
              </a:pathLst>
            </a:custGeom>
            <a:solidFill>
              <a:srgbClr val="000000"/>
            </a:solidFill>
            <a:ln w="9525">
              <a:noFill/>
              <a:round/>
              <a:headEnd/>
              <a:tailEnd/>
            </a:ln>
          </p:spPr>
          <p:txBody>
            <a:bodyPr/>
            <a:lstStyle/>
            <a:p>
              <a:endParaRPr lang="en-US"/>
            </a:p>
          </p:txBody>
        </p:sp>
        <p:sp>
          <p:nvSpPr>
            <p:cNvPr id="8611" name="Freeform 419"/>
            <p:cNvSpPr>
              <a:spLocks/>
            </p:cNvSpPr>
            <p:nvPr/>
          </p:nvSpPr>
          <p:spPr bwMode="auto">
            <a:xfrm>
              <a:off x="1135" y="1465"/>
              <a:ext cx="470" cy="67"/>
            </a:xfrm>
            <a:custGeom>
              <a:avLst/>
              <a:gdLst/>
              <a:ahLst/>
              <a:cxnLst>
                <a:cxn ang="0">
                  <a:pos x="72" y="0"/>
                </a:cxn>
                <a:cxn ang="0">
                  <a:pos x="72" y="0"/>
                </a:cxn>
                <a:cxn ang="0">
                  <a:pos x="78" y="2"/>
                </a:cxn>
                <a:cxn ang="0">
                  <a:pos x="84" y="4"/>
                </a:cxn>
                <a:cxn ang="0">
                  <a:pos x="90" y="6"/>
                </a:cxn>
                <a:cxn ang="0">
                  <a:pos x="92" y="10"/>
                </a:cxn>
                <a:cxn ang="0">
                  <a:pos x="94" y="12"/>
                </a:cxn>
                <a:cxn ang="0">
                  <a:pos x="94" y="12"/>
                </a:cxn>
                <a:cxn ang="0">
                  <a:pos x="90" y="14"/>
                </a:cxn>
                <a:cxn ang="0">
                  <a:pos x="88" y="12"/>
                </a:cxn>
                <a:cxn ang="0">
                  <a:pos x="86" y="10"/>
                </a:cxn>
                <a:cxn ang="0">
                  <a:pos x="84" y="10"/>
                </a:cxn>
                <a:cxn ang="0">
                  <a:pos x="84" y="10"/>
                </a:cxn>
                <a:cxn ang="0">
                  <a:pos x="72" y="6"/>
                </a:cxn>
                <a:cxn ang="0">
                  <a:pos x="58" y="4"/>
                </a:cxn>
                <a:cxn ang="0">
                  <a:pos x="32" y="6"/>
                </a:cxn>
                <a:cxn ang="0">
                  <a:pos x="32" y="6"/>
                </a:cxn>
                <a:cxn ang="0">
                  <a:pos x="24" y="8"/>
                </a:cxn>
                <a:cxn ang="0">
                  <a:pos x="16" y="10"/>
                </a:cxn>
                <a:cxn ang="0">
                  <a:pos x="10" y="16"/>
                </a:cxn>
                <a:cxn ang="0">
                  <a:pos x="4" y="22"/>
                </a:cxn>
                <a:cxn ang="0">
                  <a:pos x="4" y="22"/>
                </a:cxn>
                <a:cxn ang="0">
                  <a:pos x="2" y="22"/>
                </a:cxn>
                <a:cxn ang="0">
                  <a:pos x="0" y="22"/>
                </a:cxn>
                <a:cxn ang="0">
                  <a:pos x="0" y="22"/>
                </a:cxn>
                <a:cxn ang="0">
                  <a:pos x="6" y="14"/>
                </a:cxn>
                <a:cxn ang="0">
                  <a:pos x="12" y="8"/>
                </a:cxn>
                <a:cxn ang="0">
                  <a:pos x="22" y="4"/>
                </a:cxn>
                <a:cxn ang="0">
                  <a:pos x="30" y="0"/>
                </a:cxn>
                <a:cxn ang="0">
                  <a:pos x="72" y="0"/>
                </a:cxn>
              </a:cxnLst>
              <a:rect l="0" t="0" r="r" b="b"/>
              <a:pathLst>
                <a:path w="94" h="22">
                  <a:moveTo>
                    <a:pt x="72" y="0"/>
                  </a:moveTo>
                  <a:lnTo>
                    <a:pt x="72" y="0"/>
                  </a:lnTo>
                  <a:lnTo>
                    <a:pt x="78" y="2"/>
                  </a:lnTo>
                  <a:lnTo>
                    <a:pt x="84" y="4"/>
                  </a:lnTo>
                  <a:lnTo>
                    <a:pt x="90" y="6"/>
                  </a:lnTo>
                  <a:lnTo>
                    <a:pt x="92" y="10"/>
                  </a:lnTo>
                  <a:lnTo>
                    <a:pt x="94" y="12"/>
                  </a:lnTo>
                  <a:lnTo>
                    <a:pt x="94" y="12"/>
                  </a:lnTo>
                  <a:lnTo>
                    <a:pt x="90" y="14"/>
                  </a:lnTo>
                  <a:lnTo>
                    <a:pt x="88" y="12"/>
                  </a:lnTo>
                  <a:lnTo>
                    <a:pt x="86" y="10"/>
                  </a:lnTo>
                  <a:lnTo>
                    <a:pt x="84" y="10"/>
                  </a:lnTo>
                  <a:lnTo>
                    <a:pt x="84" y="10"/>
                  </a:lnTo>
                  <a:lnTo>
                    <a:pt x="72" y="6"/>
                  </a:lnTo>
                  <a:lnTo>
                    <a:pt x="58" y="4"/>
                  </a:lnTo>
                  <a:lnTo>
                    <a:pt x="32" y="6"/>
                  </a:lnTo>
                  <a:lnTo>
                    <a:pt x="32" y="6"/>
                  </a:lnTo>
                  <a:lnTo>
                    <a:pt x="24" y="8"/>
                  </a:lnTo>
                  <a:lnTo>
                    <a:pt x="16" y="10"/>
                  </a:lnTo>
                  <a:lnTo>
                    <a:pt x="10" y="16"/>
                  </a:lnTo>
                  <a:lnTo>
                    <a:pt x="4" y="22"/>
                  </a:lnTo>
                  <a:lnTo>
                    <a:pt x="4" y="22"/>
                  </a:lnTo>
                  <a:lnTo>
                    <a:pt x="2" y="22"/>
                  </a:lnTo>
                  <a:lnTo>
                    <a:pt x="0" y="22"/>
                  </a:lnTo>
                  <a:lnTo>
                    <a:pt x="0" y="22"/>
                  </a:lnTo>
                  <a:lnTo>
                    <a:pt x="6" y="14"/>
                  </a:lnTo>
                  <a:lnTo>
                    <a:pt x="12" y="8"/>
                  </a:lnTo>
                  <a:lnTo>
                    <a:pt x="22" y="4"/>
                  </a:lnTo>
                  <a:lnTo>
                    <a:pt x="30" y="0"/>
                  </a:lnTo>
                  <a:lnTo>
                    <a:pt x="72" y="0"/>
                  </a:lnTo>
                  <a:close/>
                </a:path>
              </a:pathLst>
            </a:custGeom>
            <a:solidFill>
              <a:srgbClr val="000000"/>
            </a:solidFill>
            <a:ln w="9525">
              <a:noFill/>
              <a:round/>
              <a:headEnd/>
              <a:tailEnd/>
            </a:ln>
          </p:spPr>
          <p:txBody>
            <a:bodyPr/>
            <a:lstStyle/>
            <a:p>
              <a:endParaRPr lang="en-US"/>
            </a:p>
          </p:txBody>
        </p:sp>
        <p:sp>
          <p:nvSpPr>
            <p:cNvPr id="8612" name="Freeform 420"/>
            <p:cNvSpPr>
              <a:spLocks/>
            </p:cNvSpPr>
            <p:nvPr/>
          </p:nvSpPr>
          <p:spPr bwMode="auto">
            <a:xfrm>
              <a:off x="2612" y="1435"/>
              <a:ext cx="130" cy="49"/>
            </a:xfrm>
            <a:custGeom>
              <a:avLst/>
              <a:gdLst/>
              <a:ahLst/>
              <a:cxnLst>
                <a:cxn ang="0">
                  <a:pos x="26" y="8"/>
                </a:cxn>
                <a:cxn ang="0">
                  <a:pos x="26" y="8"/>
                </a:cxn>
                <a:cxn ang="0">
                  <a:pos x="26" y="12"/>
                </a:cxn>
                <a:cxn ang="0">
                  <a:pos x="24" y="14"/>
                </a:cxn>
                <a:cxn ang="0">
                  <a:pos x="24" y="14"/>
                </a:cxn>
                <a:cxn ang="0">
                  <a:pos x="22" y="12"/>
                </a:cxn>
                <a:cxn ang="0">
                  <a:pos x="18" y="8"/>
                </a:cxn>
                <a:cxn ang="0">
                  <a:pos x="14" y="6"/>
                </a:cxn>
                <a:cxn ang="0">
                  <a:pos x="10" y="4"/>
                </a:cxn>
                <a:cxn ang="0">
                  <a:pos x="10" y="4"/>
                </a:cxn>
                <a:cxn ang="0">
                  <a:pos x="8" y="8"/>
                </a:cxn>
                <a:cxn ang="0">
                  <a:pos x="6" y="14"/>
                </a:cxn>
                <a:cxn ang="0">
                  <a:pos x="4" y="16"/>
                </a:cxn>
                <a:cxn ang="0">
                  <a:pos x="2" y="16"/>
                </a:cxn>
                <a:cxn ang="0">
                  <a:pos x="0" y="14"/>
                </a:cxn>
                <a:cxn ang="0">
                  <a:pos x="0" y="14"/>
                </a:cxn>
                <a:cxn ang="0">
                  <a:pos x="2" y="6"/>
                </a:cxn>
                <a:cxn ang="0">
                  <a:pos x="6" y="4"/>
                </a:cxn>
                <a:cxn ang="0">
                  <a:pos x="8" y="0"/>
                </a:cxn>
                <a:cxn ang="0">
                  <a:pos x="8" y="0"/>
                </a:cxn>
                <a:cxn ang="0">
                  <a:pos x="14" y="0"/>
                </a:cxn>
                <a:cxn ang="0">
                  <a:pos x="18" y="2"/>
                </a:cxn>
                <a:cxn ang="0">
                  <a:pos x="26" y="8"/>
                </a:cxn>
                <a:cxn ang="0">
                  <a:pos x="26" y="8"/>
                </a:cxn>
              </a:cxnLst>
              <a:rect l="0" t="0" r="r" b="b"/>
              <a:pathLst>
                <a:path w="26" h="16">
                  <a:moveTo>
                    <a:pt x="26" y="8"/>
                  </a:moveTo>
                  <a:lnTo>
                    <a:pt x="26" y="8"/>
                  </a:lnTo>
                  <a:lnTo>
                    <a:pt x="26" y="12"/>
                  </a:lnTo>
                  <a:lnTo>
                    <a:pt x="24" y="14"/>
                  </a:lnTo>
                  <a:lnTo>
                    <a:pt x="24" y="14"/>
                  </a:lnTo>
                  <a:lnTo>
                    <a:pt x="22" y="12"/>
                  </a:lnTo>
                  <a:lnTo>
                    <a:pt x="18" y="8"/>
                  </a:lnTo>
                  <a:lnTo>
                    <a:pt x="14" y="6"/>
                  </a:lnTo>
                  <a:lnTo>
                    <a:pt x="10" y="4"/>
                  </a:lnTo>
                  <a:lnTo>
                    <a:pt x="10" y="4"/>
                  </a:lnTo>
                  <a:lnTo>
                    <a:pt x="8" y="8"/>
                  </a:lnTo>
                  <a:lnTo>
                    <a:pt x="6" y="14"/>
                  </a:lnTo>
                  <a:lnTo>
                    <a:pt x="4" y="16"/>
                  </a:lnTo>
                  <a:lnTo>
                    <a:pt x="2" y="16"/>
                  </a:lnTo>
                  <a:lnTo>
                    <a:pt x="0" y="14"/>
                  </a:lnTo>
                  <a:lnTo>
                    <a:pt x="0" y="14"/>
                  </a:lnTo>
                  <a:lnTo>
                    <a:pt x="2" y="6"/>
                  </a:lnTo>
                  <a:lnTo>
                    <a:pt x="6" y="4"/>
                  </a:lnTo>
                  <a:lnTo>
                    <a:pt x="8" y="0"/>
                  </a:lnTo>
                  <a:lnTo>
                    <a:pt x="8" y="0"/>
                  </a:lnTo>
                  <a:lnTo>
                    <a:pt x="14" y="0"/>
                  </a:lnTo>
                  <a:lnTo>
                    <a:pt x="18" y="2"/>
                  </a:lnTo>
                  <a:lnTo>
                    <a:pt x="26" y="8"/>
                  </a:lnTo>
                  <a:lnTo>
                    <a:pt x="26" y="8"/>
                  </a:lnTo>
                  <a:close/>
                </a:path>
              </a:pathLst>
            </a:custGeom>
            <a:solidFill>
              <a:srgbClr val="000000"/>
            </a:solidFill>
            <a:ln w="9525">
              <a:noFill/>
              <a:round/>
              <a:headEnd/>
              <a:tailEnd/>
            </a:ln>
          </p:spPr>
          <p:txBody>
            <a:bodyPr/>
            <a:lstStyle/>
            <a:p>
              <a:endParaRPr lang="en-US"/>
            </a:p>
          </p:txBody>
        </p:sp>
        <p:sp>
          <p:nvSpPr>
            <p:cNvPr id="8613" name="Freeform 421"/>
            <p:cNvSpPr>
              <a:spLocks/>
            </p:cNvSpPr>
            <p:nvPr/>
          </p:nvSpPr>
          <p:spPr bwMode="auto">
            <a:xfrm>
              <a:off x="1618" y="1495"/>
              <a:ext cx="178" cy="124"/>
            </a:xfrm>
            <a:custGeom>
              <a:avLst/>
              <a:gdLst/>
              <a:ahLst/>
              <a:cxnLst>
                <a:cxn ang="0">
                  <a:pos x="36" y="38"/>
                </a:cxn>
                <a:cxn ang="0">
                  <a:pos x="36" y="38"/>
                </a:cxn>
                <a:cxn ang="0">
                  <a:pos x="36" y="40"/>
                </a:cxn>
                <a:cxn ang="0">
                  <a:pos x="34" y="42"/>
                </a:cxn>
                <a:cxn ang="0">
                  <a:pos x="32" y="40"/>
                </a:cxn>
                <a:cxn ang="0">
                  <a:pos x="32" y="40"/>
                </a:cxn>
                <a:cxn ang="0">
                  <a:pos x="28" y="28"/>
                </a:cxn>
                <a:cxn ang="0">
                  <a:pos x="22" y="18"/>
                </a:cxn>
                <a:cxn ang="0">
                  <a:pos x="12" y="8"/>
                </a:cxn>
                <a:cxn ang="0">
                  <a:pos x="6" y="6"/>
                </a:cxn>
                <a:cxn ang="0">
                  <a:pos x="0" y="4"/>
                </a:cxn>
                <a:cxn ang="0">
                  <a:pos x="0" y="4"/>
                </a:cxn>
                <a:cxn ang="0">
                  <a:pos x="0" y="0"/>
                </a:cxn>
                <a:cxn ang="0">
                  <a:pos x="2" y="0"/>
                </a:cxn>
                <a:cxn ang="0">
                  <a:pos x="2" y="0"/>
                </a:cxn>
                <a:cxn ang="0">
                  <a:pos x="8" y="0"/>
                </a:cxn>
                <a:cxn ang="0">
                  <a:pos x="14" y="4"/>
                </a:cxn>
                <a:cxn ang="0">
                  <a:pos x="20" y="8"/>
                </a:cxn>
                <a:cxn ang="0">
                  <a:pos x="24" y="12"/>
                </a:cxn>
                <a:cxn ang="0">
                  <a:pos x="32" y="24"/>
                </a:cxn>
                <a:cxn ang="0">
                  <a:pos x="36" y="38"/>
                </a:cxn>
                <a:cxn ang="0">
                  <a:pos x="36" y="38"/>
                </a:cxn>
              </a:cxnLst>
              <a:rect l="0" t="0" r="r" b="b"/>
              <a:pathLst>
                <a:path w="36" h="42">
                  <a:moveTo>
                    <a:pt x="36" y="38"/>
                  </a:moveTo>
                  <a:lnTo>
                    <a:pt x="36" y="38"/>
                  </a:lnTo>
                  <a:lnTo>
                    <a:pt x="36" y="40"/>
                  </a:lnTo>
                  <a:lnTo>
                    <a:pt x="34" y="42"/>
                  </a:lnTo>
                  <a:lnTo>
                    <a:pt x="32" y="40"/>
                  </a:lnTo>
                  <a:lnTo>
                    <a:pt x="32" y="40"/>
                  </a:lnTo>
                  <a:lnTo>
                    <a:pt x="28" y="28"/>
                  </a:lnTo>
                  <a:lnTo>
                    <a:pt x="22" y="18"/>
                  </a:lnTo>
                  <a:lnTo>
                    <a:pt x="12" y="8"/>
                  </a:lnTo>
                  <a:lnTo>
                    <a:pt x="6" y="6"/>
                  </a:lnTo>
                  <a:lnTo>
                    <a:pt x="0" y="4"/>
                  </a:lnTo>
                  <a:lnTo>
                    <a:pt x="0" y="4"/>
                  </a:lnTo>
                  <a:lnTo>
                    <a:pt x="0" y="0"/>
                  </a:lnTo>
                  <a:lnTo>
                    <a:pt x="2" y="0"/>
                  </a:lnTo>
                  <a:lnTo>
                    <a:pt x="2" y="0"/>
                  </a:lnTo>
                  <a:lnTo>
                    <a:pt x="8" y="0"/>
                  </a:lnTo>
                  <a:lnTo>
                    <a:pt x="14" y="4"/>
                  </a:lnTo>
                  <a:lnTo>
                    <a:pt x="20" y="8"/>
                  </a:lnTo>
                  <a:lnTo>
                    <a:pt x="24" y="12"/>
                  </a:lnTo>
                  <a:lnTo>
                    <a:pt x="32" y="24"/>
                  </a:lnTo>
                  <a:lnTo>
                    <a:pt x="36" y="38"/>
                  </a:lnTo>
                  <a:lnTo>
                    <a:pt x="36" y="38"/>
                  </a:lnTo>
                  <a:close/>
                </a:path>
              </a:pathLst>
            </a:custGeom>
            <a:solidFill>
              <a:srgbClr val="000000"/>
            </a:solidFill>
            <a:ln w="9525">
              <a:noFill/>
              <a:round/>
              <a:headEnd/>
              <a:tailEnd/>
            </a:ln>
          </p:spPr>
          <p:txBody>
            <a:bodyPr/>
            <a:lstStyle/>
            <a:p>
              <a:endParaRPr lang="en-US"/>
            </a:p>
          </p:txBody>
        </p:sp>
        <p:sp>
          <p:nvSpPr>
            <p:cNvPr id="8614" name="Freeform 422"/>
            <p:cNvSpPr>
              <a:spLocks/>
            </p:cNvSpPr>
            <p:nvPr/>
          </p:nvSpPr>
          <p:spPr bwMode="auto">
            <a:xfrm>
              <a:off x="3225" y="1431"/>
              <a:ext cx="139" cy="146"/>
            </a:xfrm>
            <a:custGeom>
              <a:avLst/>
              <a:gdLst/>
              <a:ahLst/>
              <a:cxnLst>
                <a:cxn ang="0">
                  <a:pos x="24" y="4"/>
                </a:cxn>
                <a:cxn ang="0">
                  <a:pos x="24" y="4"/>
                </a:cxn>
                <a:cxn ang="0">
                  <a:pos x="26" y="10"/>
                </a:cxn>
                <a:cxn ang="0">
                  <a:pos x="28" y="16"/>
                </a:cxn>
                <a:cxn ang="0">
                  <a:pos x="28" y="22"/>
                </a:cxn>
                <a:cxn ang="0">
                  <a:pos x="28" y="28"/>
                </a:cxn>
                <a:cxn ang="0">
                  <a:pos x="28" y="28"/>
                </a:cxn>
                <a:cxn ang="0">
                  <a:pos x="26" y="34"/>
                </a:cxn>
                <a:cxn ang="0">
                  <a:pos x="22" y="40"/>
                </a:cxn>
                <a:cxn ang="0">
                  <a:pos x="10" y="50"/>
                </a:cxn>
                <a:cxn ang="0">
                  <a:pos x="10" y="50"/>
                </a:cxn>
                <a:cxn ang="0">
                  <a:pos x="8" y="50"/>
                </a:cxn>
                <a:cxn ang="0">
                  <a:pos x="6" y="50"/>
                </a:cxn>
                <a:cxn ang="0">
                  <a:pos x="6" y="50"/>
                </a:cxn>
                <a:cxn ang="0">
                  <a:pos x="6" y="48"/>
                </a:cxn>
                <a:cxn ang="0">
                  <a:pos x="8" y="46"/>
                </a:cxn>
                <a:cxn ang="0">
                  <a:pos x="10" y="42"/>
                </a:cxn>
                <a:cxn ang="0">
                  <a:pos x="10" y="42"/>
                </a:cxn>
                <a:cxn ang="0">
                  <a:pos x="14" y="40"/>
                </a:cxn>
                <a:cxn ang="0">
                  <a:pos x="18" y="36"/>
                </a:cxn>
                <a:cxn ang="0">
                  <a:pos x="22" y="30"/>
                </a:cxn>
                <a:cxn ang="0">
                  <a:pos x="24" y="26"/>
                </a:cxn>
                <a:cxn ang="0">
                  <a:pos x="24" y="26"/>
                </a:cxn>
                <a:cxn ang="0">
                  <a:pos x="22" y="14"/>
                </a:cxn>
                <a:cxn ang="0">
                  <a:pos x="20" y="10"/>
                </a:cxn>
                <a:cxn ang="0">
                  <a:pos x="16" y="6"/>
                </a:cxn>
                <a:cxn ang="0">
                  <a:pos x="16" y="6"/>
                </a:cxn>
                <a:cxn ang="0">
                  <a:pos x="12" y="4"/>
                </a:cxn>
                <a:cxn ang="0">
                  <a:pos x="10" y="6"/>
                </a:cxn>
                <a:cxn ang="0">
                  <a:pos x="8" y="8"/>
                </a:cxn>
                <a:cxn ang="0">
                  <a:pos x="4" y="12"/>
                </a:cxn>
                <a:cxn ang="0">
                  <a:pos x="2" y="12"/>
                </a:cxn>
                <a:cxn ang="0">
                  <a:pos x="0" y="10"/>
                </a:cxn>
                <a:cxn ang="0">
                  <a:pos x="0" y="10"/>
                </a:cxn>
                <a:cxn ang="0">
                  <a:pos x="4" y="4"/>
                </a:cxn>
                <a:cxn ang="0">
                  <a:pos x="10" y="2"/>
                </a:cxn>
                <a:cxn ang="0">
                  <a:pos x="10" y="2"/>
                </a:cxn>
                <a:cxn ang="0">
                  <a:pos x="18" y="0"/>
                </a:cxn>
                <a:cxn ang="0">
                  <a:pos x="20" y="2"/>
                </a:cxn>
                <a:cxn ang="0">
                  <a:pos x="24" y="4"/>
                </a:cxn>
                <a:cxn ang="0">
                  <a:pos x="24" y="4"/>
                </a:cxn>
              </a:cxnLst>
              <a:rect l="0" t="0" r="r" b="b"/>
              <a:pathLst>
                <a:path w="28" h="50">
                  <a:moveTo>
                    <a:pt x="24" y="4"/>
                  </a:moveTo>
                  <a:lnTo>
                    <a:pt x="24" y="4"/>
                  </a:lnTo>
                  <a:lnTo>
                    <a:pt x="26" y="10"/>
                  </a:lnTo>
                  <a:lnTo>
                    <a:pt x="28" y="16"/>
                  </a:lnTo>
                  <a:lnTo>
                    <a:pt x="28" y="22"/>
                  </a:lnTo>
                  <a:lnTo>
                    <a:pt x="28" y="28"/>
                  </a:lnTo>
                  <a:lnTo>
                    <a:pt x="28" y="28"/>
                  </a:lnTo>
                  <a:lnTo>
                    <a:pt x="26" y="34"/>
                  </a:lnTo>
                  <a:lnTo>
                    <a:pt x="22" y="40"/>
                  </a:lnTo>
                  <a:lnTo>
                    <a:pt x="10" y="50"/>
                  </a:lnTo>
                  <a:lnTo>
                    <a:pt x="10" y="50"/>
                  </a:lnTo>
                  <a:lnTo>
                    <a:pt x="8" y="50"/>
                  </a:lnTo>
                  <a:lnTo>
                    <a:pt x="6" y="50"/>
                  </a:lnTo>
                  <a:lnTo>
                    <a:pt x="6" y="50"/>
                  </a:lnTo>
                  <a:lnTo>
                    <a:pt x="6" y="48"/>
                  </a:lnTo>
                  <a:lnTo>
                    <a:pt x="8" y="46"/>
                  </a:lnTo>
                  <a:lnTo>
                    <a:pt x="10" y="42"/>
                  </a:lnTo>
                  <a:lnTo>
                    <a:pt x="10" y="42"/>
                  </a:lnTo>
                  <a:lnTo>
                    <a:pt x="14" y="40"/>
                  </a:lnTo>
                  <a:lnTo>
                    <a:pt x="18" y="36"/>
                  </a:lnTo>
                  <a:lnTo>
                    <a:pt x="22" y="30"/>
                  </a:lnTo>
                  <a:lnTo>
                    <a:pt x="24" y="26"/>
                  </a:lnTo>
                  <a:lnTo>
                    <a:pt x="24" y="26"/>
                  </a:lnTo>
                  <a:lnTo>
                    <a:pt x="22" y="14"/>
                  </a:lnTo>
                  <a:lnTo>
                    <a:pt x="20" y="10"/>
                  </a:lnTo>
                  <a:lnTo>
                    <a:pt x="16" y="6"/>
                  </a:lnTo>
                  <a:lnTo>
                    <a:pt x="16" y="6"/>
                  </a:lnTo>
                  <a:lnTo>
                    <a:pt x="12" y="4"/>
                  </a:lnTo>
                  <a:lnTo>
                    <a:pt x="10" y="6"/>
                  </a:lnTo>
                  <a:lnTo>
                    <a:pt x="8" y="8"/>
                  </a:lnTo>
                  <a:lnTo>
                    <a:pt x="4" y="12"/>
                  </a:lnTo>
                  <a:lnTo>
                    <a:pt x="2" y="12"/>
                  </a:lnTo>
                  <a:lnTo>
                    <a:pt x="0" y="10"/>
                  </a:lnTo>
                  <a:lnTo>
                    <a:pt x="0" y="10"/>
                  </a:lnTo>
                  <a:lnTo>
                    <a:pt x="4" y="4"/>
                  </a:lnTo>
                  <a:lnTo>
                    <a:pt x="10" y="2"/>
                  </a:lnTo>
                  <a:lnTo>
                    <a:pt x="10" y="2"/>
                  </a:lnTo>
                  <a:lnTo>
                    <a:pt x="18" y="0"/>
                  </a:lnTo>
                  <a:lnTo>
                    <a:pt x="20" y="2"/>
                  </a:lnTo>
                  <a:lnTo>
                    <a:pt x="24" y="4"/>
                  </a:lnTo>
                  <a:lnTo>
                    <a:pt x="24" y="4"/>
                  </a:lnTo>
                  <a:close/>
                </a:path>
              </a:pathLst>
            </a:custGeom>
            <a:solidFill>
              <a:srgbClr val="000000"/>
            </a:solidFill>
            <a:ln w="9525">
              <a:noFill/>
              <a:round/>
              <a:headEnd/>
              <a:tailEnd/>
            </a:ln>
          </p:spPr>
          <p:txBody>
            <a:bodyPr/>
            <a:lstStyle/>
            <a:p>
              <a:endParaRPr lang="en-US"/>
            </a:p>
          </p:txBody>
        </p:sp>
        <p:sp>
          <p:nvSpPr>
            <p:cNvPr id="8615" name="Freeform 423"/>
            <p:cNvSpPr>
              <a:spLocks/>
            </p:cNvSpPr>
            <p:nvPr/>
          </p:nvSpPr>
          <p:spPr bwMode="auto">
            <a:xfrm>
              <a:off x="1022" y="1555"/>
              <a:ext cx="100" cy="52"/>
            </a:xfrm>
            <a:custGeom>
              <a:avLst/>
              <a:gdLst/>
              <a:ahLst/>
              <a:cxnLst>
                <a:cxn ang="0">
                  <a:pos x="20" y="0"/>
                </a:cxn>
                <a:cxn ang="0">
                  <a:pos x="20" y="0"/>
                </a:cxn>
                <a:cxn ang="0">
                  <a:pos x="20" y="2"/>
                </a:cxn>
                <a:cxn ang="0">
                  <a:pos x="20" y="4"/>
                </a:cxn>
                <a:cxn ang="0">
                  <a:pos x="16" y="4"/>
                </a:cxn>
                <a:cxn ang="0">
                  <a:pos x="16" y="4"/>
                </a:cxn>
                <a:cxn ang="0">
                  <a:pos x="10" y="12"/>
                </a:cxn>
                <a:cxn ang="0">
                  <a:pos x="2" y="18"/>
                </a:cxn>
                <a:cxn ang="0">
                  <a:pos x="2" y="18"/>
                </a:cxn>
                <a:cxn ang="0">
                  <a:pos x="2" y="18"/>
                </a:cxn>
                <a:cxn ang="0">
                  <a:pos x="0" y="14"/>
                </a:cxn>
                <a:cxn ang="0">
                  <a:pos x="0" y="14"/>
                </a:cxn>
                <a:cxn ang="0">
                  <a:pos x="10" y="4"/>
                </a:cxn>
                <a:cxn ang="0">
                  <a:pos x="14" y="0"/>
                </a:cxn>
                <a:cxn ang="0">
                  <a:pos x="18" y="0"/>
                </a:cxn>
                <a:cxn ang="0">
                  <a:pos x="20" y="0"/>
                </a:cxn>
                <a:cxn ang="0">
                  <a:pos x="20" y="0"/>
                </a:cxn>
              </a:cxnLst>
              <a:rect l="0" t="0" r="r" b="b"/>
              <a:pathLst>
                <a:path w="20" h="18">
                  <a:moveTo>
                    <a:pt x="20" y="0"/>
                  </a:moveTo>
                  <a:lnTo>
                    <a:pt x="20" y="0"/>
                  </a:lnTo>
                  <a:lnTo>
                    <a:pt x="20" y="2"/>
                  </a:lnTo>
                  <a:lnTo>
                    <a:pt x="20" y="4"/>
                  </a:lnTo>
                  <a:lnTo>
                    <a:pt x="16" y="4"/>
                  </a:lnTo>
                  <a:lnTo>
                    <a:pt x="16" y="4"/>
                  </a:lnTo>
                  <a:lnTo>
                    <a:pt x="10" y="12"/>
                  </a:lnTo>
                  <a:lnTo>
                    <a:pt x="2" y="18"/>
                  </a:lnTo>
                  <a:lnTo>
                    <a:pt x="2" y="18"/>
                  </a:lnTo>
                  <a:lnTo>
                    <a:pt x="2" y="18"/>
                  </a:lnTo>
                  <a:lnTo>
                    <a:pt x="0" y="14"/>
                  </a:lnTo>
                  <a:lnTo>
                    <a:pt x="0" y="14"/>
                  </a:lnTo>
                  <a:lnTo>
                    <a:pt x="10" y="4"/>
                  </a:lnTo>
                  <a:lnTo>
                    <a:pt x="14" y="0"/>
                  </a:lnTo>
                  <a:lnTo>
                    <a:pt x="18" y="0"/>
                  </a:lnTo>
                  <a:lnTo>
                    <a:pt x="20" y="0"/>
                  </a:lnTo>
                  <a:lnTo>
                    <a:pt x="20" y="0"/>
                  </a:lnTo>
                  <a:close/>
                </a:path>
              </a:pathLst>
            </a:custGeom>
            <a:solidFill>
              <a:srgbClr val="000000"/>
            </a:solidFill>
            <a:ln w="9525">
              <a:noFill/>
              <a:round/>
              <a:headEnd/>
              <a:tailEnd/>
            </a:ln>
          </p:spPr>
          <p:txBody>
            <a:bodyPr/>
            <a:lstStyle/>
            <a:p>
              <a:endParaRPr lang="en-US"/>
            </a:p>
          </p:txBody>
        </p:sp>
        <p:sp>
          <p:nvSpPr>
            <p:cNvPr id="8616" name="Freeform 424"/>
            <p:cNvSpPr>
              <a:spLocks/>
            </p:cNvSpPr>
            <p:nvPr/>
          </p:nvSpPr>
          <p:spPr bwMode="auto">
            <a:xfrm>
              <a:off x="1385" y="1559"/>
              <a:ext cx="71" cy="167"/>
            </a:xfrm>
            <a:custGeom>
              <a:avLst/>
              <a:gdLst/>
              <a:ahLst/>
              <a:cxnLst>
                <a:cxn ang="0">
                  <a:pos x="14" y="10"/>
                </a:cxn>
                <a:cxn ang="0">
                  <a:pos x="14" y="10"/>
                </a:cxn>
                <a:cxn ang="0">
                  <a:pos x="14" y="22"/>
                </a:cxn>
                <a:cxn ang="0">
                  <a:pos x="12" y="34"/>
                </a:cxn>
                <a:cxn ang="0">
                  <a:pos x="8" y="46"/>
                </a:cxn>
                <a:cxn ang="0">
                  <a:pos x="2" y="56"/>
                </a:cxn>
                <a:cxn ang="0">
                  <a:pos x="2" y="56"/>
                </a:cxn>
                <a:cxn ang="0">
                  <a:pos x="0" y="56"/>
                </a:cxn>
                <a:cxn ang="0">
                  <a:pos x="0" y="54"/>
                </a:cxn>
                <a:cxn ang="0">
                  <a:pos x="0" y="50"/>
                </a:cxn>
                <a:cxn ang="0">
                  <a:pos x="0" y="50"/>
                </a:cxn>
                <a:cxn ang="0">
                  <a:pos x="6" y="38"/>
                </a:cxn>
                <a:cxn ang="0">
                  <a:pos x="8" y="26"/>
                </a:cxn>
                <a:cxn ang="0">
                  <a:pos x="10" y="14"/>
                </a:cxn>
                <a:cxn ang="0">
                  <a:pos x="8" y="0"/>
                </a:cxn>
                <a:cxn ang="0">
                  <a:pos x="8" y="0"/>
                </a:cxn>
                <a:cxn ang="0">
                  <a:pos x="12" y="0"/>
                </a:cxn>
                <a:cxn ang="0">
                  <a:pos x="12" y="2"/>
                </a:cxn>
                <a:cxn ang="0">
                  <a:pos x="14" y="10"/>
                </a:cxn>
                <a:cxn ang="0">
                  <a:pos x="14" y="10"/>
                </a:cxn>
              </a:cxnLst>
              <a:rect l="0" t="0" r="r" b="b"/>
              <a:pathLst>
                <a:path w="14" h="56">
                  <a:moveTo>
                    <a:pt x="14" y="10"/>
                  </a:moveTo>
                  <a:lnTo>
                    <a:pt x="14" y="10"/>
                  </a:lnTo>
                  <a:lnTo>
                    <a:pt x="14" y="22"/>
                  </a:lnTo>
                  <a:lnTo>
                    <a:pt x="12" y="34"/>
                  </a:lnTo>
                  <a:lnTo>
                    <a:pt x="8" y="46"/>
                  </a:lnTo>
                  <a:lnTo>
                    <a:pt x="2" y="56"/>
                  </a:lnTo>
                  <a:lnTo>
                    <a:pt x="2" y="56"/>
                  </a:lnTo>
                  <a:lnTo>
                    <a:pt x="0" y="56"/>
                  </a:lnTo>
                  <a:lnTo>
                    <a:pt x="0" y="54"/>
                  </a:lnTo>
                  <a:lnTo>
                    <a:pt x="0" y="50"/>
                  </a:lnTo>
                  <a:lnTo>
                    <a:pt x="0" y="50"/>
                  </a:lnTo>
                  <a:lnTo>
                    <a:pt x="6" y="38"/>
                  </a:lnTo>
                  <a:lnTo>
                    <a:pt x="8" y="26"/>
                  </a:lnTo>
                  <a:lnTo>
                    <a:pt x="10" y="14"/>
                  </a:lnTo>
                  <a:lnTo>
                    <a:pt x="8" y="0"/>
                  </a:lnTo>
                  <a:lnTo>
                    <a:pt x="8" y="0"/>
                  </a:lnTo>
                  <a:lnTo>
                    <a:pt x="12" y="0"/>
                  </a:lnTo>
                  <a:lnTo>
                    <a:pt x="12" y="2"/>
                  </a:lnTo>
                  <a:lnTo>
                    <a:pt x="14" y="10"/>
                  </a:lnTo>
                  <a:lnTo>
                    <a:pt x="14" y="10"/>
                  </a:lnTo>
                  <a:close/>
                </a:path>
              </a:pathLst>
            </a:custGeom>
            <a:solidFill>
              <a:srgbClr val="000000"/>
            </a:solidFill>
            <a:ln w="9525">
              <a:noFill/>
              <a:round/>
              <a:headEnd/>
              <a:tailEnd/>
            </a:ln>
          </p:spPr>
          <p:txBody>
            <a:bodyPr/>
            <a:lstStyle/>
            <a:p>
              <a:endParaRPr lang="en-US"/>
            </a:p>
          </p:txBody>
        </p:sp>
        <p:sp>
          <p:nvSpPr>
            <p:cNvPr id="8617" name="Freeform 425"/>
            <p:cNvSpPr>
              <a:spLocks/>
            </p:cNvSpPr>
            <p:nvPr/>
          </p:nvSpPr>
          <p:spPr bwMode="auto">
            <a:xfrm>
              <a:off x="1537" y="1573"/>
              <a:ext cx="81" cy="101"/>
            </a:xfrm>
            <a:custGeom>
              <a:avLst/>
              <a:gdLst/>
              <a:ahLst/>
              <a:cxnLst>
                <a:cxn ang="0">
                  <a:pos x="16" y="0"/>
                </a:cxn>
                <a:cxn ang="0">
                  <a:pos x="16" y="0"/>
                </a:cxn>
                <a:cxn ang="0">
                  <a:pos x="16" y="10"/>
                </a:cxn>
                <a:cxn ang="0">
                  <a:pos x="14" y="18"/>
                </a:cxn>
                <a:cxn ang="0">
                  <a:pos x="10" y="26"/>
                </a:cxn>
                <a:cxn ang="0">
                  <a:pos x="4" y="32"/>
                </a:cxn>
                <a:cxn ang="0">
                  <a:pos x="4" y="32"/>
                </a:cxn>
                <a:cxn ang="0">
                  <a:pos x="2" y="34"/>
                </a:cxn>
                <a:cxn ang="0">
                  <a:pos x="0" y="32"/>
                </a:cxn>
                <a:cxn ang="0">
                  <a:pos x="0" y="32"/>
                </a:cxn>
                <a:cxn ang="0">
                  <a:pos x="4" y="28"/>
                </a:cxn>
                <a:cxn ang="0">
                  <a:pos x="6" y="22"/>
                </a:cxn>
                <a:cxn ang="0">
                  <a:pos x="6" y="22"/>
                </a:cxn>
                <a:cxn ang="0">
                  <a:pos x="12" y="12"/>
                </a:cxn>
                <a:cxn ang="0">
                  <a:pos x="14" y="0"/>
                </a:cxn>
                <a:cxn ang="0">
                  <a:pos x="16" y="0"/>
                </a:cxn>
              </a:cxnLst>
              <a:rect l="0" t="0" r="r" b="b"/>
              <a:pathLst>
                <a:path w="16" h="34">
                  <a:moveTo>
                    <a:pt x="16" y="0"/>
                  </a:moveTo>
                  <a:lnTo>
                    <a:pt x="16" y="0"/>
                  </a:lnTo>
                  <a:lnTo>
                    <a:pt x="16" y="10"/>
                  </a:lnTo>
                  <a:lnTo>
                    <a:pt x="14" y="18"/>
                  </a:lnTo>
                  <a:lnTo>
                    <a:pt x="10" y="26"/>
                  </a:lnTo>
                  <a:lnTo>
                    <a:pt x="4" y="32"/>
                  </a:lnTo>
                  <a:lnTo>
                    <a:pt x="4" y="32"/>
                  </a:lnTo>
                  <a:lnTo>
                    <a:pt x="2" y="34"/>
                  </a:lnTo>
                  <a:lnTo>
                    <a:pt x="0" y="32"/>
                  </a:lnTo>
                  <a:lnTo>
                    <a:pt x="0" y="32"/>
                  </a:lnTo>
                  <a:lnTo>
                    <a:pt x="4" y="28"/>
                  </a:lnTo>
                  <a:lnTo>
                    <a:pt x="6" y="22"/>
                  </a:lnTo>
                  <a:lnTo>
                    <a:pt x="6" y="22"/>
                  </a:lnTo>
                  <a:lnTo>
                    <a:pt x="12" y="12"/>
                  </a:lnTo>
                  <a:lnTo>
                    <a:pt x="14" y="0"/>
                  </a:lnTo>
                  <a:lnTo>
                    <a:pt x="16" y="0"/>
                  </a:lnTo>
                  <a:close/>
                </a:path>
              </a:pathLst>
            </a:custGeom>
            <a:solidFill>
              <a:srgbClr val="000000"/>
            </a:solidFill>
            <a:ln w="9525">
              <a:noFill/>
              <a:round/>
              <a:headEnd/>
              <a:tailEnd/>
            </a:ln>
          </p:spPr>
          <p:txBody>
            <a:bodyPr/>
            <a:lstStyle/>
            <a:p>
              <a:endParaRPr lang="en-US"/>
            </a:p>
          </p:txBody>
        </p:sp>
        <p:sp>
          <p:nvSpPr>
            <p:cNvPr id="8618" name="Freeform 426"/>
            <p:cNvSpPr>
              <a:spLocks/>
            </p:cNvSpPr>
            <p:nvPr/>
          </p:nvSpPr>
          <p:spPr bwMode="auto">
            <a:xfrm>
              <a:off x="2580" y="1543"/>
              <a:ext cx="191" cy="71"/>
            </a:xfrm>
            <a:custGeom>
              <a:avLst/>
              <a:gdLst/>
              <a:ahLst/>
              <a:cxnLst>
                <a:cxn ang="0">
                  <a:pos x="38" y="20"/>
                </a:cxn>
                <a:cxn ang="0">
                  <a:pos x="38" y="20"/>
                </a:cxn>
                <a:cxn ang="0">
                  <a:pos x="38" y="22"/>
                </a:cxn>
                <a:cxn ang="0">
                  <a:pos x="36" y="24"/>
                </a:cxn>
                <a:cxn ang="0">
                  <a:pos x="36" y="24"/>
                </a:cxn>
                <a:cxn ang="0">
                  <a:pos x="32" y="24"/>
                </a:cxn>
                <a:cxn ang="0">
                  <a:pos x="30" y="20"/>
                </a:cxn>
                <a:cxn ang="0">
                  <a:pos x="26" y="14"/>
                </a:cxn>
                <a:cxn ang="0">
                  <a:pos x="26" y="14"/>
                </a:cxn>
                <a:cxn ang="0">
                  <a:pos x="24" y="8"/>
                </a:cxn>
                <a:cxn ang="0">
                  <a:pos x="22" y="6"/>
                </a:cxn>
                <a:cxn ang="0">
                  <a:pos x="18" y="4"/>
                </a:cxn>
                <a:cxn ang="0">
                  <a:pos x="18" y="4"/>
                </a:cxn>
                <a:cxn ang="0">
                  <a:pos x="14" y="6"/>
                </a:cxn>
                <a:cxn ang="0">
                  <a:pos x="10" y="10"/>
                </a:cxn>
                <a:cxn ang="0">
                  <a:pos x="4" y="14"/>
                </a:cxn>
                <a:cxn ang="0">
                  <a:pos x="0" y="14"/>
                </a:cxn>
                <a:cxn ang="0">
                  <a:pos x="0" y="14"/>
                </a:cxn>
                <a:cxn ang="0">
                  <a:pos x="2" y="12"/>
                </a:cxn>
                <a:cxn ang="0">
                  <a:pos x="4" y="8"/>
                </a:cxn>
                <a:cxn ang="0">
                  <a:pos x="12" y="4"/>
                </a:cxn>
                <a:cxn ang="0">
                  <a:pos x="12" y="4"/>
                </a:cxn>
                <a:cxn ang="0">
                  <a:pos x="16" y="0"/>
                </a:cxn>
                <a:cxn ang="0">
                  <a:pos x="20" y="0"/>
                </a:cxn>
                <a:cxn ang="0">
                  <a:pos x="22" y="0"/>
                </a:cxn>
                <a:cxn ang="0">
                  <a:pos x="22" y="0"/>
                </a:cxn>
                <a:cxn ang="0">
                  <a:pos x="28" y="6"/>
                </a:cxn>
                <a:cxn ang="0">
                  <a:pos x="30" y="10"/>
                </a:cxn>
                <a:cxn ang="0">
                  <a:pos x="34" y="16"/>
                </a:cxn>
                <a:cxn ang="0">
                  <a:pos x="38" y="20"/>
                </a:cxn>
                <a:cxn ang="0">
                  <a:pos x="38" y="20"/>
                </a:cxn>
              </a:cxnLst>
              <a:rect l="0" t="0" r="r" b="b"/>
              <a:pathLst>
                <a:path w="38" h="24">
                  <a:moveTo>
                    <a:pt x="38" y="20"/>
                  </a:moveTo>
                  <a:lnTo>
                    <a:pt x="38" y="20"/>
                  </a:lnTo>
                  <a:lnTo>
                    <a:pt x="38" y="22"/>
                  </a:lnTo>
                  <a:lnTo>
                    <a:pt x="36" y="24"/>
                  </a:lnTo>
                  <a:lnTo>
                    <a:pt x="36" y="24"/>
                  </a:lnTo>
                  <a:lnTo>
                    <a:pt x="32" y="24"/>
                  </a:lnTo>
                  <a:lnTo>
                    <a:pt x="30" y="20"/>
                  </a:lnTo>
                  <a:lnTo>
                    <a:pt x="26" y="14"/>
                  </a:lnTo>
                  <a:lnTo>
                    <a:pt x="26" y="14"/>
                  </a:lnTo>
                  <a:lnTo>
                    <a:pt x="24" y="8"/>
                  </a:lnTo>
                  <a:lnTo>
                    <a:pt x="22" y="6"/>
                  </a:lnTo>
                  <a:lnTo>
                    <a:pt x="18" y="4"/>
                  </a:lnTo>
                  <a:lnTo>
                    <a:pt x="18" y="4"/>
                  </a:lnTo>
                  <a:lnTo>
                    <a:pt x="14" y="6"/>
                  </a:lnTo>
                  <a:lnTo>
                    <a:pt x="10" y="10"/>
                  </a:lnTo>
                  <a:lnTo>
                    <a:pt x="4" y="14"/>
                  </a:lnTo>
                  <a:lnTo>
                    <a:pt x="0" y="14"/>
                  </a:lnTo>
                  <a:lnTo>
                    <a:pt x="0" y="14"/>
                  </a:lnTo>
                  <a:lnTo>
                    <a:pt x="2" y="12"/>
                  </a:lnTo>
                  <a:lnTo>
                    <a:pt x="4" y="8"/>
                  </a:lnTo>
                  <a:lnTo>
                    <a:pt x="12" y="4"/>
                  </a:lnTo>
                  <a:lnTo>
                    <a:pt x="12" y="4"/>
                  </a:lnTo>
                  <a:lnTo>
                    <a:pt x="16" y="0"/>
                  </a:lnTo>
                  <a:lnTo>
                    <a:pt x="20" y="0"/>
                  </a:lnTo>
                  <a:lnTo>
                    <a:pt x="22" y="0"/>
                  </a:lnTo>
                  <a:lnTo>
                    <a:pt x="22" y="0"/>
                  </a:lnTo>
                  <a:lnTo>
                    <a:pt x="28" y="6"/>
                  </a:lnTo>
                  <a:lnTo>
                    <a:pt x="30" y="10"/>
                  </a:lnTo>
                  <a:lnTo>
                    <a:pt x="34" y="16"/>
                  </a:lnTo>
                  <a:lnTo>
                    <a:pt x="38" y="20"/>
                  </a:lnTo>
                  <a:lnTo>
                    <a:pt x="38" y="20"/>
                  </a:lnTo>
                  <a:close/>
                </a:path>
              </a:pathLst>
            </a:custGeom>
            <a:solidFill>
              <a:srgbClr val="000000"/>
            </a:solidFill>
            <a:ln w="9525">
              <a:noFill/>
              <a:round/>
              <a:headEnd/>
              <a:tailEnd/>
            </a:ln>
          </p:spPr>
          <p:txBody>
            <a:bodyPr/>
            <a:lstStyle/>
            <a:p>
              <a:endParaRPr lang="en-US"/>
            </a:p>
          </p:txBody>
        </p:sp>
        <p:sp>
          <p:nvSpPr>
            <p:cNvPr id="8619" name="Freeform 427"/>
            <p:cNvSpPr>
              <a:spLocks/>
            </p:cNvSpPr>
            <p:nvPr/>
          </p:nvSpPr>
          <p:spPr bwMode="auto">
            <a:xfrm>
              <a:off x="1475" y="1603"/>
              <a:ext cx="39" cy="64"/>
            </a:xfrm>
            <a:custGeom>
              <a:avLst/>
              <a:gdLst/>
              <a:ahLst/>
              <a:cxnLst>
                <a:cxn ang="0">
                  <a:pos x="8" y="0"/>
                </a:cxn>
                <a:cxn ang="0">
                  <a:pos x="8" y="0"/>
                </a:cxn>
                <a:cxn ang="0">
                  <a:pos x="8" y="6"/>
                </a:cxn>
                <a:cxn ang="0">
                  <a:pos x="8" y="12"/>
                </a:cxn>
                <a:cxn ang="0">
                  <a:pos x="4" y="22"/>
                </a:cxn>
                <a:cxn ang="0">
                  <a:pos x="2" y="22"/>
                </a:cxn>
                <a:cxn ang="0">
                  <a:pos x="2" y="22"/>
                </a:cxn>
                <a:cxn ang="0">
                  <a:pos x="0" y="18"/>
                </a:cxn>
                <a:cxn ang="0">
                  <a:pos x="2" y="12"/>
                </a:cxn>
                <a:cxn ang="0">
                  <a:pos x="4" y="6"/>
                </a:cxn>
                <a:cxn ang="0">
                  <a:pos x="6" y="2"/>
                </a:cxn>
                <a:cxn ang="0">
                  <a:pos x="8" y="0"/>
                </a:cxn>
              </a:cxnLst>
              <a:rect l="0" t="0" r="r" b="b"/>
              <a:pathLst>
                <a:path w="8" h="22">
                  <a:moveTo>
                    <a:pt x="8" y="0"/>
                  </a:moveTo>
                  <a:lnTo>
                    <a:pt x="8" y="0"/>
                  </a:lnTo>
                  <a:lnTo>
                    <a:pt x="8" y="6"/>
                  </a:lnTo>
                  <a:lnTo>
                    <a:pt x="8" y="12"/>
                  </a:lnTo>
                  <a:lnTo>
                    <a:pt x="4" y="22"/>
                  </a:lnTo>
                  <a:lnTo>
                    <a:pt x="2" y="22"/>
                  </a:lnTo>
                  <a:lnTo>
                    <a:pt x="2" y="22"/>
                  </a:lnTo>
                  <a:lnTo>
                    <a:pt x="0" y="18"/>
                  </a:lnTo>
                  <a:lnTo>
                    <a:pt x="2" y="12"/>
                  </a:lnTo>
                  <a:lnTo>
                    <a:pt x="4" y="6"/>
                  </a:lnTo>
                  <a:lnTo>
                    <a:pt x="6" y="2"/>
                  </a:lnTo>
                  <a:lnTo>
                    <a:pt x="8" y="0"/>
                  </a:lnTo>
                  <a:close/>
                </a:path>
              </a:pathLst>
            </a:custGeom>
            <a:solidFill>
              <a:srgbClr val="000000"/>
            </a:solidFill>
            <a:ln w="9525">
              <a:noFill/>
              <a:round/>
              <a:headEnd/>
              <a:tailEnd/>
            </a:ln>
          </p:spPr>
          <p:txBody>
            <a:bodyPr/>
            <a:lstStyle/>
            <a:p>
              <a:endParaRPr lang="en-US"/>
            </a:p>
          </p:txBody>
        </p:sp>
        <p:sp>
          <p:nvSpPr>
            <p:cNvPr id="8620" name="Freeform 428"/>
            <p:cNvSpPr>
              <a:spLocks/>
            </p:cNvSpPr>
            <p:nvPr/>
          </p:nvSpPr>
          <p:spPr bwMode="auto">
            <a:xfrm>
              <a:off x="1637" y="1607"/>
              <a:ext cx="91" cy="48"/>
            </a:xfrm>
            <a:custGeom>
              <a:avLst/>
              <a:gdLst/>
              <a:ahLst/>
              <a:cxnLst>
                <a:cxn ang="0">
                  <a:pos x="18" y="2"/>
                </a:cxn>
                <a:cxn ang="0">
                  <a:pos x="18" y="2"/>
                </a:cxn>
                <a:cxn ang="0">
                  <a:pos x="16" y="6"/>
                </a:cxn>
                <a:cxn ang="0">
                  <a:pos x="14" y="10"/>
                </a:cxn>
                <a:cxn ang="0">
                  <a:pos x="8" y="16"/>
                </a:cxn>
                <a:cxn ang="0">
                  <a:pos x="8" y="16"/>
                </a:cxn>
                <a:cxn ang="0">
                  <a:pos x="4" y="16"/>
                </a:cxn>
                <a:cxn ang="0">
                  <a:pos x="2" y="16"/>
                </a:cxn>
                <a:cxn ang="0">
                  <a:pos x="0" y="14"/>
                </a:cxn>
                <a:cxn ang="0">
                  <a:pos x="0" y="14"/>
                </a:cxn>
                <a:cxn ang="0">
                  <a:pos x="4" y="12"/>
                </a:cxn>
                <a:cxn ang="0">
                  <a:pos x="8" y="10"/>
                </a:cxn>
                <a:cxn ang="0">
                  <a:pos x="10" y="6"/>
                </a:cxn>
                <a:cxn ang="0">
                  <a:pos x="14" y="4"/>
                </a:cxn>
                <a:cxn ang="0">
                  <a:pos x="14" y="4"/>
                </a:cxn>
                <a:cxn ang="0">
                  <a:pos x="14" y="2"/>
                </a:cxn>
                <a:cxn ang="0">
                  <a:pos x="14" y="0"/>
                </a:cxn>
                <a:cxn ang="0">
                  <a:pos x="14" y="0"/>
                </a:cxn>
                <a:cxn ang="0">
                  <a:pos x="16" y="0"/>
                </a:cxn>
                <a:cxn ang="0">
                  <a:pos x="18" y="2"/>
                </a:cxn>
                <a:cxn ang="0">
                  <a:pos x="18" y="2"/>
                </a:cxn>
              </a:cxnLst>
              <a:rect l="0" t="0" r="r" b="b"/>
              <a:pathLst>
                <a:path w="18" h="16">
                  <a:moveTo>
                    <a:pt x="18" y="2"/>
                  </a:moveTo>
                  <a:lnTo>
                    <a:pt x="18" y="2"/>
                  </a:lnTo>
                  <a:lnTo>
                    <a:pt x="16" y="6"/>
                  </a:lnTo>
                  <a:lnTo>
                    <a:pt x="14" y="10"/>
                  </a:lnTo>
                  <a:lnTo>
                    <a:pt x="8" y="16"/>
                  </a:lnTo>
                  <a:lnTo>
                    <a:pt x="8" y="16"/>
                  </a:lnTo>
                  <a:lnTo>
                    <a:pt x="4" y="16"/>
                  </a:lnTo>
                  <a:lnTo>
                    <a:pt x="2" y="16"/>
                  </a:lnTo>
                  <a:lnTo>
                    <a:pt x="0" y="14"/>
                  </a:lnTo>
                  <a:lnTo>
                    <a:pt x="0" y="14"/>
                  </a:lnTo>
                  <a:lnTo>
                    <a:pt x="4" y="12"/>
                  </a:lnTo>
                  <a:lnTo>
                    <a:pt x="8" y="10"/>
                  </a:lnTo>
                  <a:lnTo>
                    <a:pt x="10" y="6"/>
                  </a:lnTo>
                  <a:lnTo>
                    <a:pt x="14" y="4"/>
                  </a:lnTo>
                  <a:lnTo>
                    <a:pt x="14" y="4"/>
                  </a:lnTo>
                  <a:lnTo>
                    <a:pt x="14" y="2"/>
                  </a:lnTo>
                  <a:lnTo>
                    <a:pt x="14" y="0"/>
                  </a:lnTo>
                  <a:lnTo>
                    <a:pt x="14" y="0"/>
                  </a:lnTo>
                  <a:lnTo>
                    <a:pt x="16" y="0"/>
                  </a:lnTo>
                  <a:lnTo>
                    <a:pt x="18" y="2"/>
                  </a:lnTo>
                  <a:lnTo>
                    <a:pt x="18" y="2"/>
                  </a:lnTo>
                  <a:close/>
                </a:path>
              </a:pathLst>
            </a:custGeom>
            <a:solidFill>
              <a:srgbClr val="000000"/>
            </a:solidFill>
            <a:ln w="9525">
              <a:noFill/>
              <a:round/>
              <a:headEnd/>
              <a:tailEnd/>
            </a:ln>
          </p:spPr>
          <p:txBody>
            <a:bodyPr/>
            <a:lstStyle/>
            <a:p>
              <a:endParaRPr lang="en-US"/>
            </a:p>
          </p:txBody>
        </p:sp>
        <p:sp>
          <p:nvSpPr>
            <p:cNvPr id="8621" name="Freeform 429"/>
            <p:cNvSpPr>
              <a:spLocks/>
            </p:cNvSpPr>
            <p:nvPr/>
          </p:nvSpPr>
          <p:spPr bwMode="auto">
            <a:xfrm>
              <a:off x="954" y="1630"/>
              <a:ext cx="100" cy="238"/>
            </a:xfrm>
            <a:custGeom>
              <a:avLst/>
              <a:gdLst/>
              <a:ahLst/>
              <a:cxnLst>
                <a:cxn ang="0">
                  <a:pos x="12" y="0"/>
                </a:cxn>
                <a:cxn ang="0">
                  <a:pos x="12" y="0"/>
                </a:cxn>
                <a:cxn ang="0">
                  <a:pos x="12" y="2"/>
                </a:cxn>
                <a:cxn ang="0">
                  <a:pos x="12" y="4"/>
                </a:cxn>
                <a:cxn ang="0">
                  <a:pos x="8" y="10"/>
                </a:cxn>
                <a:cxn ang="0">
                  <a:pos x="8" y="10"/>
                </a:cxn>
                <a:cxn ang="0">
                  <a:pos x="4" y="26"/>
                </a:cxn>
                <a:cxn ang="0">
                  <a:pos x="4" y="42"/>
                </a:cxn>
                <a:cxn ang="0">
                  <a:pos x="8" y="60"/>
                </a:cxn>
                <a:cxn ang="0">
                  <a:pos x="10" y="66"/>
                </a:cxn>
                <a:cxn ang="0">
                  <a:pos x="16" y="74"/>
                </a:cxn>
                <a:cxn ang="0">
                  <a:pos x="16" y="74"/>
                </a:cxn>
                <a:cxn ang="0">
                  <a:pos x="18" y="76"/>
                </a:cxn>
                <a:cxn ang="0">
                  <a:pos x="20" y="78"/>
                </a:cxn>
                <a:cxn ang="0">
                  <a:pos x="20" y="78"/>
                </a:cxn>
                <a:cxn ang="0">
                  <a:pos x="20" y="80"/>
                </a:cxn>
                <a:cxn ang="0">
                  <a:pos x="18" y="80"/>
                </a:cxn>
                <a:cxn ang="0">
                  <a:pos x="14" y="80"/>
                </a:cxn>
                <a:cxn ang="0">
                  <a:pos x="14" y="80"/>
                </a:cxn>
                <a:cxn ang="0">
                  <a:pos x="8" y="72"/>
                </a:cxn>
                <a:cxn ang="0">
                  <a:pos x="4" y="62"/>
                </a:cxn>
                <a:cxn ang="0">
                  <a:pos x="0" y="54"/>
                </a:cxn>
                <a:cxn ang="0">
                  <a:pos x="0" y="44"/>
                </a:cxn>
                <a:cxn ang="0">
                  <a:pos x="0" y="22"/>
                </a:cxn>
                <a:cxn ang="0">
                  <a:pos x="4" y="4"/>
                </a:cxn>
                <a:cxn ang="0">
                  <a:pos x="4" y="4"/>
                </a:cxn>
                <a:cxn ang="0">
                  <a:pos x="8" y="0"/>
                </a:cxn>
                <a:cxn ang="0">
                  <a:pos x="10" y="0"/>
                </a:cxn>
                <a:cxn ang="0">
                  <a:pos x="12" y="0"/>
                </a:cxn>
                <a:cxn ang="0">
                  <a:pos x="12" y="0"/>
                </a:cxn>
              </a:cxnLst>
              <a:rect l="0" t="0" r="r" b="b"/>
              <a:pathLst>
                <a:path w="20" h="80">
                  <a:moveTo>
                    <a:pt x="12" y="0"/>
                  </a:moveTo>
                  <a:lnTo>
                    <a:pt x="12" y="0"/>
                  </a:lnTo>
                  <a:lnTo>
                    <a:pt x="12" y="2"/>
                  </a:lnTo>
                  <a:lnTo>
                    <a:pt x="12" y="4"/>
                  </a:lnTo>
                  <a:lnTo>
                    <a:pt x="8" y="10"/>
                  </a:lnTo>
                  <a:lnTo>
                    <a:pt x="8" y="10"/>
                  </a:lnTo>
                  <a:lnTo>
                    <a:pt x="4" y="26"/>
                  </a:lnTo>
                  <a:lnTo>
                    <a:pt x="4" y="42"/>
                  </a:lnTo>
                  <a:lnTo>
                    <a:pt x="8" y="60"/>
                  </a:lnTo>
                  <a:lnTo>
                    <a:pt x="10" y="66"/>
                  </a:lnTo>
                  <a:lnTo>
                    <a:pt x="16" y="74"/>
                  </a:lnTo>
                  <a:lnTo>
                    <a:pt x="16" y="74"/>
                  </a:lnTo>
                  <a:lnTo>
                    <a:pt x="18" y="76"/>
                  </a:lnTo>
                  <a:lnTo>
                    <a:pt x="20" y="78"/>
                  </a:lnTo>
                  <a:lnTo>
                    <a:pt x="20" y="78"/>
                  </a:lnTo>
                  <a:lnTo>
                    <a:pt x="20" y="80"/>
                  </a:lnTo>
                  <a:lnTo>
                    <a:pt x="18" y="80"/>
                  </a:lnTo>
                  <a:lnTo>
                    <a:pt x="14" y="80"/>
                  </a:lnTo>
                  <a:lnTo>
                    <a:pt x="14" y="80"/>
                  </a:lnTo>
                  <a:lnTo>
                    <a:pt x="8" y="72"/>
                  </a:lnTo>
                  <a:lnTo>
                    <a:pt x="4" y="62"/>
                  </a:lnTo>
                  <a:lnTo>
                    <a:pt x="0" y="54"/>
                  </a:lnTo>
                  <a:lnTo>
                    <a:pt x="0" y="44"/>
                  </a:lnTo>
                  <a:lnTo>
                    <a:pt x="0" y="22"/>
                  </a:lnTo>
                  <a:lnTo>
                    <a:pt x="4" y="4"/>
                  </a:lnTo>
                  <a:lnTo>
                    <a:pt x="4" y="4"/>
                  </a:lnTo>
                  <a:lnTo>
                    <a:pt x="8" y="0"/>
                  </a:lnTo>
                  <a:lnTo>
                    <a:pt x="10" y="0"/>
                  </a:lnTo>
                  <a:lnTo>
                    <a:pt x="12" y="0"/>
                  </a:lnTo>
                  <a:lnTo>
                    <a:pt x="12" y="0"/>
                  </a:lnTo>
                  <a:close/>
                </a:path>
              </a:pathLst>
            </a:custGeom>
            <a:solidFill>
              <a:srgbClr val="000000"/>
            </a:solidFill>
            <a:ln w="9525">
              <a:noFill/>
              <a:round/>
              <a:headEnd/>
              <a:tailEnd/>
            </a:ln>
          </p:spPr>
          <p:txBody>
            <a:bodyPr/>
            <a:lstStyle/>
            <a:p>
              <a:endParaRPr lang="en-US"/>
            </a:p>
          </p:txBody>
        </p:sp>
        <p:sp>
          <p:nvSpPr>
            <p:cNvPr id="8622" name="Freeform 430"/>
            <p:cNvSpPr>
              <a:spLocks/>
            </p:cNvSpPr>
            <p:nvPr/>
          </p:nvSpPr>
          <p:spPr bwMode="auto">
            <a:xfrm>
              <a:off x="1747" y="1644"/>
              <a:ext cx="49" cy="41"/>
            </a:xfrm>
            <a:custGeom>
              <a:avLst/>
              <a:gdLst/>
              <a:ahLst/>
              <a:cxnLst>
                <a:cxn ang="0">
                  <a:pos x="10" y="2"/>
                </a:cxn>
                <a:cxn ang="0">
                  <a:pos x="10" y="2"/>
                </a:cxn>
                <a:cxn ang="0">
                  <a:pos x="6" y="8"/>
                </a:cxn>
                <a:cxn ang="0">
                  <a:pos x="4" y="12"/>
                </a:cxn>
                <a:cxn ang="0">
                  <a:pos x="2" y="14"/>
                </a:cxn>
                <a:cxn ang="0">
                  <a:pos x="2" y="14"/>
                </a:cxn>
                <a:cxn ang="0">
                  <a:pos x="0" y="10"/>
                </a:cxn>
                <a:cxn ang="0">
                  <a:pos x="2" y="6"/>
                </a:cxn>
                <a:cxn ang="0">
                  <a:pos x="6" y="0"/>
                </a:cxn>
                <a:cxn ang="0">
                  <a:pos x="6" y="0"/>
                </a:cxn>
                <a:cxn ang="0">
                  <a:pos x="6" y="0"/>
                </a:cxn>
                <a:cxn ang="0">
                  <a:pos x="8" y="0"/>
                </a:cxn>
                <a:cxn ang="0">
                  <a:pos x="10" y="2"/>
                </a:cxn>
                <a:cxn ang="0">
                  <a:pos x="10" y="2"/>
                </a:cxn>
              </a:cxnLst>
              <a:rect l="0" t="0" r="r" b="b"/>
              <a:pathLst>
                <a:path w="10" h="14">
                  <a:moveTo>
                    <a:pt x="10" y="2"/>
                  </a:moveTo>
                  <a:lnTo>
                    <a:pt x="10" y="2"/>
                  </a:lnTo>
                  <a:lnTo>
                    <a:pt x="6" y="8"/>
                  </a:lnTo>
                  <a:lnTo>
                    <a:pt x="4" y="12"/>
                  </a:lnTo>
                  <a:lnTo>
                    <a:pt x="2" y="14"/>
                  </a:lnTo>
                  <a:lnTo>
                    <a:pt x="2" y="14"/>
                  </a:lnTo>
                  <a:lnTo>
                    <a:pt x="0" y="10"/>
                  </a:lnTo>
                  <a:lnTo>
                    <a:pt x="2" y="6"/>
                  </a:lnTo>
                  <a:lnTo>
                    <a:pt x="6" y="0"/>
                  </a:lnTo>
                  <a:lnTo>
                    <a:pt x="6" y="0"/>
                  </a:lnTo>
                  <a:lnTo>
                    <a:pt x="6" y="0"/>
                  </a:lnTo>
                  <a:lnTo>
                    <a:pt x="8" y="0"/>
                  </a:lnTo>
                  <a:lnTo>
                    <a:pt x="10" y="2"/>
                  </a:lnTo>
                  <a:lnTo>
                    <a:pt x="10" y="2"/>
                  </a:lnTo>
                  <a:close/>
                </a:path>
              </a:pathLst>
            </a:custGeom>
            <a:solidFill>
              <a:srgbClr val="000000"/>
            </a:solidFill>
            <a:ln w="9525">
              <a:noFill/>
              <a:round/>
              <a:headEnd/>
              <a:tailEnd/>
            </a:ln>
          </p:spPr>
          <p:txBody>
            <a:bodyPr/>
            <a:lstStyle/>
            <a:p>
              <a:endParaRPr lang="en-US"/>
            </a:p>
          </p:txBody>
        </p:sp>
        <p:sp>
          <p:nvSpPr>
            <p:cNvPr id="8623" name="Freeform 431"/>
            <p:cNvSpPr>
              <a:spLocks/>
            </p:cNvSpPr>
            <p:nvPr/>
          </p:nvSpPr>
          <p:spPr bwMode="auto">
            <a:xfrm>
              <a:off x="2612" y="1603"/>
              <a:ext cx="101" cy="71"/>
            </a:xfrm>
            <a:custGeom>
              <a:avLst/>
              <a:gdLst/>
              <a:ahLst/>
              <a:cxnLst>
                <a:cxn ang="0">
                  <a:pos x="6" y="14"/>
                </a:cxn>
                <a:cxn ang="0">
                  <a:pos x="6" y="14"/>
                </a:cxn>
                <a:cxn ang="0">
                  <a:pos x="8" y="16"/>
                </a:cxn>
                <a:cxn ang="0">
                  <a:pos x="10" y="16"/>
                </a:cxn>
                <a:cxn ang="0">
                  <a:pos x="14" y="16"/>
                </a:cxn>
                <a:cxn ang="0">
                  <a:pos x="18" y="14"/>
                </a:cxn>
                <a:cxn ang="0">
                  <a:pos x="20" y="14"/>
                </a:cxn>
                <a:cxn ang="0">
                  <a:pos x="20" y="18"/>
                </a:cxn>
                <a:cxn ang="0">
                  <a:pos x="20" y="18"/>
                </a:cxn>
                <a:cxn ang="0">
                  <a:pos x="14" y="22"/>
                </a:cxn>
                <a:cxn ang="0">
                  <a:pos x="8" y="24"/>
                </a:cxn>
                <a:cxn ang="0">
                  <a:pos x="6" y="24"/>
                </a:cxn>
                <a:cxn ang="0">
                  <a:pos x="6" y="24"/>
                </a:cxn>
                <a:cxn ang="0">
                  <a:pos x="2" y="22"/>
                </a:cxn>
                <a:cxn ang="0">
                  <a:pos x="2" y="18"/>
                </a:cxn>
                <a:cxn ang="0">
                  <a:pos x="0" y="12"/>
                </a:cxn>
                <a:cxn ang="0">
                  <a:pos x="0" y="0"/>
                </a:cxn>
                <a:cxn ang="0">
                  <a:pos x="0" y="0"/>
                </a:cxn>
                <a:cxn ang="0">
                  <a:pos x="2" y="0"/>
                </a:cxn>
                <a:cxn ang="0">
                  <a:pos x="4" y="2"/>
                </a:cxn>
                <a:cxn ang="0">
                  <a:pos x="4" y="6"/>
                </a:cxn>
                <a:cxn ang="0">
                  <a:pos x="4" y="10"/>
                </a:cxn>
                <a:cxn ang="0">
                  <a:pos x="6" y="14"/>
                </a:cxn>
                <a:cxn ang="0">
                  <a:pos x="6" y="14"/>
                </a:cxn>
              </a:cxnLst>
              <a:rect l="0" t="0" r="r" b="b"/>
              <a:pathLst>
                <a:path w="20" h="24">
                  <a:moveTo>
                    <a:pt x="6" y="14"/>
                  </a:moveTo>
                  <a:lnTo>
                    <a:pt x="6" y="14"/>
                  </a:lnTo>
                  <a:lnTo>
                    <a:pt x="8" y="16"/>
                  </a:lnTo>
                  <a:lnTo>
                    <a:pt x="10" y="16"/>
                  </a:lnTo>
                  <a:lnTo>
                    <a:pt x="14" y="16"/>
                  </a:lnTo>
                  <a:lnTo>
                    <a:pt x="18" y="14"/>
                  </a:lnTo>
                  <a:lnTo>
                    <a:pt x="20" y="14"/>
                  </a:lnTo>
                  <a:lnTo>
                    <a:pt x="20" y="18"/>
                  </a:lnTo>
                  <a:lnTo>
                    <a:pt x="20" y="18"/>
                  </a:lnTo>
                  <a:lnTo>
                    <a:pt x="14" y="22"/>
                  </a:lnTo>
                  <a:lnTo>
                    <a:pt x="8" y="24"/>
                  </a:lnTo>
                  <a:lnTo>
                    <a:pt x="6" y="24"/>
                  </a:lnTo>
                  <a:lnTo>
                    <a:pt x="6" y="24"/>
                  </a:lnTo>
                  <a:lnTo>
                    <a:pt x="2" y="22"/>
                  </a:lnTo>
                  <a:lnTo>
                    <a:pt x="2" y="18"/>
                  </a:lnTo>
                  <a:lnTo>
                    <a:pt x="0" y="12"/>
                  </a:lnTo>
                  <a:lnTo>
                    <a:pt x="0" y="0"/>
                  </a:lnTo>
                  <a:lnTo>
                    <a:pt x="0" y="0"/>
                  </a:lnTo>
                  <a:lnTo>
                    <a:pt x="2" y="0"/>
                  </a:lnTo>
                  <a:lnTo>
                    <a:pt x="4" y="2"/>
                  </a:lnTo>
                  <a:lnTo>
                    <a:pt x="4" y="6"/>
                  </a:lnTo>
                  <a:lnTo>
                    <a:pt x="4" y="10"/>
                  </a:lnTo>
                  <a:lnTo>
                    <a:pt x="6" y="14"/>
                  </a:lnTo>
                  <a:lnTo>
                    <a:pt x="6" y="14"/>
                  </a:lnTo>
                  <a:close/>
                </a:path>
              </a:pathLst>
            </a:custGeom>
            <a:solidFill>
              <a:srgbClr val="000000"/>
            </a:solidFill>
            <a:ln w="9525">
              <a:noFill/>
              <a:round/>
              <a:headEnd/>
              <a:tailEnd/>
            </a:ln>
          </p:spPr>
          <p:txBody>
            <a:bodyPr/>
            <a:lstStyle/>
            <a:p>
              <a:endParaRPr lang="en-US"/>
            </a:p>
          </p:txBody>
        </p:sp>
        <p:sp>
          <p:nvSpPr>
            <p:cNvPr id="8624" name="Freeform 432"/>
            <p:cNvSpPr>
              <a:spLocks/>
            </p:cNvSpPr>
            <p:nvPr/>
          </p:nvSpPr>
          <p:spPr bwMode="auto">
            <a:xfrm>
              <a:off x="1164" y="1690"/>
              <a:ext cx="172" cy="89"/>
            </a:xfrm>
            <a:custGeom>
              <a:avLst/>
              <a:gdLst/>
              <a:ahLst/>
              <a:cxnLst>
                <a:cxn ang="0">
                  <a:pos x="16" y="2"/>
                </a:cxn>
                <a:cxn ang="0">
                  <a:pos x="16" y="2"/>
                </a:cxn>
                <a:cxn ang="0">
                  <a:pos x="18" y="10"/>
                </a:cxn>
                <a:cxn ang="0">
                  <a:pos x="20" y="16"/>
                </a:cxn>
                <a:cxn ang="0">
                  <a:pos x="22" y="20"/>
                </a:cxn>
                <a:cxn ang="0">
                  <a:pos x="22" y="20"/>
                </a:cxn>
                <a:cxn ang="0">
                  <a:pos x="26" y="10"/>
                </a:cxn>
                <a:cxn ang="0">
                  <a:pos x="30" y="6"/>
                </a:cxn>
                <a:cxn ang="0">
                  <a:pos x="34" y="4"/>
                </a:cxn>
                <a:cxn ang="0">
                  <a:pos x="34" y="4"/>
                </a:cxn>
                <a:cxn ang="0">
                  <a:pos x="30" y="14"/>
                </a:cxn>
                <a:cxn ang="0">
                  <a:pos x="24" y="24"/>
                </a:cxn>
                <a:cxn ang="0">
                  <a:pos x="24" y="24"/>
                </a:cxn>
                <a:cxn ang="0">
                  <a:pos x="20" y="24"/>
                </a:cxn>
                <a:cxn ang="0">
                  <a:pos x="18" y="20"/>
                </a:cxn>
                <a:cxn ang="0">
                  <a:pos x="18" y="20"/>
                </a:cxn>
                <a:cxn ang="0">
                  <a:pos x="14" y="12"/>
                </a:cxn>
                <a:cxn ang="0">
                  <a:pos x="14" y="12"/>
                </a:cxn>
                <a:cxn ang="0">
                  <a:pos x="12" y="16"/>
                </a:cxn>
                <a:cxn ang="0">
                  <a:pos x="10" y="20"/>
                </a:cxn>
                <a:cxn ang="0">
                  <a:pos x="8" y="26"/>
                </a:cxn>
                <a:cxn ang="0">
                  <a:pos x="4" y="30"/>
                </a:cxn>
                <a:cxn ang="0">
                  <a:pos x="4" y="30"/>
                </a:cxn>
                <a:cxn ang="0">
                  <a:pos x="2" y="30"/>
                </a:cxn>
                <a:cxn ang="0">
                  <a:pos x="0" y="28"/>
                </a:cxn>
                <a:cxn ang="0">
                  <a:pos x="2" y="26"/>
                </a:cxn>
                <a:cxn ang="0">
                  <a:pos x="2" y="26"/>
                </a:cxn>
                <a:cxn ang="0">
                  <a:pos x="8" y="12"/>
                </a:cxn>
                <a:cxn ang="0">
                  <a:pos x="10" y="6"/>
                </a:cxn>
                <a:cxn ang="0">
                  <a:pos x="10" y="0"/>
                </a:cxn>
                <a:cxn ang="0">
                  <a:pos x="10" y="0"/>
                </a:cxn>
                <a:cxn ang="0">
                  <a:pos x="14" y="0"/>
                </a:cxn>
                <a:cxn ang="0">
                  <a:pos x="16" y="2"/>
                </a:cxn>
                <a:cxn ang="0">
                  <a:pos x="16" y="2"/>
                </a:cxn>
              </a:cxnLst>
              <a:rect l="0" t="0" r="r" b="b"/>
              <a:pathLst>
                <a:path w="34" h="30">
                  <a:moveTo>
                    <a:pt x="16" y="2"/>
                  </a:moveTo>
                  <a:lnTo>
                    <a:pt x="16" y="2"/>
                  </a:lnTo>
                  <a:lnTo>
                    <a:pt x="18" y="10"/>
                  </a:lnTo>
                  <a:lnTo>
                    <a:pt x="20" y="16"/>
                  </a:lnTo>
                  <a:lnTo>
                    <a:pt x="22" y="20"/>
                  </a:lnTo>
                  <a:lnTo>
                    <a:pt x="22" y="20"/>
                  </a:lnTo>
                  <a:lnTo>
                    <a:pt x="26" y="10"/>
                  </a:lnTo>
                  <a:lnTo>
                    <a:pt x="30" y="6"/>
                  </a:lnTo>
                  <a:lnTo>
                    <a:pt x="34" y="4"/>
                  </a:lnTo>
                  <a:lnTo>
                    <a:pt x="34" y="4"/>
                  </a:lnTo>
                  <a:lnTo>
                    <a:pt x="30" y="14"/>
                  </a:lnTo>
                  <a:lnTo>
                    <a:pt x="24" y="24"/>
                  </a:lnTo>
                  <a:lnTo>
                    <a:pt x="24" y="24"/>
                  </a:lnTo>
                  <a:lnTo>
                    <a:pt x="20" y="24"/>
                  </a:lnTo>
                  <a:lnTo>
                    <a:pt x="18" y="20"/>
                  </a:lnTo>
                  <a:lnTo>
                    <a:pt x="18" y="20"/>
                  </a:lnTo>
                  <a:lnTo>
                    <a:pt x="14" y="12"/>
                  </a:lnTo>
                  <a:lnTo>
                    <a:pt x="14" y="12"/>
                  </a:lnTo>
                  <a:lnTo>
                    <a:pt x="12" y="16"/>
                  </a:lnTo>
                  <a:lnTo>
                    <a:pt x="10" y="20"/>
                  </a:lnTo>
                  <a:lnTo>
                    <a:pt x="8" y="26"/>
                  </a:lnTo>
                  <a:lnTo>
                    <a:pt x="4" y="30"/>
                  </a:lnTo>
                  <a:lnTo>
                    <a:pt x="4" y="30"/>
                  </a:lnTo>
                  <a:lnTo>
                    <a:pt x="2" y="30"/>
                  </a:lnTo>
                  <a:lnTo>
                    <a:pt x="0" y="28"/>
                  </a:lnTo>
                  <a:lnTo>
                    <a:pt x="2" y="26"/>
                  </a:lnTo>
                  <a:lnTo>
                    <a:pt x="2" y="26"/>
                  </a:lnTo>
                  <a:lnTo>
                    <a:pt x="8" y="12"/>
                  </a:lnTo>
                  <a:lnTo>
                    <a:pt x="10" y="6"/>
                  </a:lnTo>
                  <a:lnTo>
                    <a:pt x="10" y="0"/>
                  </a:lnTo>
                  <a:lnTo>
                    <a:pt x="10" y="0"/>
                  </a:lnTo>
                  <a:lnTo>
                    <a:pt x="14" y="0"/>
                  </a:lnTo>
                  <a:lnTo>
                    <a:pt x="16" y="2"/>
                  </a:lnTo>
                  <a:lnTo>
                    <a:pt x="16" y="2"/>
                  </a:lnTo>
                  <a:close/>
                </a:path>
              </a:pathLst>
            </a:custGeom>
            <a:solidFill>
              <a:srgbClr val="000000"/>
            </a:solidFill>
            <a:ln w="9525">
              <a:noFill/>
              <a:round/>
              <a:headEnd/>
              <a:tailEnd/>
            </a:ln>
          </p:spPr>
          <p:txBody>
            <a:bodyPr/>
            <a:lstStyle/>
            <a:p>
              <a:endParaRPr lang="en-US"/>
            </a:p>
          </p:txBody>
        </p:sp>
        <p:sp>
          <p:nvSpPr>
            <p:cNvPr id="8625" name="Freeform 433"/>
            <p:cNvSpPr>
              <a:spLocks/>
            </p:cNvSpPr>
            <p:nvPr/>
          </p:nvSpPr>
          <p:spPr bwMode="auto">
            <a:xfrm>
              <a:off x="3095" y="1626"/>
              <a:ext cx="120" cy="75"/>
            </a:xfrm>
            <a:custGeom>
              <a:avLst/>
              <a:gdLst/>
              <a:ahLst/>
              <a:cxnLst>
                <a:cxn ang="0">
                  <a:pos x="24" y="0"/>
                </a:cxn>
                <a:cxn ang="0">
                  <a:pos x="24" y="0"/>
                </a:cxn>
                <a:cxn ang="0">
                  <a:pos x="20" y="8"/>
                </a:cxn>
                <a:cxn ang="0">
                  <a:pos x="16" y="16"/>
                </a:cxn>
                <a:cxn ang="0">
                  <a:pos x="8" y="22"/>
                </a:cxn>
                <a:cxn ang="0">
                  <a:pos x="2" y="26"/>
                </a:cxn>
                <a:cxn ang="0">
                  <a:pos x="2" y="26"/>
                </a:cxn>
                <a:cxn ang="0">
                  <a:pos x="0" y="24"/>
                </a:cxn>
                <a:cxn ang="0">
                  <a:pos x="0" y="20"/>
                </a:cxn>
                <a:cxn ang="0">
                  <a:pos x="0" y="20"/>
                </a:cxn>
                <a:cxn ang="0">
                  <a:pos x="6" y="18"/>
                </a:cxn>
                <a:cxn ang="0">
                  <a:pos x="12" y="12"/>
                </a:cxn>
                <a:cxn ang="0">
                  <a:pos x="20" y="0"/>
                </a:cxn>
                <a:cxn ang="0">
                  <a:pos x="20" y="0"/>
                </a:cxn>
                <a:cxn ang="0">
                  <a:pos x="22" y="0"/>
                </a:cxn>
                <a:cxn ang="0">
                  <a:pos x="24" y="0"/>
                </a:cxn>
                <a:cxn ang="0">
                  <a:pos x="24" y="0"/>
                </a:cxn>
              </a:cxnLst>
              <a:rect l="0" t="0" r="r" b="b"/>
              <a:pathLst>
                <a:path w="24" h="26">
                  <a:moveTo>
                    <a:pt x="24" y="0"/>
                  </a:moveTo>
                  <a:lnTo>
                    <a:pt x="24" y="0"/>
                  </a:lnTo>
                  <a:lnTo>
                    <a:pt x="20" y="8"/>
                  </a:lnTo>
                  <a:lnTo>
                    <a:pt x="16" y="16"/>
                  </a:lnTo>
                  <a:lnTo>
                    <a:pt x="8" y="22"/>
                  </a:lnTo>
                  <a:lnTo>
                    <a:pt x="2" y="26"/>
                  </a:lnTo>
                  <a:lnTo>
                    <a:pt x="2" y="26"/>
                  </a:lnTo>
                  <a:lnTo>
                    <a:pt x="0" y="24"/>
                  </a:lnTo>
                  <a:lnTo>
                    <a:pt x="0" y="20"/>
                  </a:lnTo>
                  <a:lnTo>
                    <a:pt x="0" y="20"/>
                  </a:lnTo>
                  <a:lnTo>
                    <a:pt x="6" y="18"/>
                  </a:lnTo>
                  <a:lnTo>
                    <a:pt x="12" y="12"/>
                  </a:lnTo>
                  <a:lnTo>
                    <a:pt x="20" y="0"/>
                  </a:lnTo>
                  <a:lnTo>
                    <a:pt x="20" y="0"/>
                  </a:lnTo>
                  <a:lnTo>
                    <a:pt x="22" y="0"/>
                  </a:lnTo>
                  <a:lnTo>
                    <a:pt x="24" y="0"/>
                  </a:lnTo>
                  <a:lnTo>
                    <a:pt x="24" y="0"/>
                  </a:lnTo>
                  <a:close/>
                </a:path>
              </a:pathLst>
            </a:custGeom>
            <a:solidFill>
              <a:srgbClr val="000000"/>
            </a:solidFill>
            <a:ln w="9525">
              <a:noFill/>
              <a:round/>
              <a:headEnd/>
              <a:tailEnd/>
            </a:ln>
          </p:spPr>
          <p:txBody>
            <a:bodyPr/>
            <a:lstStyle/>
            <a:p>
              <a:endParaRPr lang="en-US"/>
            </a:p>
          </p:txBody>
        </p:sp>
        <p:sp>
          <p:nvSpPr>
            <p:cNvPr id="8626" name="Freeform 434"/>
            <p:cNvSpPr>
              <a:spLocks/>
            </p:cNvSpPr>
            <p:nvPr/>
          </p:nvSpPr>
          <p:spPr bwMode="auto">
            <a:xfrm>
              <a:off x="1767" y="1701"/>
              <a:ext cx="139" cy="227"/>
            </a:xfrm>
            <a:custGeom>
              <a:avLst/>
              <a:gdLst/>
              <a:ahLst/>
              <a:cxnLst>
                <a:cxn ang="0">
                  <a:pos x="28" y="60"/>
                </a:cxn>
                <a:cxn ang="0">
                  <a:pos x="28" y="60"/>
                </a:cxn>
                <a:cxn ang="0">
                  <a:pos x="26" y="70"/>
                </a:cxn>
                <a:cxn ang="0">
                  <a:pos x="24" y="74"/>
                </a:cxn>
                <a:cxn ang="0">
                  <a:pos x="20" y="76"/>
                </a:cxn>
                <a:cxn ang="0">
                  <a:pos x="20" y="76"/>
                </a:cxn>
                <a:cxn ang="0">
                  <a:pos x="18" y="74"/>
                </a:cxn>
                <a:cxn ang="0">
                  <a:pos x="18" y="72"/>
                </a:cxn>
                <a:cxn ang="0">
                  <a:pos x="20" y="66"/>
                </a:cxn>
                <a:cxn ang="0">
                  <a:pos x="20" y="66"/>
                </a:cxn>
                <a:cxn ang="0">
                  <a:pos x="22" y="58"/>
                </a:cxn>
                <a:cxn ang="0">
                  <a:pos x="22" y="48"/>
                </a:cxn>
                <a:cxn ang="0">
                  <a:pos x="20" y="32"/>
                </a:cxn>
                <a:cxn ang="0">
                  <a:pos x="12" y="18"/>
                </a:cxn>
                <a:cxn ang="0">
                  <a:pos x="0" y="4"/>
                </a:cxn>
                <a:cxn ang="0">
                  <a:pos x="0" y="4"/>
                </a:cxn>
                <a:cxn ang="0">
                  <a:pos x="0" y="2"/>
                </a:cxn>
                <a:cxn ang="0">
                  <a:pos x="0" y="2"/>
                </a:cxn>
                <a:cxn ang="0">
                  <a:pos x="2" y="0"/>
                </a:cxn>
                <a:cxn ang="0">
                  <a:pos x="2" y="0"/>
                </a:cxn>
                <a:cxn ang="0">
                  <a:pos x="14" y="12"/>
                </a:cxn>
                <a:cxn ang="0">
                  <a:pos x="22" y="26"/>
                </a:cxn>
                <a:cxn ang="0">
                  <a:pos x="28" y="42"/>
                </a:cxn>
                <a:cxn ang="0">
                  <a:pos x="28" y="60"/>
                </a:cxn>
                <a:cxn ang="0">
                  <a:pos x="28" y="60"/>
                </a:cxn>
              </a:cxnLst>
              <a:rect l="0" t="0" r="r" b="b"/>
              <a:pathLst>
                <a:path w="28" h="76">
                  <a:moveTo>
                    <a:pt x="28" y="60"/>
                  </a:moveTo>
                  <a:lnTo>
                    <a:pt x="28" y="60"/>
                  </a:lnTo>
                  <a:lnTo>
                    <a:pt x="26" y="70"/>
                  </a:lnTo>
                  <a:lnTo>
                    <a:pt x="24" y="74"/>
                  </a:lnTo>
                  <a:lnTo>
                    <a:pt x="20" y="76"/>
                  </a:lnTo>
                  <a:lnTo>
                    <a:pt x="20" y="76"/>
                  </a:lnTo>
                  <a:lnTo>
                    <a:pt x="18" y="74"/>
                  </a:lnTo>
                  <a:lnTo>
                    <a:pt x="18" y="72"/>
                  </a:lnTo>
                  <a:lnTo>
                    <a:pt x="20" y="66"/>
                  </a:lnTo>
                  <a:lnTo>
                    <a:pt x="20" y="66"/>
                  </a:lnTo>
                  <a:lnTo>
                    <a:pt x="22" y="58"/>
                  </a:lnTo>
                  <a:lnTo>
                    <a:pt x="22" y="48"/>
                  </a:lnTo>
                  <a:lnTo>
                    <a:pt x="20" y="32"/>
                  </a:lnTo>
                  <a:lnTo>
                    <a:pt x="12" y="18"/>
                  </a:lnTo>
                  <a:lnTo>
                    <a:pt x="0" y="4"/>
                  </a:lnTo>
                  <a:lnTo>
                    <a:pt x="0" y="4"/>
                  </a:lnTo>
                  <a:lnTo>
                    <a:pt x="0" y="2"/>
                  </a:lnTo>
                  <a:lnTo>
                    <a:pt x="0" y="2"/>
                  </a:lnTo>
                  <a:lnTo>
                    <a:pt x="2" y="0"/>
                  </a:lnTo>
                  <a:lnTo>
                    <a:pt x="2" y="0"/>
                  </a:lnTo>
                  <a:lnTo>
                    <a:pt x="14" y="12"/>
                  </a:lnTo>
                  <a:lnTo>
                    <a:pt x="22" y="26"/>
                  </a:lnTo>
                  <a:lnTo>
                    <a:pt x="28" y="42"/>
                  </a:lnTo>
                  <a:lnTo>
                    <a:pt x="28" y="60"/>
                  </a:lnTo>
                  <a:lnTo>
                    <a:pt x="28" y="60"/>
                  </a:lnTo>
                  <a:close/>
                </a:path>
              </a:pathLst>
            </a:custGeom>
            <a:solidFill>
              <a:srgbClr val="000000"/>
            </a:solidFill>
            <a:ln w="9525">
              <a:noFill/>
              <a:round/>
              <a:headEnd/>
              <a:tailEnd/>
            </a:ln>
          </p:spPr>
          <p:txBody>
            <a:bodyPr/>
            <a:lstStyle/>
            <a:p>
              <a:endParaRPr lang="en-US"/>
            </a:p>
          </p:txBody>
        </p:sp>
        <p:sp>
          <p:nvSpPr>
            <p:cNvPr id="8627" name="Freeform 435"/>
            <p:cNvSpPr>
              <a:spLocks/>
            </p:cNvSpPr>
            <p:nvPr/>
          </p:nvSpPr>
          <p:spPr bwMode="auto">
            <a:xfrm>
              <a:off x="2460" y="1697"/>
              <a:ext cx="230" cy="89"/>
            </a:xfrm>
            <a:custGeom>
              <a:avLst/>
              <a:gdLst/>
              <a:ahLst/>
              <a:cxnLst>
                <a:cxn ang="0">
                  <a:pos x="10" y="12"/>
                </a:cxn>
                <a:cxn ang="0">
                  <a:pos x="10" y="12"/>
                </a:cxn>
                <a:cxn ang="0">
                  <a:pos x="18" y="18"/>
                </a:cxn>
                <a:cxn ang="0">
                  <a:pos x="26" y="22"/>
                </a:cxn>
                <a:cxn ang="0">
                  <a:pos x="36" y="26"/>
                </a:cxn>
                <a:cxn ang="0">
                  <a:pos x="44" y="28"/>
                </a:cxn>
                <a:cxn ang="0">
                  <a:pos x="46" y="30"/>
                </a:cxn>
                <a:cxn ang="0">
                  <a:pos x="46" y="30"/>
                </a:cxn>
                <a:cxn ang="0">
                  <a:pos x="34" y="30"/>
                </a:cxn>
                <a:cxn ang="0">
                  <a:pos x="22" y="26"/>
                </a:cxn>
                <a:cxn ang="0">
                  <a:pos x="12" y="20"/>
                </a:cxn>
                <a:cxn ang="0">
                  <a:pos x="4" y="12"/>
                </a:cxn>
                <a:cxn ang="0">
                  <a:pos x="4" y="12"/>
                </a:cxn>
                <a:cxn ang="0">
                  <a:pos x="0" y="6"/>
                </a:cxn>
                <a:cxn ang="0">
                  <a:pos x="0" y="4"/>
                </a:cxn>
                <a:cxn ang="0">
                  <a:pos x="0" y="0"/>
                </a:cxn>
                <a:cxn ang="0">
                  <a:pos x="0" y="0"/>
                </a:cxn>
                <a:cxn ang="0">
                  <a:pos x="4" y="0"/>
                </a:cxn>
                <a:cxn ang="0">
                  <a:pos x="6" y="4"/>
                </a:cxn>
                <a:cxn ang="0">
                  <a:pos x="10" y="12"/>
                </a:cxn>
                <a:cxn ang="0">
                  <a:pos x="10" y="12"/>
                </a:cxn>
              </a:cxnLst>
              <a:rect l="0" t="0" r="r" b="b"/>
              <a:pathLst>
                <a:path w="46" h="30">
                  <a:moveTo>
                    <a:pt x="10" y="12"/>
                  </a:moveTo>
                  <a:lnTo>
                    <a:pt x="10" y="12"/>
                  </a:lnTo>
                  <a:lnTo>
                    <a:pt x="18" y="18"/>
                  </a:lnTo>
                  <a:lnTo>
                    <a:pt x="26" y="22"/>
                  </a:lnTo>
                  <a:lnTo>
                    <a:pt x="36" y="26"/>
                  </a:lnTo>
                  <a:lnTo>
                    <a:pt x="44" y="28"/>
                  </a:lnTo>
                  <a:lnTo>
                    <a:pt x="46" y="30"/>
                  </a:lnTo>
                  <a:lnTo>
                    <a:pt x="46" y="30"/>
                  </a:lnTo>
                  <a:lnTo>
                    <a:pt x="34" y="30"/>
                  </a:lnTo>
                  <a:lnTo>
                    <a:pt x="22" y="26"/>
                  </a:lnTo>
                  <a:lnTo>
                    <a:pt x="12" y="20"/>
                  </a:lnTo>
                  <a:lnTo>
                    <a:pt x="4" y="12"/>
                  </a:lnTo>
                  <a:lnTo>
                    <a:pt x="4" y="12"/>
                  </a:lnTo>
                  <a:lnTo>
                    <a:pt x="0" y="6"/>
                  </a:lnTo>
                  <a:lnTo>
                    <a:pt x="0" y="4"/>
                  </a:lnTo>
                  <a:lnTo>
                    <a:pt x="0" y="0"/>
                  </a:lnTo>
                  <a:lnTo>
                    <a:pt x="0" y="0"/>
                  </a:lnTo>
                  <a:lnTo>
                    <a:pt x="4" y="0"/>
                  </a:lnTo>
                  <a:lnTo>
                    <a:pt x="6" y="4"/>
                  </a:lnTo>
                  <a:lnTo>
                    <a:pt x="10" y="12"/>
                  </a:lnTo>
                  <a:lnTo>
                    <a:pt x="10" y="12"/>
                  </a:lnTo>
                  <a:close/>
                </a:path>
              </a:pathLst>
            </a:custGeom>
            <a:solidFill>
              <a:srgbClr val="000000"/>
            </a:solidFill>
            <a:ln w="9525">
              <a:noFill/>
              <a:round/>
              <a:headEnd/>
              <a:tailEnd/>
            </a:ln>
          </p:spPr>
          <p:txBody>
            <a:bodyPr/>
            <a:lstStyle/>
            <a:p>
              <a:endParaRPr lang="en-US"/>
            </a:p>
          </p:txBody>
        </p:sp>
        <p:sp>
          <p:nvSpPr>
            <p:cNvPr id="8628" name="Freeform 436"/>
            <p:cNvSpPr>
              <a:spLocks/>
            </p:cNvSpPr>
            <p:nvPr/>
          </p:nvSpPr>
          <p:spPr bwMode="auto">
            <a:xfrm>
              <a:off x="1375" y="1749"/>
              <a:ext cx="91" cy="48"/>
            </a:xfrm>
            <a:custGeom>
              <a:avLst/>
              <a:gdLst/>
              <a:ahLst/>
              <a:cxnLst>
                <a:cxn ang="0">
                  <a:pos x="18" y="2"/>
                </a:cxn>
                <a:cxn ang="0">
                  <a:pos x="18" y="4"/>
                </a:cxn>
                <a:cxn ang="0">
                  <a:pos x="18" y="4"/>
                </a:cxn>
                <a:cxn ang="0">
                  <a:pos x="10" y="6"/>
                </a:cxn>
                <a:cxn ang="0">
                  <a:pos x="8" y="8"/>
                </a:cxn>
                <a:cxn ang="0">
                  <a:pos x="6" y="10"/>
                </a:cxn>
                <a:cxn ang="0">
                  <a:pos x="6" y="10"/>
                </a:cxn>
                <a:cxn ang="0">
                  <a:pos x="4" y="16"/>
                </a:cxn>
                <a:cxn ang="0">
                  <a:pos x="4" y="16"/>
                </a:cxn>
                <a:cxn ang="0">
                  <a:pos x="2" y="16"/>
                </a:cxn>
                <a:cxn ang="0">
                  <a:pos x="0" y="14"/>
                </a:cxn>
                <a:cxn ang="0">
                  <a:pos x="0" y="14"/>
                </a:cxn>
                <a:cxn ang="0">
                  <a:pos x="0" y="10"/>
                </a:cxn>
                <a:cxn ang="0">
                  <a:pos x="2" y="8"/>
                </a:cxn>
                <a:cxn ang="0">
                  <a:pos x="6" y="2"/>
                </a:cxn>
                <a:cxn ang="0">
                  <a:pos x="6" y="2"/>
                </a:cxn>
                <a:cxn ang="0">
                  <a:pos x="12" y="0"/>
                </a:cxn>
                <a:cxn ang="0">
                  <a:pos x="16" y="0"/>
                </a:cxn>
                <a:cxn ang="0">
                  <a:pos x="18" y="2"/>
                </a:cxn>
                <a:cxn ang="0">
                  <a:pos x="18" y="2"/>
                </a:cxn>
              </a:cxnLst>
              <a:rect l="0" t="0" r="r" b="b"/>
              <a:pathLst>
                <a:path w="18" h="16">
                  <a:moveTo>
                    <a:pt x="18" y="2"/>
                  </a:moveTo>
                  <a:lnTo>
                    <a:pt x="18" y="4"/>
                  </a:lnTo>
                  <a:lnTo>
                    <a:pt x="18" y="4"/>
                  </a:lnTo>
                  <a:lnTo>
                    <a:pt x="10" y="6"/>
                  </a:lnTo>
                  <a:lnTo>
                    <a:pt x="8" y="8"/>
                  </a:lnTo>
                  <a:lnTo>
                    <a:pt x="6" y="10"/>
                  </a:lnTo>
                  <a:lnTo>
                    <a:pt x="6" y="10"/>
                  </a:lnTo>
                  <a:lnTo>
                    <a:pt x="4" y="16"/>
                  </a:lnTo>
                  <a:lnTo>
                    <a:pt x="4" y="16"/>
                  </a:lnTo>
                  <a:lnTo>
                    <a:pt x="2" y="16"/>
                  </a:lnTo>
                  <a:lnTo>
                    <a:pt x="0" y="14"/>
                  </a:lnTo>
                  <a:lnTo>
                    <a:pt x="0" y="14"/>
                  </a:lnTo>
                  <a:lnTo>
                    <a:pt x="0" y="10"/>
                  </a:lnTo>
                  <a:lnTo>
                    <a:pt x="2" y="8"/>
                  </a:lnTo>
                  <a:lnTo>
                    <a:pt x="6" y="2"/>
                  </a:lnTo>
                  <a:lnTo>
                    <a:pt x="6" y="2"/>
                  </a:lnTo>
                  <a:lnTo>
                    <a:pt x="12" y="0"/>
                  </a:lnTo>
                  <a:lnTo>
                    <a:pt x="16" y="0"/>
                  </a:lnTo>
                  <a:lnTo>
                    <a:pt x="18" y="2"/>
                  </a:lnTo>
                  <a:lnTo>
                    <a:pt x="18" y="2"/>
                  </a:lnTo>
                  <a:close/>
                </a:path>
              </a:pathLst>
            </a:custGeom>
            <a:solidFill>
              <a:srgbClr val="000000"/>
            </a:solidFill>
            <a:ln w="9525">
              <a:noFill/>
              <a:round/>
              <a:headEnd/>
              <a:tailEnd/>
            </a:ln>
          </p:spPr>
          <p:txBody>
            <a:bodyPr/>
            <a:lstStyle/>
            <a:p>
              <a:endParaRPr lang="en-US"/>
            </a:p>
          </p:txBody>
        </p:sp>
        <p:sp>
          <p:nvSpPr>
            <p:cNvPr id="8629" name="Freeform 437"/>
            <p:cNvSpPr>
              <a:spLocks/>
            </p:cNvSpPr>
            <p:nvPr/>
          </p:nvSpPr>
          <p:spPr bwMode="auto">
            <a:xfrm>
              <a:off x="1647" y="1701"/>
              <a:ext cx="100" cy="30"/>
            </a:xfrm>
            <a:custGeom>
              <a:avLst/>
              <a:gdLst/>
              <a:ahLst/>
              <a:cxnLst>
                <a:cxn ang="0">
                  <a:pos x="0" y="8"/>
                </a:cxn>
                <a:cxn ang="0">
                  <a:pos x="2" y="10"/>
                </a:cxn>
                <a:cxn ang="0">
                  <a:pos x="2" y="10"/>
                </a:cxn>
                <a:cxn ang="0">
                  <a:pos x="8" y="6"/>
                </a:cxn>
                <a:cxn ang="0">
                  <a:pos x="10" y="4"/>
                </a:cxn>
                <a:cxn ang="0">
                  <a:pos x="14" y="4"/>
                </a:cxn>
                <a:cxn ang="0">
                  <a:pos x="14" y="4"/>
                </a:cxn>
                <a:cxn ang="0">
                  <a:pos x="18" y="6"/>
                </a:cxn>
                <a:cxn ang="0">
                  <a:pos x="18" y="6"/>
                </a:cxn>
                <a:cxn ang="0">
                  <a:pos x="20" y="4"/>
                </a:cxn>
                <a:cxn ang="0">
                  <a:pos x="20" y="4"/>
                </a:cxn>
                <a:cxn ang="0">
                  <a:pos x="16" y="2"/>
                </a:cxn>
                <a:cxn ang="0">
                  <a:pos x="14" y="0"/>
                </a:cxn>
                <a:cxn ang="0">
                  <a:pos x="6" y="0"/>
                </a:cxn>
                <a:cxn ang="0">
                  <a:pos x="6" y="0"/>
                </a:cxn>
                <a:cxn ang="0">
                  <a:pos x="2" y="4"/>
                </a:cxn>
                <a:cxn ang="0">
                  <a:pos x="0" y="6"/>
                </a:cxn>
                <a:cxn ang="0">
                  <a:pos x="0" y="8"/>
                </a:cxn>
                <a:cxn ang="0">
                  <a:pos x="0" y="8"/>
                </a:cxn>
              </a:cxnLst>
              <a:rect l="0" t="0" r="r" b="b"/>
              <a:pathLst>
                <a:path w="20" h="10">
                  <a:moveTo>
                    <a:pt x="0" y="8"/>
                  </a:moveTo>
                  <a:lnTo>
                    <a:pt x="2" y="10"/>
                  </a:lnTo>
                  <a:lnTo>
                    <a:pt x="2" y="10"/>
                  </a:lnTo>
                  <a:lnTo>
                    <a:pt x="8" y="6"/>
                  </a:lnTo>
                  <a:lnTo>
                    <a:pt x="10" y="4"/>
                  </a:lnTo>
                  <a:lnTo>
                    <a:pt x="14" y="4"/>
                  </a:lnTo>
                  <a:lnTo>
                    <a:pt x="14" y="4"/>
                  </a:lnTo>
                  <a:lnTo>
                    <a:pt x="18" y="6"/>
                  </a:lnTo>
                  <a:lnTo>
                    <a:pt x="18" y="6"/>
                  </a:lnTo>
                  <a:lnTo>
                    <a:pt x="20" y="4"/>
                  </a:lnTo>
                  <a:lnTo>
                    <a:pt x="20" y="4"/>
                  </a:lnTo>
                  <a:lnTo>
                    <a:pt x="16" y="2"/>
                  </a:lnTo>
                  <a:lnTo>
                    <a:pt x="14" y="0"/>
                  </a:lnTo>
                  <a:lnTo>
                    <a:pt x="6" y="0"/>
                  </a:lnTo>
                  <a:lnTo>
                    <a:pt x="6" y="0"/>
                  </a:lnTo>
                  <a:lnTo>
                    <a:pt x="2" y="4"/>
                  </a:lnTo>
                  <a:lnTo>
                    <a:pt x="0" y="6"/>
                  </a:lnTo>
                  <a:lnTo>
                    <a:pt x="0" y="8"/>
                  </a:lnTo>
                  <a:lnTo>
                    <a:pt x="0" y="8"/>
                  </a:lnTo>
                  <a:close/>
                </a:path>
              </a:pathLst>
            </a:custGeom>
            <a:solidFill>
              <a:srgbClr val="000000"/>
            </a:solidFill>
            <a:ln w="9525">
              <a:noFill/>
              <a:round/>
              <a:headEnd/>
              <a:tailEnd/>
            </a:ln>
          </p:spPr>
          <p:txBody>
            <a:bodyPr/>
            <a:lstStyle/>
            <a:p>
              <a:endParaRPr lang="en-US"/>
            </a:p>
          </p:txBody>
        </p:sp>
        <p:sp>
          <p:nvSpPr>
            <p:cNvPr id="8630" name="Freeform 438"/>
            <p:cNvSpPr>
              <a:spLocks/>
            </p:cNvSpPr>
            <p:nvPr/>
          </p:nvSpPr>
          <p:spPr bwMode="auto">
            <a:xfrm>
              <a:off x="1135" y="1790"/>
              <a:ext cx="49" cy="53"/>
            </a:xfrm>
            <a:custGeom>
              <a:avLst/>
              <a:gdLst/>
              <a:ahLst/>
              <a:cxnLst>
                <a:cxn ang="0">
                  <a:pos x="10" y="14"/>
                </a:cxn>
                <a:cxn ang="0">
                  <a:pos x="10" y="14"/>
                </a:cxn>
                <a:cxn ang="0">
                  <a:pos x="8" y="18"/>
                </a:cxn>
                <a:cxn ang="0">
                  <a:pos x="8" y="18"/>
                </a:cxn>
                <a:cxn ang="0">
                  <a:pos x="6" y="18"/>
                </a:cxn>
                <a:cxn ang="0">
                  <a:pos x="6" y="18"/>
                </a:cxn>
                <a:cxn ang="0">
                  <a:pos x="4" y="14"/>
                </a:cxn>
                <a:cxn ang="0">
                  <a:pos x="2" y="10"/>
                </a:cxn>
                <a:cxn ang="0">
                  <a:pos x="0" y="2"/>
                </a:cxn>
                <a:cxn ang="0">
                  <a:pos x="0" y="2"/>
                </a:cxn>
                <a:cxn ang="0">
                  <a:pos x="2" y="0"/>
                </a:cxn>
                <a:cxn ang="0">
                  <a:pos x="4" y="0"/>
                </a:cxn>
                <a:cxn ang="0">
                  <a:pos x="4" y="0"/>
                </a:cxn>
                <a:cxn ang="0">
                  <a:pos x="6" y="4"/>
                </a:cxn>
                <a:cxn ang="0">
                  <a:pos x="6" y="8"/>
                </a:cxn>
                <a:cxn ang="0">
                  <a:pos x="8" y="12"/>
                </a:cxn>
                <a:cxn ang="0">
                  <a:pos x="10" y="14"/>
                </a:cxn>
                <a:cxn ang="0">
                  <a:pos x="10" y="14"/>
                </a:cxn>
              </a:cxnLst>
              <a:rect l="0" t="0" r="r" b="b"/>
              <a:pathLst>
                <a:path w="10" h="18">
                  <a:moveTo>
                    <a:pt x="10" y="14"/>
                  </a:moveTo>
                  <a:lnTo>
                    <a:pt x="10" y="14"/>
                  </a:lnTo>
                  <a:lnTo>
                    <a:pt x="8" y="18"/>
                  </a:lnTo>
                  <a:lnTo>
                    <a:pt x="8" y="18"/>
                  </a:lnTo>
                  <a:lnTo>
                    <a:pt x="6" y="18"/>
                  </a:lnTo>
                  <a:lnTo>
                    <a:pt x="6" y="18"/>
                  </a:lnTo>
                  <a:lnTo>
                    <a:pt x="4" y="14"/>
                  </a:lnTo>
                  <a:lnTo>
                    <a:pt x="2" y="10"/>
                  </a:lnTo>
                  <a:lnTo>
                    <a:pt x="0" y="2"/>
                  </a:lnTo>
                  <a:lnTo>
                    <a:pt x="0" y="2"/>
                  </a:lnTo>
                  <a:lnTo>
                    <a:pt x="2" y="0"/>
                  </a:lnTo>
                  <a:lnTo>
                    <a:pt x="4" y="0"/>
                  </a:lnTo>
                  <a:lnTo>
                    <a:pt x="4" y="0"/>
                  </a:lnTo>
                  <a:lnTo>
                    <a:pt x="6" y="4"/>
                  </a:lnTo>
                  <a:lnTo>
                    <a:pt x="6" y="8"/>
                  </a:lnTo>
                  <a:lnTo>
                    <a:pt x="8" y="12"/>
                  </a:lnTo>
                  <a:lnTo>
                    <a:pt x="10" y="14"/>
                  </a:lnTo>
                  <a:lnTo>
                    <a:pt x="10" y="14"/>
                  </a:lnTo>
                  <a:close/>
                </a:path>
              </a:pathLst>
            </a:custGeom>
            <a:solidFill>
              <a:srgbClr val="000000"/>
            </a:solidFill>
            <a:ln w="9525">
              <a:noFill/>
              <a:round/>
              <a:headEnd/>
              <a:tailEnd/>
            </a:ln>
          </p:spPr>
          <p:txBody>
            <a:bodyPr/>
            <a:lstStyle/>
            <a:p>
              <a:endParaRPr lang="en-US"/>
            </a:p>
          </p:txBody>
        </p:sp>
        <p:sp>
          <p:nvSpPr>
            <p:cNvPr id="8631" name="Freeform 439"/>
            <p:cNvSpPr>
              <a:spLocks/>
            </p:cNvSpPr>
            <p:nvPr/>
          </p:nvSpPr>
          <p:spPr bwMode="auto">
            <a:xfrm>
              <a:off x="2752" y="1719"/>
              <a:ext cx="262" cy="67"/>
            </a:xfrm>
            <a:custGeom>
              <a:avLst/>
              <a:gdLst/>
              <a:ahLst/>
              <a:cxnLst>
                <a:cxn ang="0">
                  <a:pos x="52" y="2"/>
                </a:cxn>
                <a:cxn ang="0">
                  <a:pos x="52" y="2"/>
                </a:cxn>
                <a:cxn ang="0">
                  <a:pos x="46" y="8"/>
                </a:cxn>
                <a:cxn ang="0">
                  <a:pos x="38" y="14"/>
                </a:cxn>
                <a:cxn ang="0">
                  <a:pos x="38" y="14"/>
                </a:cxn>
                <a:cxn ang="0">
                  <a:pos x="28" y="16"/>
                </a:cxn>
                <a:cxn ang="0">
                  <a:pos x="18" y="18"/>
                </a:cxn>
                <a:cxn ang="0">
                  <a:pos x="0" y="22"/>
                </a:cxn>
                <a:cxn ang="0">
                  <a:pos x="0" y="22"/>
                </a:cxn>
                <a:cxn ang="0">
                  <a:pos x="0" y="22"/>
                </a:cxn>
                <a:cxn ang="0">
                  <a:pos x="0" y="20"/>
                </a:cxn>
                <a:cxn ang="0">
                  <a:pos x="4" y="18"/>
                </a:cxn>
                <a:cxn ang="0">
                  <a:pos x="4" y="16"/>
                </a:cxn>
                <a:cxn ang="0">
                  <a:pos x="4" y="16"/>
                </a:cxn>
                <a:cxn ang="0">
                  <a:pos x="28" y="12"/>
                </a:cxn>
                <a:cxn ang="0">
                  <a:pos x="38" y="8"/>
                </a:cxn>
                <a:cxn ang="0">
                  <a:pos x="46" y="0"/>
                </a:cxn>
                <a:cxn ang="0">
                  <a:pos x="46" y="0"/>
                </a:cxn>
                <a:cxn ang="0">
                  <a:pos x="50" y="0"/>
                </a:cxn>
                <a:cxn ang="0">
                  <a:pos x="50" y="0"/>
                </a:cxn>
                <a:cxn ang="0">
                  <a:pos x="52" y="2"/>
                </a:cxn>
                <a:cxn ang="0">
                  <a:pos x="52" y="2"/>
                </a:cxn>
              </a:cxnLst>
              <a:rect l="0" t="0" r="r" b="b"/>
              <a:pathLst>
                <a:path w="52" h="22">
                  <a:moveTo>
                    <a:pt x="52" y="2"/>
                  </a:moveTo>
                  <a:lnTo>
                    <a:pt x="52" y="2"/>
                  </a:lnTo>
                  <a:lnTo>
                    <a:pt x="46" y="8"/>
                  </a:lnTo>
                  <a:lnTo>
                    <a:pt x="38" y="14"/>
                  </a:lnTo>
                  <a:lnTo>
                    <a:pt x="38" y="14"/>
                  </a:lnTo>
                  <a:lnTo>
                    <a:pt x="28" y="16"/>
                  </a:lnTo>
                  <a:lnTo>
                    <a:pt x="18" y="18"/>
                  </a:lnTo>
                  <a:lnTo>
                    <a:pt x="0" y="22"/>
                  </a:lnTo>
                  <a:lnTo>
                    <a:pt x="0" y="22"/>
                  </a:lnTo>
                  <a:lnTo>
                    <a:pt x="0" y="22"/>
                  </a:lnTo>
                  <a:lnTo>
                    <a:pt x="0" y="20"/>
                  </a:lnTo>
                  <a:lnTo>
                    <a:pt x="4" y="18"/>
                  </a:lnTo>
                  <a:lnTo>
                    <a:pt x="4" y="16"/>
                  </a:lnTo>
                  <a:lnTo>
                    <a:pt x="4" y="16"/>
                  </a:lnTo>
                  <a:lnTo>
                    <a:pt x="28" y="12"/>
                  </a:lnTo>
                  <a:lnTo>
                    <a:pt x="38" y="8"/>
                  </a:lnTo>
                  <a:lnTo>
                    <a:pt x="46" y="0"/>
                  </a:lnTo>
                  <a:lnTo>
                    <a:pt x="46" y="0"/>
                  </a:lnTo>
                  <a:lnTo>
                    <a:pt x="50" y="0"/>
                  </a:lnTo>
                  <a:lnTo>
                    <a:pt x="50" y="0"/>
                  </a:lnTo>
                  <a:lnTo>
                    <a:pt x="52" y="2"/>
                  </a:lnTo>
                  <a:lnTo>
                    <a:pt x="52" y="2"/>
                  </a:lnTo>
                  <a:close/>
                </a:path>
              </a:pathLst>
            </a:custGeom>
            <a:solidFill>
              <a:srgbClr val="000000"/>
            </a:solidFill>
            <a:ln w="9525">
              <a:noFill/>
              <a:round/>
              <a:headEnd/>
              <a:tailEnd/>
            </a:ln>
          </p:spPr>
          <p:txBody>
            <a:bodyPr/>
            <a:lstStyle/>
            <a:p>
              <a:endParaRPr lang="en-US"/>
            </a:p>
          </p:txBody>
        </p:sp>
        <p:sp>
          <p:nvSpPr>
            <p:cNvPr id="8632" name="Freeform 440"/>
            <p:cNvSpPr>
              <a:spLocks/>
            </p:cNvSpPr>
            <p:nvPr/>
          </p:nvSpPr>
          <p:spPr bwMode="auto">
            <a:xfrm>
              <a:off x="3082" y="1731"/>
              <a:ext cx="33" cy="71"/>
            </a:xfrm>
            <a:custGeom>
              <a:avLst/>
              <a:gdLst/>
              <a:ahLst/>
              <a:cxnLst>
                <a:cxn ang="0">
                  <a:pos x="6" y="22"/>
                </a:cxn>
                <a:cxn ang="0">
                  <a:pos x="6" y="22"/>
                </a:cxn>
                <a:cxn ang="0">
                  <a:pos x="4" y="24"/>
                </a:cxn>
                <a:cxn ang="0">
                  <a:pos x="0" y="22"/>
                </a:cxn>
                <a:cxn ang="0">
                  <a:pos x="0" y="22"/>
                </a:cxn>
                <a:cxn ang="0">
                  <a:pos x="0" y="12"/>
                </a:cxn>
                <a:cxn ang="0">
                  <a:pos x="2" y="0"/>
                </a:cxn>
                <a:cxn ang="0">
                  <a:pos x="4" y="0"/>
                </a:cxn>
                <a:cxn ang="0">
                  <a:pos x="6" y="22"/>
                </a:cxn>
              </a:cxnLst>
              <a:rect l="0" t="0" r="r" b="b"/>
              <a:pathLst>
                <a:path w="6" h="24">
                  <a:moveTo>
                    <a:pt x="6" y="22"/>
                  </a:moveTo>
                  <a:lnTo>
                    <a:pt x="6" y="22"/>
                  </a:lnTo>
                  <a:lnTo>
                    <a:pt x="4" y="24"/>
                  </a:lnTo>
                  <a:lnTo>
                    <a:pt x="0" y="22"/>
                  </a:lnTo>
                  <a:lnTo>
                    <a:pt x="0" y="22"/>
                  </a:lnTo>
                  <a:lnTo>
                    <a:pt x="0" y="12"/>
                  </a:lnTo>
                  <a:lnTo>
                    <a:pt x="2" y="0"/>
                  </a:lnTo>
                  <a:lnTo>
                    <a:pt x="4" y="0"/>
                  </a:lnTo>
                  <a:lnTo>
                    <a:pt x="6" y="22"/>
                  </a:lnTo>
                  <a:close/>
                </a:path>
              </a:pathLst>
            </a:custGeom>
            <a:solidFill>
              <a:srgbClr val="000000"/>
            </a:solidFill>
            <a:ln w="9525">
              <a:noFill/>
              <a:round/>
              <a:headEnd/>
              <a:tailEnd/>
            </a:ln>
          </p:spPr>
          <p:txBody>
            <a:bodyPr/>
            <a:lstStyle/>
            <a:p>
              <a:endParaRPr lang="en-US"/>
            </a:p>
          </p:txBody>
        </p:sp>
        <p:sp>
          <p:nvSpPr>
            <p:cNvPr id="8633" name="Freeform 441"/>
            <p:cNvSpPr>
              <a:spLocks/>
            </p:cNvSpPr>
            <p:nvPr/>
          </p:nvSpPr>
          <p:spPr bwMode="auto">
            <a:xfrm>
              <a:off x="1585" y="1790"/>
              <a:ext cx="101" cy="67"/>
            </a:xfrm>
            <a:custGeom>
              <a:avLst/>
              <a:gdLst/>
              <a:ahLst/>
              <a:cxnLst>
                <a:cxn ang="0">
                  <a:pos x="18" y="2"/>
                </a:cxn>
                <a:cxn ang="0">
                  <a:pos x="18" y="2"/>
                </a:cxn>
                <a:cxn ang="0">
                  <a:pos x="20" y="8"/>
                </a:cxn>
                <a:cxn ang="0">
                  <a:pos x="20" y="12"/>
                </a:cxn>
                <a:cxn ang="0">
                  <a:pos x="18" y="16"/>
                </a:cxn>
                <a:cxn ang="0">
                  <a:pos x="14" y="18"/>
                </a:cxn>
                <a:cxn ang="0">
                  <a:pos x="14" y="18"/>
                </a:cxn>
                <a:cxn ang="0">
                  <a:pos x="6" y="22"/>
                </a:cxn>
                <a:cxn ang="0">
                  <a:pos x="0" y="22"/>
                </a:cxn>
                <a:cxn ang="0">
                  <a:pos x="0" y="22"/>
                </a:cxn>
                <a:cxn ang="0">
                  <a:pos x="0" y="20"/>
                </a:cxn>
                <a:cxn ang="0">
                  <a:pos x="0" y="18"/>
                </a:cxn>
                <a:cxn ang="0">
                  <a:pos x="4" y="16"/>
                </a:cxn>
                <a:cxn ang="0">
                  <a:pos x="8" y="16"/>
                </a:cxn>
                <a:cxn ang="0">
                  <a:pos x="12" y="12"/>
                </a:cxn>
                <a:cxn ang="0">
                  <a:pos x="12" y="12"/>
                </a:cxn>
                <a:cxn ang="0">
                  <a:pos x="14" y="10"/>
                </a:cxn>
                <a:cxn ang="0">
                  <a:pos x="14" y="8"/>
                </a:cxn>
                <a:cxn ang="0">
                  <a:pos x="14" y="4"/>
                </a:cxn>
                <a:cxn ang="0">
                  <a:pos x="14" y="0"/>
                </a:cxn>
                <a:cxn ang="0">
                  <a:pos x="18" y="2"/>
                </a:cxn>
                <a:cxn ang="0">
                  <a:pos x="18" y="2"/>
                </a:cxn>
              </a:cxnLst>
              <a:rect l="0" t="0" r="r" b="b"/>
              <a:pathLst>
                <a:path w="20" h="22">
                  <a:moveTo>
                    <a:pt x="18" y="2"/>
                  </a:moveTo>
                  <a:lnTo>
                    <a:pt x="18" y="2"/>
                  </a:lnTo>
                  <a:lnTo>
                    <a:pt x="20" y="8"/>
                  </a:lnTo>
                  <a:lnTo>
                    <a:pt x="20" y="12"/>
                  </a:lnTo>
                  <a:lnTo>
                    <a:pt x="18" y="16"/>
                  </a:lnTo>
                  <a:lnTo>
                    <a:pt x="14" y="18"/>
                  </a:lnTo>
                  <a:lnTo>
                    <a:pt x="14" y="18"/>
                  </a:lnTo>
                  <a:lnTo>
                    <a:pt x="6" y="22"/>
                  </a:lnTo>
                  <a:lnTo>
                    <a:pt x="0" y="22"/>
                  </a:lnTo>
                  <a:lnTo>
                    <a:pt x="0" y="22"/>
                  </a:lnTo>
                  <a:lnTo>
                    <a:pt x="0" y="20"/>
                  </a:lnTo>
                  <a:lnTo>
                    <a:pt x="0" y="18"/>
                  </a:lnTo>
                  <a:lnTo>
                    <a:pt x="4" y="16"/>
                  </a:lnTo>
                  <a:lnTo>
                    <a:pt x="8" y="16"/>
                  </a:lnTo>
                  <a:lnTo>
                    <a:pt x="12" y="12"/>
                  </a:lnTo>
                  <a:lnTo>
                    <a:pt x="12" y="12"/>
                  </a:lnTo>
                  <a:lnTo>
                    <a:pt x="14" y="10"/>
                  </a:lnTo>
                  <a:lnTo>
                    <a:pt x="14" y="8"/>
                  </a:lnTo>
                  <a:lnTo>
                    <a:pt x="14" y="4"/>
                  </a:lnTo>
                  <a:lnTo>
                    <a:pt x="14" y="0"/>
                  </a:lnTo>
                  <a:lnTo>
                    <a:pt x="18" y="2"/>
                  </a:lnTo>
                  <a:lnTo>
                    <a:pt x="18" y="2"/>
                  </a:lnTo>
                  <a:close/>
                </a:path>
              </a:pathLst>
            </a:custGeom>
            <a:solidFill>
              <a:srgbClr val="000000"/>
            </a:solidFill>
            <a:ln w="9525">
              <a:noFill/>
              <a:round/>
              <a:headEnd/>
              <a:tailEnd/>
            </a:ln>
          </p:spPr>
          <p:txBody>
            <a:bodyPr/>
            <a:lstStyle/>
            <a:p>
              <a:endParaRPr lang="en-US"/>
            </a:p>
          </p:txBody>
        </p:sp>
        <p:sp>
          <p:nvSpPr>
            <p:cNvPr id="8634" name="Freeform 442"/>
            <p:cNvSpPr>
              <a:spLocks/>
            </p:cNvSpPr>
            <p:nvPr/>
          </p:nvSpPr>
          <p:spPr bwMode="auto">
            <a:xfrm>
              <a:off x="3989" y="1697"/>
              <a:ext cx="302" cy="34"/>
            </a:xfrm>
            <a:custGeom>
              <a:avLst/>
              <a:gdLst/>
              <a:ahLst/>
              <a:cxnLst>
                <a:cxn ang="0">
                  <a:pos x="60" y="10"/>
                </a:cxn>
                <a:cxn ang="0">
                  <a:pos x="60" y="10"/>
                </a:cxn>
                <a:cxn ang="0">
                  <a:pos x="58" y="12"/>
                </a:cxn>
                <a:cxn ang="0">
                  <a:pos x="58" y="12"/>
                </a:cxn>
                <a:cxn ang="0">
                  <a:pos x="56" y="12"/>
                </a:cxn>
                <a:cxn ang="0">
                  <a:pos x="52" y="10"/>
                </a:cxn>
                <a:cxn ang="0">
                  <a:pos x="50" y="8"/>
                </a:cxn>
                <a:cxn ang="0">
                  <a:pos x="48" y="8"/>
                </a:cxn>
                <a:cxn ang="0">
                  <a:pos x="48" y="8"/>
                </a:cxn>
                <a:cxn ang="0">
                  <a:pos x="36" y="6"/>
                </a:cxn>
                <a:cxn ang="0">
                  <a:pos x="24" y="6"/>
                </a:cxn>
                <a:cxn ang="0">
                  <a:pos x="12" y="8"/>
                </a:cxn>
                <a:cxn ang="0">
                  <a:pos x="0" y="10"/>
                </a:cxn>
                <a:cxn ang="0">
                  <a:pos x="0" y="10"/>
                </a:cxn>
                <a:cxn ang="0">
                  <a:pos x="0" y="8"/>
                </a:cxn>
                <a:cxn ang="0">
                  <a:pos x="0" y="6"/>
                </a:cxn>
                <a:cxn ang="0">
                  <a:pos x="0" y="6"/>
                </a:cxn>
                <a:cxn ang="0">
                  <a:pos x="14" y="2"/>
                </a:cxn>
                <a:cxn ang="0">
                  <a:pos x="30" y="0"/>
                </a:cxn>
                <a:cxn ang="0">
                  <a:pos x="38" y="0"/>
                </a:cxn>
                <a:cxn ang="0">
                  <a:pos x="46" y="2"/>
                </a:cxn>
                <a:cxn ang="0">
                  <a:pos x="52" y="4"/>
                </a:cxn>
                <a:cxn ang="0">
                  <a:pos x="60" y="10"/>
                </a:cxn>
                <a:cxn ang="0">
                  <a:pos x="60" y="10"/>
                </a:cxn>
              </a:cxnLst>
              <a:rect l="0" t="0" r="r" b="b"/>
              <a:pathLst>
                <a:path w="60" h="12">
                  <a:moveTo>
                    <a:pt x="60" y="10"/>
                  </a:moveTo>
                  <a:lnTo>
                    <a:pt x="60" y="10"/>
                  </a:lnTo>
                  <a:lnTo>
                    <a:pt x="58" y="12"/>
                  </a:lnTo>
                  <a:lnTo>
                    <a:pt x="58" y="12"/>
                  </a:lnTo>
                  <a:lnTo>
                    <a:pt x="56" y="12"/>
                  </a:lnTo>
                  <a:lnTo>
                    <a:pt x="52" y="10"/>
                  </a:lnTo>
                  <a:lnTo>
                    <a:pt x="50" y="8"/>
                  </a:lnTo>
                  <a:lnTo>
                    <a:pt x="48" y="8"/>
                  </a:lnTo>
                  <a:lnTo>
                    <a:pt x="48" y="8"/>
                  </a:lnTo>
                  <a:lnTo>
                    <a:pt x="36" y="6"/>
                  </a:lnTo>
                  <a:lnTo>
                    <a:pt x="24" y="6"/>
                  </a:lnTo>
                  <a:lnTo>
                    <a:pt x="12" y="8"/>
                  </a:lnTo>
                  <a:lnTo>
                    <a:pt x="0" y="10"/>
                  </a:lnTo>
                  <a:lnTo>
                    <a:pt x="0" y="10"/>
                  </a:lnTo>
                  <a:lnTo>
                    <a:pt x="0" y="8"/>
                  </a:lnTo>
                  <a:lnTo>
                    <a:pt x="0" y="6"/>
                  </a:lnTo>
                  <a:lnTo>
                    <a:pt x="0" y="6"/>
                  </a:lnTo>
                  <a:lnTo>
                    <a:pt x="14" y="2"/>
                  </a:lnTo>
                  <a:lnTo>
                    <a:pt x="30" y="0"/>
                  </a:lnTo>
                  <a:lnTo>
                    <a:pt x="38" y="0"/>
                  </a:lnTo>
                  <a:lnTo>
                    <a:pt x="46" y="2"/>
                  </a:lnTo>
                  <a:lnTo>
                    <a:pt x="52" y="4"/>
                  </a:lnTo>
                  <a:lnTo>
                    <a:pt x="60" y="10"/>
                  </a:lnTo>
                  <a:lnTo>
                    <a:pt x="60" y="10"/>
                  </a:lnTo>
                  <a:close/>
                </a:path>
              </a:pathLst>
            </a:custGeom>
            <a:solidFill>
              <a:srgbClr val="000000"/>
            </a:solidFill>
            <a:ln w="9525">
              <a:noFill/>
              <a:round/>
              <a:headEnd/>
              <a:tailEnd/>
            </a:ln>
          </p:spPr>
          <p:txBody>
            <a:bodyPr/>
            <a:lstStyle/>
            <a:p>
              <a:endParaRPr lang="en-US"/>
            </a:p>
          </p:txBody>
        </p:sp>
        <p:sp>
          <p:nvSpPr>
            <p:cNvPr id="8635" name="Freeform 443"/>
            <p:cNvSpPr>
              <a:spLocks/>
            </p:cNvSpPr>
            <p:nvPr/>
          </p:nvSpPr>
          <p:spPr bwMode="auto">
            <a:xfrm>
              <a:off x="1083" y="1857"/>
              <a:ext cx="153" cy="105"/>
            </a:xfrm>
            <a:custGeom>
              <a:avLst/>
              <a:gdLst/>
              <a:ahLst/>
              <a:cxnLst>
                <a:cxn ang="0">
                  <a:pos x="16" y="6"/>
                </a:cxn>
                <a:cxn ang="0">
                  <a:pos x="16" y="6"/>
                </a:cxn>
                <a:cxn ang="0">
                  <a:pos x="8" y="4"/>
                </a:cxn>
                <a:cxn ang="0">
                  <a:pos x="8" y="4"/>
                </a:cxn>
                <a:cxn ang="0">
                  <a:pos x="6" y="10"/>
                </a:cxn>
                <a:cxn ang="0">
                  <a:pos x="8" y="16"/>
                </a:cxn>
                <a:cxn ang="0">
                  <a:pos x="12" y="26"/>
                </a:cxn>
                <a:cxn ang="0">
                  <a:pos x="12" y="26"/>
                </a:cxn>
                <a:cxn ang="0">
                  <a:pos x="16" y="30"/>
                </a:cxn>
                <a:cxn ang="0">
                  <a:pos x="22" y="32"/>
                </a:cxn>
                <a:cxn ang="0">
                  <a:pos x="30" y="30"/>
                </a:cxn>
                <a:cxn ang="0">
                  <a:pos x="30" y="34"/>
                </a:cxn>
                <a:cxn ang="0">
                  <a:pos x="30" y="34"/>
                </a:cxn>
                <a:cxn ang="0">
                  <a:pos x="28" y="36"/>
                </a:cxn>
                <a:cxn ang="0">
                  <a:pos x="24" y="36"/>
                </a:cxn>
                <a:cxn ang="0">
                  <a:pos x="16" y="34"/>
                </a:cxn>
                <a:cxn ang="0">
                  <a:pos x="16" y="34"/>
                </a:cxn>
                <a:cxn ang="0">
                  <a:pos x="8" y="28"/>
                </a:cxn>
                <a:cxn ang="0">
                  <a:pos x="2" y="20"/>
                </a:cxn>
                <a:cxn ang="0">
                  <a:pos x="2" y="20"/>
                </a:cxn>
                <a:cxn ang="0">
                  <a:pos x="0" y="10"/>
                </a:cxn>
                <a:cxn ang="0">
                  <a:pos x="0" y="6"/>
                </a:cxn>
                <a:cxn ang="0">
                  <a:pos x="2" y="2"/>
                </a:cxn>
                <a:cxn ang="0">
                  <a:pos x="2" y="2"/>
                </a:cxn>
                <a:cxn ang="0">
                  <a:pos x="8" y="0"/>
                </a:cxn>
                <a:cxn ang="0">
                  <a:pos x="12" y="0"/>
                </a:cxn>
                <a:cxn ang="0">
                  <a:pos x="16" y="2"/>
                </a:cxn>
                <a:cxn ang="0">
                  <a:pos x="16" y="6"/>
                </a:cxn>
                <a:cxn ang="0">
                  <a:pos x="16" y="6"/>
                </a:cxn>
              </a:cxnLst>
              <a:rect l="0" t="0" r="r" b="b"/>
              <a:pathLst>
                <a:path w="30" h="36">
                  <a:moveTo>
                    <a:pt x="16" y="6"/>
                  </a:moveTo>
                  <a:lnTo>
                    <a:pt x="16" y="6"/>
                  </a:lnTo>
                  <a:lnTo>
                    <a:pt x="8" y="4"/>
                  </a:lnTo>
                  <a:lnTo>
                    <a:pt x="8" y="4"/>
                  </a:lnTo>
                  <a:lnTo>
                    <a:pt x="6" y="10"/>
                  </a:lnTo>
                  <a:lnTo>
                    <a:pt x="8" y="16"/>
                  </a:lnTo>
                  <a:lnTo>
                    <a:pt x="12" y="26"/>
                  </a:lnTo>
                  <a:lnTo>
                    <a:pt x="12" y="26"/>
                  </a:lnTo>
                  <a:lnTo>
                    <a:pt x="16" y="30"/>
                  </a:lnTo>
                  <a:lnTo>
                    <a:pt x="22" y="32"/>
                  </a:lnTo>
                  <a:lnTo>
                    <a:pt x="30" y="30"/>
                  </a:lnTo>
                  <a:lnTo>
                    <a:pt x="30" y="34"/>
                  </a:lnTo>
                  <a:lnTo>
                    <a:pt x="30" y="34"/>
                  </a:lnTo>
                  <a:lnTo>
                    <a:pt x="28" y="36"/>
                  </a:lnTo>
                  <a:lnTo>
                    <a:pt x="24" y="36"/>
                  </a:lnTo>
                  <a:lnTo>
                    <a:pt x="16" y="34"/>
                  </a:lnTo>
                  <a:lnTo>
                    <a:pt x="16" y="34"/>
                  </a:lnTo>
                  <a:lnTo>
                    <a:pt x="8" y="28"/>
                  </a:lnTo>
                  <a:lnTo>
                    <a:pt x="2" y="20"/>
                  </a:lnTo>
                  <a:lnTo>
                    <a:pt x="2" y="20"/>
                  </a:lnTo>
                  <a:lnTo>
                    <a:pt x="0" y="10"/>
                  </a:lnTo>
                  <a:lnTo>
                    <a:pt x="0" y="6"/>
                  </a:lnTo>
                  <a:lnTo>
                    <a:pt x="2" y="2"/>
                  </a:lnTo>
                  <a:lnTo>
                    <a:pt x="2" y="2"/>
                  </a:lnTo>
                  <a:lnTo>
                    <a:pt x="8" y="0"/>
                  </a:lnTo>
                  <a:lnTo>
                    <a:pt x="12" y="0"/>
                  </a:lnTo>
                  <a:lnTo>
                    <a:pt x="16" y="2"/>
                  </a:lnTo>
                  <a:lnTo>
                    <a:pt x="16" y="6"/>
                  </a:lnTo>
                  <a:lnTo>
                    <a:pt x="16" y="6"/>
                  </a:lnTo>
                  <a:close/>
                </a:path>
              </a:pathLst>
            </a:custGeom>
            <a:solidFill>
              <a:srgbClr val="000000"/>
            </a:solidFill>
            <a:ln w="9525">
              <a:noFill/>
              <a:round/>
              <a:headEnd/>
              <a:tailEnd/>
            </a:ln>
          </p:spPr>
          <p:txBody>
            <a:bodyPr/>
            <a:lstStyle/>
            <a:p>
              <a:endParaRPr lang="en-US"/>
            </a:p>
          </p:txBody>
        </p:sp>
        <p:sp>
          <p:nvSpPr>
            <p:cNvPr id="8636" name="Freeform 444"/>
            <p:cNvSpPr>
              <a:spLocks/>
            </p:cNvSpPr>
            <p:nvPr/>
          </p:nvSpPr>
          <p:spPr bwMode="auto">
            <a:xfrm>
              <a:off x="3656" y="1726"/>
              <a:ext cx="281" cy="165"/>
            </a:xfrm>
            <a:custGeom>
              <a:avLst/>
              <a:gdLst/>
              <a:ahLst/>
              <a:cxnLst>
                <a:cxn ang="0">
                  <a:pos x="54" y="0"/>
                </a:cxn>
                <a:cxn ang="0">
                  <a:pos x="54" y="0"/>
                </a:cxn>
                <a:cxn ang="0">
                  <a:pos x="56" y="2"/>
                </a:cxn>
                <a:cxn ang="0">
                  <a:pos x="56" y="6"/>
                </a:cxn>
                <a:cxn ang="0">
                  <a:pos x="56" y="6"/>
                </a:cxn>
                <a:cxn ang="0">
                  <a:pos x="54" y="6"/>
                </a:cxn>
                <a:cxn ang="0">
                  <a:pos x="52" y="6"/>
                </a:cxn>
                <a:cxn ang="0">
                  <a:pos x="50" y="4"/>
                </a:cxn>
                <a:cxn ang="0">
                  <a:pos x="48" y="4"/>
                </a:cxn>
                <a:cxn ang="0">
                  <a:pos x="48" y="4"/>
                </a:cxn>
                <a:cxn ang="0">
                  <a:pos x="34" y="10"/>
                </a:cxn>
                <a:cxn ang="0">
                  <a:pos x="20" y="18"/>
                </a:cxn>
                <a:cxn ang="0">
                  <a:pos x="16" y="24"/>
                </a:cxn>
                <a:cxn ang="0">
                  <a:pos x="10" y="32"/>
                </a:cxn>
                <a:cxn ang="0">
                  <a:pos x="8" y="38"/>
                </a:cxn>
                <a:cxn ang="0">
                  <a:pos x="6" y="46"/>
                </a:cxn>
                <a:cxn ang="0">
                  <a:pos x="6" y="46"/>
                </a:cxn>
                <a:cxn ang="0">
                  <a:pos x="6" y="48"/>
                </a:cxn>
                <a:cxn ang="0">
                  <a:pos x="6" y="52"/>
                </a:cxn>
                <a:cxn ang="0">
                  <a:pos x="4" y="54"/>
                </a:cxn>
                <a:cxn ang="0">
                  <a:pos x="0" y="56"/>
                </a:cxn>
                <a:cxn ang="0">
                  <a:pos x="0" y="56"/>
                </a:cxn>
                <a:cxn ang="0">
                  <a:pos x="0" y="48"/>
                </a:cxn>
                <a:cxn ang="0">
                  <a:pos x="0" y="40"/>
                </a:cxn>
                <a:cxn ang="0">
                  <a:pos x="4" y="34"/>
                </a:cxn>
                <a:cxn ang="0">
                  <a:pos x="8" y="28"/>
                </a:cxn>
                <a:cxn ang="0">
                  <a:pos x="18" y="16"/>
                </a:cxn>
                <a:cxn ang="0">
                  <a:pos x="28" y="6"/>
                </a:cxn>
                <a:cxn ang="0">
                  <a:pos x="28" y="6"/>
                </a:cxn>
                <a:cxn ang="0">
                  <a:pos x="42" y="0"/>
                </a:cxn>
                <a:cxn ang="0">
                  <a:pos x="48" y="0"/>
                </a:cxn>
                <a:cxn ang="0">
                  <a:pos x="54" y="0"/>
                </a:cxn>
                <a:cxn ang="0">
                  <a:pos x="54" y="0"/>
                </a:cxn>
              </a:cxnLst>
              <a:rect l="0" t="0" r="r" b="b"/>
              <a:pathLst>
                <a:path w="56" h="56">
                  <a:moveTo>
                    <a:pt x="54" y="0"/>
                  </a:moveTo>
                  <a:lnTo>
                    <a:pt x="54" y="0"/>
                  </a:lnTo>
                  <a:lnTo>
                    <a:pt x="56" y="2"/>
                  </a:lnTo>
                  <a:lnTo>
                    <a:pt x="56" y="6"/>
                  </a:lnTo>
                  <a:lnTo>
                    <a:pt x="56" y="6"/>
                  </a:lnTo>
                  <a:lnTo>
                    <a:pt x="54" y="6"/>
                  </a:lnTo>
                  <a:lnTo>
                    <a:pt x="52" y="6"/>
                  </a:lnTo>
                  <a:lnTo>
                    <a:pt x="50" y="4"/>
                  </a:lnTo>
                  <a:lnTo>
                    <a:pt x="48" y="4"/>
                  </a:lnTo>
                  <a:lnTo>
                    <a:pt x="48" y="4"/>
                  </a:lnTo>
                  <a:lnTo>
                    <a:pt x="34" y="10"/>
                  </a:lnTo>
                  <a:lnTo>
                    <a:pt x="20" y="18"/>
                  </a:lnTo>
                  <a:lnTo>
                    <a:pt x="16" y="24"/>
                  </a:lnTo>
                  <a:lnTo>
                    <a:pt x="10" y="32"/>
                  </a:lnTo>
                  <a:lnTo>
                    <a:pt x="8" y="38"/>
                  </a:lnTo>
                  <a:lnTo>
                    <a:pt x="6" y="46"/>
                  </a:lnTo>
                  <a:lnTo>
                    <a:pt x="6" y="46"/>
                  </a:lnTo>
                  <a:lnTo>
                    <a:pt x="6" y="48"/>
                  </a:lnTo>
                  <a:lnTo>
                    <a:pt x="6" y="52"/>
                  </a:lnTo>
                  <a:lnTo>
                    <a:pt x="4" y="54"/>
                  </a:lnTo>
                  <a:lnTo>
                    <a:pt x="0" y="56"/>
                  </a:lnTo>
                  <a:lnTo>
                    <a:pt x="0" y="56"/>
                  </a:lnTo>
                  <a:lnTo>
                    <a:pt x="0" y="48"/>
                  </a:lnTo>
                  <a:lnTo>
                    <a:pt x="0" y="40"/>
                  </a:lnTo>
                  <a:lnTo>
                    <a:pt x="4" y="34"/>
                  </a:lnTo>
                  <a:lnTo>
                    <a:pt x="8" y="28"/>
                  </a:lnTo>
                  <a:lnTo>
                    <a:pt x="18" y="16"/>
                  </a:lnTo>
                  <a:lnTo>
                    <a:pt x="28" y="6"/>
                  </a:lnTo>
                  <a:lnTo>
                    <a:pt x="28" y="6"/>
                  </a:lnTo>
                  <a:lnTo>
                    <a:pt x="42" y="0"/>
                  </a:lnTo>
                  <a:lnTo>
                    <a:pt x="48" y="0"/>
                  </a:lnTo>
                  <a:lnTo>
                    <a:pt x="54" y="0"/>
                  </a:lnTo>
                  <a:lnTo>
                    <a:pt x="54" y="0"/>
                  </a:lnTo>
                  <a:close/>
                </a:path>
              </a:pathLst>
            </a:custGeom>
            <a:solidFill>
              <a:srgbClr val="000000"/>
            </a:solidFill>
            <a:ln w="9525">
              <a:noFill/>
              <a:round/>
              <a:headEnd/>
              <a:tailEnd/>
            </a:ln>
          </p:spPr>
          <p:txBody>
            <a:bodyPr/>
            <a:lstStyle/>
            <a:p>
              <a:endParaRPr lang="en-US"/>
            </a:p>
          </p:txBody>
        </p:sp>
        <p:sp>
          <p:nvSpPr>
            <p:cNvPr id="8637" name="Freeform 445"/>
            <p:cNvSpPr>
              <a:spLocks/>
            </p:cNvSpPr>
            <p:nvPr/>
          </p:nvSpPr>
          <p:spPr bwMode="auto">
            <a:xfrm>
              <a:off x="2732" y="1797"/>
              <a:ext cx="493" cy="236"/>
            </a:xfrm>
            <a:custGeom>
              <a:avLst/>
              <a:gdLst/>
              <a:ahLst/>
              <a:cxnLst>
                <a:cxn ang="0">
                  <a:pos x="98" y="4"/>
                </a:cxn>
                <a:cxn ang="0">
                  <a:pos x="98" y="4"/>
                </a:cxn>
                <a:cxn ang="0">
                  <a:pos x="96" y="16"/>
                </a:cxn>
                <a:cxn ang="0">
                  <a:pos x="94" y="28"/>
                </a:cxn>
                <a:cxn ang="0">
                  <a:pos x="94" y="28"/>
                </a:cxn>
                <a:cxn ang="0">
                  <a:pos x="88" y="40"/>
                </a:cxn>
                <a:cxn ang="0">
                  <a:pos x="84" y="50"/>
                </a:cxn>
                <a:cxn ang="0">
                  <a:pos x="76" y="58"/>
                </a:cxn>
                <a:cxn ang="0">
                  <a:pos x="64" y="66"/>
                </a:cxn>
                <a:cxn ang="0">
                  <a:pos x="64" y="66"/>
                </a:cxn>
                <a:cxn ang="0">
                  <a:pos x="58" y="70"/>
                </a:cxn>
                <a:cxn ang="0">
                  <a:pos x="50" y="74"/>
                </a:cxn>
                <a:cxn ang="0">
                  <a:pos x="42" y="78"/>
                </a:cxn>
                <a:cxn ang="0">
                  <a:pos x="34" y="80"/>
                </a:cxn>
                <a:cxn ang="0">
                  <a:pos x="16" y="78"/>
                </a:cxn>
                <a:cxn ang="0">
                  <a:pos x="0" y="74"/>
                </a:cxn>
                <a:cxn ang="0">
                  <a:pos x="0" y="72"/>
                </a:cxn>
                <a:cxn ang="0">
                  <a:pos x="0" y="72"/>
                </a:cxn>
                <a:cxn ang="0">
                  <a:pos x="8" y="72"/>
                </a:cxn>
                <a:cxn ang="0">
                  <a:pos x="16" y="74"/>
                </a:cxn>
                <a:cxn ang="0">
                  <a:pos x="16" y="74"/>
                </a:cxn>
                <a:cxn ang="0">
                  <a:pos x="30" y="76"/>
                </a:cxn>
                <a:cxn ang="0">
                  <a:pos x="44" y="72"/>
                </a:cxn>
                <a:cxn ang="0">
                  <a:pos x="56" y="66"/>
                </a:cxn>
                <a:cxn ang="0">
                  <a:pos x="66" y="58"/>
                </a:cxn>
                <a:cxn ang="0">
                  <a:pos x="66" y="58"/>
                </a:cxn>
                <a:cxn ang="0">
                  <a:pos x="72" y="56"/>
                </a:cxn>
                <a:cxn ang="0">
                  <a:pos x="76" y="52"/>
                </a:cxn>
                <a:cxn ang="0">
                  <a:pos x="82" y="42"/>
                </a:cxn>
                <a:cxn ang="0">
                  <a:pos x="82" y="42"/>
                </a:cxn>
                <a:cxn ang="0">
                  <a:pos x="90" y="20"/>
                </a:cxn>
                <a:cxn ang="0">
                  <a:pos x="94" y="0"/>
                </a:cxn>
                <a:cxn ang="0">
                  <a:pos x="94" y="0"/>
                </a:cxn>
                <a:cxn ang="0">
                  <a:pos x="96" y="2"/>
                </a:cxn>
                <a:cxn ang="0">
                  <a:pos x="98" y="4"/>
                </a:cxn>
                <a:cxn ang="0">
                  <a:pos x="98" y="4"/>
                </a:cxn>
              </a:cxnLst>
              <a:rect l="0" t="0" r="r" b="b"/>
              <a:pathLst>
                <a:path w="98" h="80">
                  <a:moveTo>
                    <a:pt x="98" y="4"/>
                  </a:moveTo>
                  <a:lnTo>
                    <a:pt x="98" y="4"/>
                  </a:lnTo>
                  <a:lnTo>
                    <a:pt x="96" y="16"/>
                  </a:lnTo>
                  <a:lnTo>
                    <a:pt x="94" y="28"/>
                  </a:lnTo>
                  <a:lnTo>
                    <a:pt x="94" y="28"/>
                  </a:lnTo>
                  <a:lnTo>
                    <a:pt x="88" y="40"/>
                  </a:lnTo>
                  <a:lnTo>
                    <a:pt x="84" y="50"/>
                  </a:lnTo>
                  <a:lnTo>
                    <a:pt x="76" y="58"/>
                  </a:lnTo>
                  <a:lnTo>
                    <a:pt x="64" y="66"/>
                  </a:lnTo>
                  <a:lnTo>
                    <a:pt x="64" y="66"/>
                  </a:lnTo>
                  <a:lnTo>
                    <a:pt x="58" y="70"/>
                  </a:lnTo>
                  <a:lnTo>
                    <a:pt x="50" y="74"/>
                  </a:lnTo>
                  <a:lnTo>
                    <a:pt x="42" y="78"/>
                  </a:lnTo>
                  <a:lnTo>
                    <a:pt x="34" y="80"/>
                  </a:lnTo>
                  <a:lnTo>
                    <a:pt x="16" y="78"/>
                  </a:lnTo>
                  <a:lnTo>
                    <a:pt x="0" y="74"/>
                  </a:lnTo>
                  <a:lnTo>
                    <a:pt x="0" y="72"/>
                  </a:lnTo>
                  <a:lnTo>
                    <a:pt x="0" y="72"/>
                  </a:lnTo>
                  <a:lnTo>
                    <a:pt x="8" y="72"/>
                  </a:lnTo>
                  <a:lnTo>
                    <a:pt x="16" y="74"/>
                  </a:lnTo>
                  <a:lnTo>
                    <a:pt x="16" y="74"/>
                  </a:lnTo>
                  <a:lnTo>
                    <a:pt x="30" y="76"/>
                  </a:lnTo>
                  <a:lnTo>
                    <a:pt x="44" y="72"/>
                  </a:lnTo>
                  <a:lnTo>
                    <a:pt x="56" y="66"/>
                  </a:lnTo>
                  <a:lnTo>
                    <a:pt x="66" y="58"/>
                  </a:lnTo>
                  <a:lnTo>
                    <a:pt x="66" y="58"/>
                  </a:lnTo>
                  <a:lnTo>
                    <a:pt x="72" y="56"/>
                  </a:lnTo>
                  <a:lnTo>
                    <a:pt x="76" y="52"/>
                  </a:lnTo>
                  <a:lnTo>
                    <a:pt x="82" y="42"/>
                  </a:lnTo>
                  <a:lnTo>
                    <a:pt x="82" y="42"/>
                  </a:lnTo>
                  <a:lnTo>
                    <a:pt x="90" y="20"/>
                  </a:lnTo>
                  <a:lnTo>
                    <a:pt x="94" y="0"/>
                  </a:lnTo>
                  <a:lnTo>
                    <a:pt x="94" y="0"/>
                  </a:lnTo>
                  <a:lnTo>
                    <a:pt x="96" y="2"/>
                  </a:lnTo>
                  <a:lnTo>
                    <a:pt x="98" y="4"/>
                  </a:lnTo>
                  <a:lnTo>
                    <a:pt x="98" y="4"/>
                  </a:lnTo>
                  <a:close/>
                </a:path>
              </a:pathLst>
            </a:custGeom>
            <a:solidFill>
              <a:srgbClr val="000000"/>
            </a:solidFill>
            <a:ln w="9525">
              <a:noFill/>
              <a:round/>
              <a:headEnd/>
              <a:tailEnd/>
            </a:ln>
          </p:spPr>
          <p:txBody>
            <a:bodyPr/>
            <a:lstStyle/>
            <a:p>
              <a:endParaRPr lang="en-US"/>
            </a:p>
          </p:txBody>
        </p:sp>
        <p:sp>
          <p:nvSpPr>
            <p:cNvPr id="8638" name="Freeform 446"/>
            <p:cNvSpPr>
              <a:spLocks/>
            </p:cNvSpPr>
            <p:nvPr/>
          </p:nvSpPr>
          <p:spPr bwMode="auto">
            <a:xfrm>
              <a:off x="2580" y="1820"/>
              <a:ext cx="91" cy="101"/>
            </a:xfrm>
            <a:custGeom>
              <a:avLst/>
              <a:gdLst/>
              <a:ahLst/>
              <a:cxnLst>
                <a:cxn ang="0">
                  <a:pos x="4" y="0"/>
                </a:cxn>
                <a:cxn ang="0">
                  <a:pos x="4" y="0"/>
                </a:cxn>
                <a:cxn ang="0">
                  <a:pos x="6" y="10"/>
                </a:cxn>
                <a:cxn ang="0">
                  <a:pos x="8" y="18"/>
                </a:cxn>
                <a:cxn ang="0">
                  <a:pos x="12" y="26"/>
                </a:cxn>
                <a:cxn ang="0">
                  <a:pos x="18" y="32"/>
                </a:cxn>
                <a:cxn ang="0">
                  <a:pos x="18" y="32"/>
                </a:cxn>
                <a:cxn ang="0">
                  <a:pos x="18" y="34"/>
                </a:cxn>
                <a:cxn ang="0">
                  <a:pos x="16" y="34"/>
                </a:cxn>
                <a:cxn ang="0">
                  <a:pos x="16" y="34"/>
                </a:cxn>
                <a:cxn ang="0">
                  <a:pos x="12" y="34"/>
                </a:cxn>
                <a:cxn ang="0">
                  <a:pos x="10" y="32"/>
                </a:cxn>
                <a:cxn ang="0">
                  <a:pos x="4" y="26"/>
                </a:cxn>
                <a:cxn ang="0">
                  <a:pos x="4" y="26"/>
                </a:cxn>
                <a:cxn ang="0">
                  <a:pos x="0" y="14"/>
                </a:cxn>
                <a:cxn ang="0">
                  <a:pos x="0" y="6"/>
                </a:cxn>
                <a:cxn ang="0">
                  <a:pos x="0" y="0"/>
                </a:cxn>
                <a:cxn ang="0">
                  <a:pos x="4" y="0"/>
                </a:cxn>
              </a:cxnLst>
              <a:rect l="0" t="0" r="r" b="b"/>
              <a:pathLst>
                <a:path w="18" h="34">
                  <a:moveTo>
                    <a:pt x="4" y="0"/>
                  </a:moveTo>
                  <a:lnTo>
                    <a:pt x="4" y="0"/>
                  </a:lnTo>
                  <a:lnTo>
                    <a:pt x="6" y="10"/>
                  </a:lnTo>
                  <a:lnTo>
                    <a:pt x="8" y="18"/>
                  </a:lnTo>
                  <a:lnTo>
                    <a:pt x="12" y="26"/>
                  </a:lnTo>
                  <a:lnTo>
                    <a:pt x="18" y="32"/>
                  </a:lnTo>
                  <a:lnTo>
                    <a:pt x="18" y="32"/>
                  </a:lnTo>
                  <a:lnTo>
                    <a:pt x="18" y="34"/>
                  </a:lnTo>
                  <a:lnTo>
                    <a:pt x="16" y="34"/>
                  </a:lnTo>
                  <a:lnTo>
                    <a:pt x="16" y="34"/>
                  </a:lnTo>
                  <a:lnTo>
                    <a:pt x="12" y="34"/>
                  </a:lnTo>
                  <a:lnTo>
                    <a:pt x="10" y="32"/>
                  </a:lnTo>
                  <a:lnTo>
                    <a:pt x="4" y="26"/>
                  </a:lnTo>
                  <a:lnTo>
                    <a:pt x="4" y="26"/>
                  </a:lnTo>
                  <a:lnTo>
                    <a:pt x="0" y="14"/>
                  </a:lnTo>
                  <a:lnTo>
                    <a:pt x="0" y="6"/>
                  </a:lnTo>
                  <a:lnTo>
                    <a:pt x="0" y="0"/>
                  </a:lnTo>
                  <a:lnTo>
                    <a:pt x="4" y="0"/>
                  </a:lnTo>
                  <a:close/>
                </a:path>
              </a:pathLst>
            </a:custGeom>
            <a:solidFill>
              <a:srgbClr val="000000"/>
            </a:solidFill>
            <a:ln w="9525">
              <a:noFill/>
              <a:round/>
              <a:headEnd/>
              <a:tailEnd/>
            </a:ln>
          </p:spPr>
          <p:txBody>
            <a:bodyPr/>
            <a:lstStyle/>
            <a:p>
              <a:endParaRPr lang="en-US"/>
            </a:p>
          </p:txBody>
        </p:sp>
        <p:sp>
          <p:nvSpPr>
            <p:cNvPr id="8639" name="Freeform 447"/>
            <p:cNvSpPr>
              <a:spLocks/>
            </p:cNvSpPr>
            <p:nvPr/>
          </p:nvSpPr>
          <p:spPr bwMode="auto">
            <a:xfrm>
              <a:off x="4310" y="1745"/>
              <a:ext cx="162" cy="165"/>
            </a:xfrm>
            <a:custGeom>
              <a:avLst/>
              <a:gdLst/>
              <a:ahLst/>
              <a:cxnLst>
                <a:cxn ang="0">
                  <a:pos x="20" y="14"/>
                </a:cxn>
                <a:cxn ang="0">
                  <a:pos x="20" y="14"/>
                </a:cxn>
                <a:cxn ang="0">
                  <a:pos x="26" y="22"/>
                </a:cxn>
                <a:cxn ang="0">
                  <a:pos x="30" y="32"/>
                </a:cxn>
                <a:cxn ang="0">
                  <a:pos x="32" y="42"/>
                </a:cxn>
                <a:cxn ang="0">
                  <a:pos x="32" y="52"/>
                </a:cxn>
                <a:cxn ang="0">
                  <a:pos x="32" y="52"/>
                </a:cxn>
                <a:cxn ang="0">
                  <a:pos x="32" y="54"/>
                </a:cxn>
                <a:cxn ang="0">
                  <a:pos x="32" y="56"/>
                </a:cxn>
                <a:cxn ang="0">
                  <a:pos x="28" y="56"/>
                </a:cxn>
                <a:cxn ang="0">
                  <a:pos x="28" y="56"/>
                </a:cxn>
                <a:cxn ang="0">
                  <a:pos x="26" y="40"/>
                </a:cxn>
                <a:cxn ang="0">
                  <a:pos x="22" y="26"/>
                </a:cxn>
                <a:cxn ang="0">
                  <a:pos x="14" y="14"/>
                </a:cxn>
                <a:cxn ang="0">
                  <a:pos x="8" y="8"/>
                </a:cxn>
                <a:cxn ang="0">
                  <a:pos x="2" y="4"/>
                </a:cxn>
                <a:cxn ang="0">
                  <a:pos x="2" y="4"/>
                </a:cxn>
                <a:cxn ang="0">
                  <a:pos x="0" y="2"/>
                </a:cxn>
                <a:cxn ang="0">
                  <a:pos x="2" y="0"/>
                </a:cxn>
                <a:cxn ang="0">
                  <a:pos x="6" y="0"/>
                </a:cxn>
                <a:cxn ang="0">
                  <a:pos x="20" y="14"/>
                </a:cxn>
              </a:cxnLst>
              <a:rect l="0" t="0" r="r" b="b"/>
              <a:pathLst>
                <a:path w="32" h="56">
                  <a:moveTo>
                    <a:pt x="20" y="14"/>
                  </a:moveTo>
                  <a:lnTo>
                    <a:pt x="20" y="14"/>
                  </a:lnTo>
                  <a:lnTo>
                    <a:pt x="26" y="22"/>
                  </a:lnTo>
                  <a:lnTo>
                    <a:pt x="30" y="32"/>
                  </a:lnTo>
                  <a:lnTo>
                    <a:pt x="32" y="42"/>
                  </a:lnTo>
                  <a:lnTo>
                    <a:pt x="32" y="52"/>
                  </a:lnTo>
                  <a:lnTo>
                    <a:pt x="32" y="52"/>
                  </a:lnTo>
                  <a:lnTo>
                    <a:pt x="32" y="54"/>
                  </a:lnTo>
                  <a:lnTo>
                    <a:pt x="32" y="56"/>
                  </a:lnTo>
                  <a:lnTo>
                    <a:pt x="28" y="56"/>
                  </a:lnTo>
                  <a:lnTo>
                    <a:pt x="28" y="56"/>
                  </a:lnTo>
                  <a:lnTo>
                    <a:pt x="26" y="40"/>
                  </a:lnTo>
                  <a:lnTo>
                    <a:pt x="22" y="26"/>
                  </a:lnTo>
                  <a:lnTo>
                    <a:pt x="14" y="14"/>
                  </a:lnTo>
                  <a:lnTo>
                    <a:pt x="8" y="8"/>
                  </a:lnTo>
                  <a:lnTo>
                    <a:pt x="2" y="4"/>
                  </a:lnTo>
                  <a:lnTo>
                    <a:pt x="2" y="4"/>
                  </a:lnTo>
                  <a:lnTo>
                    <a:pt x="0" y="2"/>
                  </a:lnTo>
                  <a:lnTo>
                    <a:pt x="2" y="0"/>
                  </a:lnTo>
                  <a:lnTo>
                    <a:pt x="6" y="0"/>
                  </a:lnTo>
                  <a:lnTo>
                    <a:pt x="20" y="14"/>
                  </a:lnTo>
                  <a:close/>
                </a:path>
              </a:pathLst>
            </a:custGeom>
            <a:solidFill>
              <a:srgbClr val="000000"/>
            </a:solidFill>
            <a:ln w="9525">
              <a:noFill/>
              <a:round/>
              <a:headEnd/>
              <a:tailEnd/>
            </a:ln>
          </p:spPr>
          <p:txBody>
            <a:bodyPr/>
            <a:lstStyle/>
            <a:p>
              <a:endParaRPr lang="en-US"/>
            </a:p>
          </p:txBody>
        </p:sp>
        <p:sp>
          <p:nvSpPr>
            <p:cNvPr id="8640" name="Freeform 448"/>
            <p:cNvSpPr>
              <a:spLocks/>
            </p:cNvSpPr>
            <p:nvPr/>
          </p:nvSpPr>
          <p:spPr bwMode="auto">
            <a:xfrm>
              <a:off x="1556" y="1887"/>
              <a:ext cx="149" cy="64"/>
            </a:xfrm>
            <a:custGeom>
              <a:avLst/>
              <a:gdLst/>
              <a:ahLst/>
              <a:cxnLst>
                <a:cxn ang="0">
                  <a:pos x="30" y="8"/>
                </a:cxn>
                <a:cxn ang="0">
                  <a:pos x="30" y="8"/>
                </a:cxn>
                <a:cxn ang="0">
                  <a:pos x="30" y="10"/>
                </a:cxn>
                <a:cxn ang="0">
                  <a:pos x="30" y="10"/>
                </a:cxn>
                <a:cxn ang="0">
                  <a:pos x="30" y="10"/>
                </a:cxn>
                <a:cxn ang="0">
                  <a:pos x="26" y="10"/>
                </a:cxn>
                <a:cxn ang="0">
                  <a:pos x="24" y="8"/>
                </a:cxn>
                <a:cxn ang="0">
                  <a:pos x="20" y="6"/>
                </a:cxn>
                <a:cxn ang="0">
                  <a:pos x="18" y="6"/>
                </a:cxn>
                <a:cxn ang="0">
                  <a:pos x="18" y="6"/>
                </a:cxn>
                <a:cxn ang="0">
                  <a:pos x="12" y="10"/>
                </a:cxn>
                <a:cxn ang="0">
                  <a:pos x="10" y="16"/>
                </a:cxn>
                <a:cxn ang="0">
                  <a:pos x="6" y="22"/>
                </a:cxn>
                <a:cxn ang="0">
                  <a:pos x="4" y="22"/>
                </a:cxn>
                <a:cxn ang="0">
                  <a:pos x="0" y="22"/>
                </a:cxn>
                <a:cxn ang="0">
                  <a:pos x="2" y="18"/>
                </a:cxn>
                <a:cxn ang="0">
                  <a:pos x="2" y="18"/>
                </a:cxn>
                <a:cxn ang="0">
                  <a:pos x="6" y="12"/>
                </a:cxn>
                <a:cxn ang="0">
                  <a:pos x="10" y="6"/>
                </a:cxn>
                <a:cxn ang="0">
                  <a:pos x="16" y="2"/>
                </a:cxn>
                <a:cxn ang="0">
                  <a:pos x="18" y="0"/>
                </a:cxn>
                <a:cxn ang="0">
                  <a:pos x="22" y="0"/>
                </a:cxn>
                <a:cxn ang="0">
                  <a:pos x="30" y="8"/>
                </a:cxn>
              </a:cxnLst>
              <a:rect l="0" t="0" r="r" b="b"/>
              <a:pathLst>
                <a:path w="30" h="22">
                  <a:moveTo>
                    <a:pt x="30" y="8"/>
                  </a:moveTo>
                  <a:lnTo>
                    <a:pt x="30" y="8"/>
                  </a:lnTo>
                  <a:lnTo>
                    <a:pt x="30" y="10"/>
                  </a:lnTo>
                  <a:lnTo>
                    <a:pt x="30" y="10"/>
                  </a:lnTo>
                  <a:lnTo>
                    <a:pt x="30" y="10"/>
                  </a:lnTo>
                  <a:lnTo>
                    <a:pt x="26" y="10"/>
                  </a:lnTo>
                  <a:lnTo>
                    <a:pt x="24" y="8"/>
                  </a:lnTo>
                  <a:lnTo>
                    <a:pt x="20" y="6"/>
                  </a:lnTo>
                  <a:lnTo>
                    <a:pt x="18" y="6"/>
                  </a:lnTo>
                  <a:lnTo>
                    <a:pt x="18" y="6"/>
                  </a:lnTo>
                  <a:lnTo>
                    <a:pt x="12" y="10"/>
                  </a:lnTo>
                  <a:lnTo>
                    <a:pt x="10" y="16"/>
                  </a:lnTo>
                  <a:lnTo>
                    <a:pt x="6" y="22"/>
                  </a:lnTo>
                  <a:lnTo>
                    <a:pt x="4" y="22"/>
                  </a:lnTo>
                  <a:lnTo>
                    <a:pt x="0" y="22"/>
                  </a:lnTo>
                  <a:lnTo>
                    <a:pt x="2" y="18"/>
                  </a:lnTo>
                  <a:lnTo>
                    <a:pt x="2" y="18"/>
                  </a:lnTo>
                  <a:lnTo>
                    <a:pt x="6" y="12"/>
                  </a:lnTo>
                  <a:lnTo>
                    <a:pt x="10" y="6"/>
                  </a:lnTo>
                  <a:lnTo>
                    <a:pt x="16" y="2"/>
                  </a:lnTo>
                  <a:lnTo>
                    <a:pt x="18" y="0"/>
                  </a:lnTo>
                  <a:lnTo>
                    <a:pt x="22" y="0"/>
                  </a:lnTo>
                  <a:lnTo>
                    <a:pt x="30" y="8"/>
                  </a:lnTo>
                  <a:close/>
                </a:path>
              </a:pathLst>
            </a:custGeom>
            <a:solidFill>
              <a:srgbClr val="000000"/>
            </a:solidFill>
            <a:ln w="9525">
              <a:noFill/>
              <a:round/>
              <a:headEnd/>
              <a:tailEnd/>
            </a:ln>
          </p:spPr>
          <p:txBody>
            <a:bodyPr/>
            <a:lstStyle/>
            <a:p>
              <a:endParaRPr lang="en-US"/>
            </a:p>
          </p:txBody>
        </p:sp>
        <p:sp>
          <p:nvSpPr>
            <p:cNvPr id="8641" name="Freeform 449"/>
            <p:cNvSpPr>
              <a:spLocks/>
            </p:cNvSpPr>
            <p:nvPr/>
          </p:nvSpPr>
          <p:spPr bwMode="auto">
            <a:xfrm>
              <a:off x="2512" y="1843"/>
              <a:ext cx="168" cy="167"/>
            </a:xfrm>
            <a:custGeom>
              <a:avLst/>
              <a:gdLst/>
              <a:ahLst/>
              <a:cxnLst>
                <a:cxn ang="0">
                  <a:pos x="8" y="0"/>
                </a:cxn>
                <a:cxn ang="0">
                  <a:pos x="8" y="0"/>
                </a:cxn>
                <a:cxn ang="0">
                  <a:pos x="8" y="10"/>
                </a:cxn>
                <a:cxn ang="0">
                  <a:pos x="6" y="18"/>
                </a:cxn>
                <a:cxn ang="0">
                  <a:pos x="8" y="26"/>
                </a:cxn>
                <a:cxn ang="0">
                  <a:pos x="12" y="34"/>
                </a:cxn>
                <a:cxn ang="0">
                  <a:pos x="12" y="34"/>
                </a:cxn>
                <a:cxn ang="0">
                  <a:pos x="16" y="40"/>
                </a:cxn>
                <a:cxn ang="0">
                  <a:pos x="24" y="44"/>
                </a:cxn>
                <a:cxn ang="0">
                  <a:pos x="32" y="50"/>
                </a:cxn>
                <a:cxn ang="0">
                  <a:pos x="34" y="54"/>
                </a:cxn>
                <a:cxn ang="0">
                  <a:pos x="34" y="56"/>
                </a:cxn>
                <a:cxn ang="0">
                  <a:pos x="34" y="56"/>
                </a:cxn>
                <a:cxn ang="0">
                  <a:pos x="32" y="56"/>
                </a:cxn>
                <a:cxn ang="0">
                  <a:pos x="28" y="54"/>
                </a:cxn>
                <a:cxn ang="0">
                  <a:pos x="20" y="48"/>
                </a:cxn>
                <a:cxn ang="0">
                  <a:pos x="6" y="36"/>
                </a:cxn>
                <a:cxn ang="0">
                  <a:pos x="6" y="36"/>
                </a:cxn>
                <a:cxn ang="0">
                  <a:pos x="2" y="28"/>
                </a:cxn>
                <a:cxn ang="0">
                  <a:pos x="0" y="18"/>
                </a:cxn>
                <a:cxn ang="0">
                  <a:pos x="2" y="8"/>
                </a:cxn>
                <a:cxn ang="0">
                  <a:pos x="4" y="0"/>
                </a:cxn>
                <a:cxn ang="0">
                  <a:pos x="4" y="0"/>
                </a:cxn>
                <a:cxn ang="0">
                  <a:pos x="6" y="0"/>
                </a:cxn>
                <a:cxn ang="0">
                  <a:pos x="8" y="0"/>
                </a:cxn>
                <a:cxn ang="0">
                  <a:pos x="8" y="0"/>
                </a:cxn>
              </a:cxnLst>
              <a:rect l="0" t="0" r="r" b="b"/>
              <a:pathLst>
                <a:path w="34" h="56">
                  <a:moveTo>
                    <a:pt x="8" y="0"/>
                  </a:moveTo>
                  <a:lnTo>
                    <a:pt x="8" y="0"/>
                  </a:lnTo>
                  <a:lnTo>
                    <a:pt x="8" y="10"/>
                  </a:lnTo>
                  <a:lnTo>
                    <a:pt x="6" y="18"/>
                  </a:lnTo>
                  <a:lnTo>
                    <a:pt x="8" y="26"/>
                  </a:lnTo>
                  <a:lnTo>
                    <a:pt x="12" y="34"/>
                  </a:lnTo>
                  <a:lnTo>
                    <a:pt x="12" y="34"/>
                  </a:lnTo>
                  <a:lnTo>
                    <a:pt x="16" y="40"/>
                  </a:lnTo>
                  <a:lnTo>
                    <a:pt x="24" y="44"/>
                  </a:lnTo>
                  <a:lnTo>
                    <a:pt x="32" y="50"/>
                  </a:lnTo>
                  <a:lnTo>
                    <a:pt x="34" y="54"/>
                  </a:lnTo>
                  <a:lnTo>
                    <a:pt x="34" y="56"/>
                  </a:lnTo>
                  <a:lnTo>
                    <a:pt x="34" y="56"/>
                  </a:lnTo>
                  <a:lnTo>
                    <a:pt x="32" y="56"/>
                  </a:lnTo>
                  <a:lnTo>
                    <a:pt x="28" y="54"/>
                  </a:lnTo>
                  <a:lnTo>
                    <a:pt x="20" y="48"/>
                  </a:lnTo>
                  <a:lnTo>
                    <a:pt x="6" y="36"/>
                  </a:lnTo>
                  <a:lnTo>
                    <a:pt x="6" y="36"/>
                  </a:lnTo>
                  <a:lnTo>
                    <a:pt x="2" y="28"/>
                  </a:lnTo>
                  <a:lnTo>
                    <a:pt x="0" y="18"/>
                  </a:lnTo>
                  <a:lnTo>
                    <a:pt x="2" y="8"/>
                  </a:lnTo>
                  <a:lnTo>
                    <a:pt x="4" y="0"/>
                  </a:lnTo>
                  <a:lnTo>
                    <a:pt x="4" y="0"/>
                  </a:lnTo>
                  <a:lnTo>
                    <a:pt x="6" y="0"/>
                  </a:lnTo>
                  <a:lnTo>
                    <a:pt x="8" y="0"/>
                  </a:lnTo>
                  <a:lnTo>
                    <a:pt x="8" y="0"/>
                  </a:lnTo>
                  <a:close/>
                </a:path>
              </a:pathLst>
            </a:custGeom>
            <a:solidFill>
              <a:srgbClr val="000000"/>
            </a:solidFill>
            <a:ln w="9525">
              <a:noFill/>
              <a:round/>
              <a:headEnd/>
              <a:tailEnd/>
            </a:ln>
          </p:spPr>
          <p:txBody>
            <a:bodyPr/>
            <a:lstStyle/>
            <a:p>
              <a:endParaRPr lang="en-US"/>
            </a:p>
          </p:txBody>
        </p:sp>
        <p:sp>
          <p:nvSpPr>
            <p:cNvPr id="8642" name="Freeform 450"/>
            <p:cNvSpPr>
              <a:spLocks/>
            </p:cNvSpPr>
            <p:nvPr/>
          </p:nvSpPr>
          <p:spPr bwMode="auto">
            <a:xfrm>
              <a:off x="2211" y="1861"/>
              <a:ext cx="269" cy="108"/>
            </a:xfrm>
            <a:custGeom>
              <a:avLst/>
              <a:gdLst/>
              <a:ahLst/>
              <a:cxnLst>
                <a:cxn ang="0">
                  <a:pos x="54" y="0"/>
                </a:cxn>
                <a:cxn ang="0">
                  <a:pos x="54" y="0"/>
                </a:cxn>
                <a:cxn ang="0">
                  <a:pos x="54" y="2"/>
                </a:cxn>
                <a:cxn ang="0">
                  <a:pos x="54" y="6"/>
                </a:cxn>
                <a:cxn ang="0">
                  <a:pos x="50" y="10"/>
                </a:cxn>
                <a:cxn ang="0">
                  <a:pos x="50" y="10"/>
                </a:cxn>
                <a:cxn ang="0">
                  <a:pos x="4" y="36"/>
                </a:cxn>
                <a:cxn ang="0">
                  <a:pos x="4" y="36"/>
                </a:cxn>
                <a:cxn ang="0">
                  <a:pos x="0" y="32"/>
                </a:cxn>
                <a:cxn ang="0">
                  <a:pos x="0" y="32"/>
                </a:cxn>
                <a:cxn ang="0">
                  <a:pos x="6" y="28"/>
                </a:cxn>
                <a:cxn ang="0">
                  <a:pos x="10" y="24"/>
                </a:cxn>
                <a:cxn ang="0">
                  <a:pos x="10" y="24"/>
                </a:cxn>
                <a:cxn ang="0">
                  <a:pos x="20" y="20"/>
                </a:cxn>
                <a:cxn ang="0">
                  <a:pos x="32" y="14"/>
                </a:cxn>
                <a:cxn ang="0">
                  <a:pos x="42" y="8"/>
                </a:cxn>
                <a:cxn ang="0">
                  <a:pos x="46" y="4"/>
                </a:cxn>
                <a:cxn ang="0">
                  <a:pos x="50" y="0"/>
                </a:cxn>
                <a:cxn ang="0">
                  <a:pos x="54" y="0"/>
                </a:cxn>
              </a:cxnLst>
              <a:rect l="0" t="0" r="r" b="b"/>
              <a:pathLst>
                <a:path w="54" h="36">
                  <a:moveTo>
                    <a:pt x="54" y="0"/>
                  </a:moveTo>
                  <a:lnTo>
                    <a:pt x="54" y="0"/>
                  </a:lnTo>
                  <a:lnTo>
                    <a:pt x="54" y="2"/>
                  </a:lnTo>
                  <a:lnTo>
                    <a:pt x="54" y="6"/>
                  </a:lnTo>
                  <a:lnTo>
                    <a:pt x="50" y="10"/>
                  </a:lnTo>
                  <a:lnTo>
                    <a:pt x="50" y="10"/>
                  </a:lnTo>
                  <a:lnTo>
                    <a:pt x="4" y="36"/>
                  </a:lnTo>
                  <a:lnTo>
                    <a:pt x="4" y="36"/>
                  </a:lnTo>
                  <a:lnTo>
                    <a:pt x="0" y="32"/>
                  </a:lnTo>
                  <a:lnTo>
                    <a:pt x="0" y="32"/>
                  </a:lnTo>
                  <a:lnTo>
                    <a:pt x="6" y="28"/>
                  </a:lnTo>
                  <a:lnTo>
                    <a:pt x="10" y="24"/>
                  </a:lnTo>
                  <a:lnTo>
                    <a:pt x="10" y="24"/>
                  </a:lnTo>
                  <a:lnTo>
                    <a:pt x="20" y="20"/>
                  </a:lnTo>
                  <a:lnTo>
                    <a:pt x="32" y="14"/>
                  </a:lnTo>
                  <a:lnTo>
                    <a:pt x="42" y="8"/>
                  </a:lnTo>
                  <a:lnTo>
                    <a:pt x="46" y="4"/>
                  </a:lnTo>
                  <a:lnTo>
                    <a:pt x="50" y="0"/>
                  </a:lnTo>
                  <a:lnTo>
                    <a:pt x="54" y="0"/>
                  </a:lnTo>
                  <a:close/>
                </a:path>
              </a:pathLst>
            </a:custGeom>
            <a:solidFill>
              <a:srgbClr val="000000"/>
            </a:solidFill>
            <a:ln w="9525">
              <a:noFill/>
              <a:round/>
              <a:headEnd/>
              <a:tailEnd/>
            </a:ln>
          </p:spPr>
          <p:txBody>
            <a:bodyPr/>
            <a:lstStyle/>
            <a:p>
              <a:endParaRPr lang="en-US"/>
            </a:p>
          </p:txBody>
        </p:sp>
        <p:sp>
          <p:nvSpPr>
            <p:cNvPr id="8643" name="Freeform 451"/>
            <p:cNvSpPr>
              <a:spLocks/>
            </p:cNvSpPr>
            <p:nvPr/>
          </p:nvSpPr>
          <p:spPr bwMode="auto">
            <a:xfrm>
              <a:off x="3306" y="1832"/>
              <a:ext cx="230" cy="100"/>
            </a:xfrm>
            <a:custGeom>
              <a:avLst/>
              <a:gdLst/>
              <a:ahLst/>
              <a:cxnLst>
                <a:cxn ang="0">
                  <a:pos x="4" y="0"/>
                </a:cxn>
                <a:cxn ang="0">
                  <a:pos x="4" y="0"/>
                </a:cxn>
                <a:cxn ang="0">
                  <a:pos x="10" y="6"/>
                </a:cxn>
                <a:cxn ang="0">
                  <a:pos x="16" y="10"/>
                </a:cxn>
                <a:cxn ang="0">
                  <a:pos x="30" y="18"/>
                </a:cxn>
                <a:cxn ang="0">
                  <a:pos x="30" y="18"/>
                </a:cxn>
                <a:cxn ang="0">
                  <a:pos x="40" y="26"/>
                </a:cxn>
                <a:cxn ang="0">
                  <a:pos x="44" y="30"/>
                </a:cxn>
                <a:cxn ang="0">
                  <a:pos x="46" y="34"/>
                </a:cxn>
                <a:cxn ang="0">
                  <a:pos x="46" y="34"/>
                </a:cxn>
                <a:cxn ang="0">
                  <a:pos x="40" y="32"/>
                </a:cxn>
                <a:cxn ang="0">
                  <a:pos x="32" y="26"/>
                </a:cxn>
                <a:cxn ang="0">
                  <a:pos x="24" y="20"/>
                </a:cxn>
                <a:cxn ang="0">
                  <a:pos x="20" y="18"/>
                </a:cxn>
                <a:cxn ang="0">
                  <a:pos x="20" y="18"/>
                </a:cxn>
                <a:cxn ang="0">
                  <a:pos x="10" y="12"/>
                </a:cxn>
                <a:cxn ang="0">
                  <a:pos x="0" y="4"/>
                </a:cxn>
                <a:cxn ang="0">
                  <a:pos x="0" y="4"/>
                </a:cxn>
                <a:cxn ang="0">
                  <a:pos x="0" y="2"/>
                </a:cxn>
                <a:cxn ang="0">
                  <a:pos x="0" y="0"/>
                </a:cxn>
                <a:cxn ang="0">
                  <a:pos x="4" y="0"/>
                </a:cxn>
                <a:cxn ang="0">
                  <a:pos x="4" y="0"/>
                </a:cxn>
              </a:cxnLst>
              <a:rect l="0" t="0" r="r" b="b"/>
              <a:pathLst>
                <a:path w="46" h="34">
                  <a:moveTo>
                    <a:pt x="4" y="0"/>
                  </a:moveTo>
                  <a:lnTo>
                    <a:pt x="4" y="0"/>
                  </a:lnTo>
                  <a:lnTo>
                    <a:pt x="10" y="6"/>
                  </a:lnTo>
                  <a:lnTo>
                    <a:pt x="16" y="10"/>
                  </a:lnTo>
                  <a:lnTo>
                    <a:pt x="30" y="18"/>
                  </a:lnTo>
                  <a:lnTo>
                    <a:pt x="30" y="18"/>
                  </a:lnTo>
                  <a:lnTo>
                    <a:pt x="40" y="26"/>
                  </a:lnTo>
                  <a:lnTo>
                    <a:pt x="44" y="30"/>
                  </a:lnTo>
                  <a:lnTo>
                    <a:pt x="46" y="34"/>
                  </a:lnTo>
                  <a:lnTo>
                    <a:pt x="46" y="34"/>
                  </a:lnTo>
                  <a:lnTo>
                    <a:pt x="40" y="32"/>
                  </a:lnTo>
                  <a:lnTo>
                    <a:pt x="32" y="26"/>
                  </a:lnTo>
                  <a:lnTo>
                    <a:pt x="24" y="20"/>
                  </a:lnTo>
                  <a:lnTo>
                    <a:pt x="20" y="18"/>
                  </a:lnTo>
                  <a:lnTo>
                    <a:pt x="20" y="18"/>
                  </a:lnTo>
                  <a:lnTo>
                    <a:pt x="10" y="12"/>
                  </a:lnTo>
                  <a:lnTo>
                    <a:pt x="0" y="4"/>
                  </a:lnTo>
                  <a:lnTo>
                    <a:pt x="0" y="4"/>
                  </a:lnTo>
                  <a:lnTo>
                    <a:pt x="0" y="2"/>
                  </a:lnTo>
                  <a:lnTo>
                    <a:pt x="0" y="0"/>
                  </a:lnTo>
                  <a:lnTo>
                    <a:pt x="4" y="0"/>
                  </a:lnTo>
                  <a:lnTo>
                    <a:pt x="4" y="0"/>
                  </a:lnTo>
                  <a:close/>
                </a:path>
              </a:pathLst>
            </a:custGeom>
            <a:solidFill>
              <a:srgbClr val="000000"/>
            </a:solidFill>
            <a:ln w="9525">
              <a:noFill/>
              <a:round/>
              <a:headEnd/>
              <a:tailEnd/>
            </a:ln>
          </p:spPr>
          <p:txBody>
            <a:bodyPr/>
            <a:lstStyle/>
            <a:p>
              <a:endParaRPr lang="en-US"/>
            </a:p>
          </p:txBody>
        </p:sp>
        <p:sp>
          <p:nvSpPr>
            <p:cNvPr id="8644" name="Freeform 452"/>
            <p:cNvSpPr>
              <a:spLocks/>
            </p:cNvSpPr>
            <p:nvPr/>
          </p:nvSpPr>
          <p:spPr bwMode="auto">
            <a:xfrm>
              <a:off x="2723" y="1839"/>
              <a:ext cx="401" cy="105"/>
            </a:xfrm>
            <a:custGeom>
              <a:avLst/>
              <a:gdLst/>
              <a:ahLst/>
              <a:cxnLst>
                <a:cxn ang="0">
                  <a:pos x="80" y="2"/>
                </a:cxn>
                <a:cxn ang="0">
                  <a:pos x="80" y="2"/>
                </a:cxn>
                <a:cxn ang="0">
                  <a:pos x="76" y="8"/>
                </a:cxn>
                <a:cxn ang="0">
                  <a:pos x="72" y="12"/>
                </a:cxn>
                <a:cxn ang="0">
                  <a:pos x="64" y="22"/>
                </a:cxn>
                <a:cxn ang="0">
                  <a:pos x="64" y="22"/>
                </a:cxn>
                <a:cxn ang="0">
                  <a:pos x="56" y="28"/>
                </a:cxn>
                <a:cxn ang="0">
                  <a:pos x="50" y="30"/>
                </a:cxn>
                <a:cxn ang="0">
                  <a:pos x="34" y="36"/>
                </a:cxn>
                <a:cxn ang="0">
                  <a:pos x="16" y="36"/>
                </a:cxn>
                <a:cxn ang="0">
                  <a:pos x="0" y="32"/>
                </a:cxn>
                <a:cxn ang="0">
                  <a:pos x="0" y="32"/>
                </a:cxn>
                <a:cxn ang="0">
                  <a:pos x="0" y="30"/>
                </a:cxn>
                <a:cxn ang="0">
                  <a:pos x="0" y="28"/>
                </a:cxn>
                <a:cxn ang="0">
                  <a:pos x="0" y="28"/>
                </a:cxn>
                <a:cxn ang="0">
                  <a:pos x="28" y="30"/>
                </a:cxn>
                <a:cxn ang="0">
                  <a:pos x="42" y="28"/>
                </a:cxn>
                <a:cxn ang="0">
                  <a:pos x="48" y="26"/>
                </a:cxn>
                <a:cxn ang="0">
                  <a:pos x="54" y="22"/>
                </a:cxn>
                <a:cxn ang="0">
                  <a:pos x="54" y="22"/>
                </a:cxn>
                <a:cxn ang="0">
                  <a:pos x="66" y="12"/>
                </a:cxn>
                <a:cxn ang="0">
                  <a:pos x="74" y="0"/>
                </a:cxn>
                <a:cxn ang="0">
                  <a:pos x="74" y="0"/>
                </a:cxn>
                <a:cxn ang="0">
                  <a:pos x="78" y="0"/>
                </a:cxn>
                <a:cxn ang="0">
                  <a:pos x="80" y="2"/>
                </a:cxn>
                <a:cxn ang="0">
                  <a:pos x="80" y="2"/>
                </a:cxn>
              </a:cxnLst>
              <a:rect l="0" t="0" r="r" b="b"/>
              <a:pathLst>
                <a:path w="80" h="36">
                  <a:moveTo>
                    <a:pt x="80" y="2"/>
                  </a:moveTo>
                  <a:lnTo>
                    <a:pt x="80" y="2"/>
                  </a:lnTo>
                  <a:lnTo>
                    <a:pt x="76" y="8"/>
                  </a:lnTo>
                  <a:lnTo>
                    <a:pt x="72" y="12"/>
                  </a:lnTo>
                  <a:lnTo>
                    <a:pt x="64" y="22"/>
                  </a:lnTo>
                  <a:lnTo>
                    <a:pt x="64" y="22"/>
                  </a:lnTo>
                  <a:lnTo>
                    <a:pt x="56" y="28"/>
                  </a:lnTo>
                  <a:lnTo>
                    <a:pt x="50" y="30"/>
                  </a:lnTo>
                  <a:lnTo>
                    <a:pt x="34" y="36"/>
                  </a:lnTo>
                  <a:lnTo>
                    <a:pt x="16" y="36"/>
                  </a:lnTo>
                  <a:lnTo>
                    <a:pt x="0" y="32"/>
                  </a:lnTo>
                  <a:lnTo>
                    <a:pt x="0" y="32"/>
                  </a:lnTo>
                  <a:lnTo>
                    <a:pt x="0" y="30"/>
                  </a:lnTo>
                  <a:lnTo>
                    <a:pt x="0" y="28"/>
                  </a:lnTo>
                  <a:lnTo>
                    <a:pt x="0" y="28"/>
                  </a:lnTo>
                  <a:lnTo>
                    <a:pt x="28" y="30"/>
                  </a:lnTo>
                  <a:lnTo>
                    <a:pt x="42" y="28"/>
                  </a:lnTo>
                  <a:lnTo>
                    <a:pt x="48" y="26"/>
                  </a:lnTo>
                  <a:lnTo>
                    <a:pt x="54" y="22"/>
                  </a:lnTo>
                  <a:lnTo>
                    <a:pt x="54" y="22"/>
                  </a:lnTo>
                  <a:lnTo>
                    <a:pt x="66" y="12"/>
                  </a:lnTo>
                  <a:lnTo>
                    <a:pt x="74" y="0"/>
                  </a:lnTo>
                  <a:lnTo>
                    <a:pt x="74" y="0"/>
                  </a:lnTo>
                  <a:lnTo>
                    <a:pt x="78" y="0"/>
                  </a:lnTo>
                  <a:lnTo>
                    <a:pt x="80" y="2"/>
                  </a:lnTo>
                  <a:lnTo>
                    <a:pt x="80" y="2"/>
                  </a:lnTo>
                  <a:close/>
                </a:path>
              </a:pathLst>
            </a:custGeom>
            <a:solidFill>
              <a:srgbClr val="000000"/>
            </a:solidFill>
            <a:ln w="9525">
              <a:noFill/>
              <a:round/>
              <a:headEnd/>
              <a:tailEnd/>
            </a:ln>
          </p:spPr>
          <p:txBody>
            <a:bodyPr/>
            <a:lstStyle/>
            <a:p>
              <a:endParaRPr lang="en-US"/>
            </a:p>
          </p:txBody>
        </p:sp>
        <p:sp>
          <p:nvSpPr>
            <p:cNvPr id="8645" name="Freeform 453"/>
            <p:cNvSpPr>
              <a:spLocks/>
            </p:cNvSpPr>
            <p:nvPr/>
          </p:nvSpPr>
          <p:spPr bwMode="auto">
            <a:xfrm>
              <a:off x="3999" y="1809"/>
              <a:ext cx="249" cy="119"/>
            </a:xfrm>
            <a:custGeom>
              <a:avLst/>
              <a:gdLst/>
              <a:ahLst/>
              <a:cxnLst>
                <a:cxn ang="0">
                  <a:pos x="48" y="14"/>
                </a:cxn>
                <a:cxn ang="0">
                  <a:pos x="48" y="14"/>
                </a:cxn>
                <a:cxn ang="0">
                  <a:pos x="48" y="22"/>
                </a:cxn>
                <a:cxn ang="0">
                  <a:pos x="50" y="28"/>
                </a:cxn>
                <a:cxn ang="0">
                  <a:pos x="50" y="34"/>
                </a:cxn>
                <a:cxn ang="0">
                  <a:pos x="48" y="36"/>
                </a:cxn>
                <a:cxn ang="0">
                  <a:pos x="44" y="38"/>
                </a:cxn>
                <a:cxn ang="0">
                  <a:pos x="44" y="38"/>
                </a:cxn>
                <a:cxn ang="0">
                  <a:pos x="44" y="36"/>
                </a:cxn>
                <a:cxn ang="0">
                  <a:pos x="44" y="32"/>
                </a:cxn>
                <a:cxn ang="0">
                  <a:pos x="44" y="24"/>
                </a:cxn>
                <a:cxn ang="0">
                  <a:pos x="44" y="24"/>
                </a:cxn>
                <a:cxn ang="0">
                  <a:pos x="44" y="18"/>
                </a:cxn>
                <a:cxn ang="0">
                  <a:pos x="44" y="14"/>
                </a:cxn>
                <a:cxn ang="0">
                  <a:pos x="42" y="12"/>
                </a:cxn>
                <a:cxn ang="0">
                  <a:pos x="42" y="12"/>
                </a:cxn>
                <a:cxn ang="0">
                  <a:pos x="40" y="18"/>
                </a:cxn>
                <a:cxn ang="0">
                  <a:pos x="38" y="24"/>
                </a:cxn>
                <a:cxn ang="0">
                  <a:pos x="28" y="32"/>
                </a:cxn>
                <a:cxn ang="0">
                  <a:pos x="18" y="38"/>
                </a:cxn>
                <a:cxn ang="0">
                  <a:pos x="6" y="40"/>
                </a:cxn>
                <a:cxn ang="0">
                  <a:pos x="6" y="40"/>
                </a:cxn>
                <a:cxn ang="0">
                  <a:pos x="2" y="40"/>
                </a:cxn>
                <a:cxn ang="0">
                  <a:pos x="0" y="38"/>
                </a:cxn>
                <a:cxn ang="0">
                  <a:pos x="0" y="36"/>
                </a:cxn>
                <a:cxn ang="0">
                  <a:pos x="0" y="36"/>
                </a:cxn>
                <a:cxn ang="0">
                  <a:pos x="10" y="34"/>
                </a:cxn>
                <a:cxn ang="0">
                  <a:pos x="22" y="30"/>
                </a:cxn>
                <a:cxn ang="0">
                  <a:pos x="30" y="24"/>
                </a:cxn>
                <a:cxn ang="0">
                  <a:pos x="38" y="14"/>
                </a:cxn>
                <a:cxn ang="0">
                  <a:pos x="38" y="14"/>
                </a:cxn>
                <a:cxn ang="0">
                  <a:pos x="38" y="10"/>
                </a:cxn>
                <a:cxn ang="0">
                  <a:pos x="40" y="6"/>
                </a:cxn>
                <a:cxn ang="0">
                  <a:pos x="40" y="2"/>
                </a:cxn>
                <a:cxn ang="0">
                  <a:pos x="44" y="0"/>
                </a:cxn>
                <a:cxn ang="0">
                  <a:pos x="44" y="0"/>
                </a:cxn>
                <a:cxn ang="0">
                  <a:pos x="46" y="6"/>
                </a:cxn>
                <a:cxn ang="0">
                  <a:pos x="48" y="14"/>
                </a:cxn>
                <a:cxn ang="0">
                  <a:pos x="48" y="14"/>
                </a:cxn>
              </a:cxnLst>
              <a:rect l="0" t="0" r="r" b="b"/>
              <a:pathLst>
                <a:path w="50" h="40">
                  <a:moveTo>
                    <a:pt x="48" y="14"/>
                  </a:moveTo>
                  <a:lnTo>
                    <a:pt x="48" y="14"/>
                  </a:lnTo>
                  <a:lnTo>
                    <a:pt x="48" y="22"/>
                  </a:lnTo>
                  <a:lnTo>
                    <a:pt x="50" y="28"/>
                  </a:lnTo>
                  <a:lnTo>
                    <a:pt x="50" y="34"/>
                  </a:lnTo>
                  <a:lnTo>
                    <a:pt x="48" y="36"/>
                  </a:lnTo>
                  <a:lnTo>
                    <a:pt x="44" y="38"/>
                  </a:lnTo>
                  <a:lnTo>
                    <a:pt x="44" y="38"/>
                  </a:lnTo>
                  <a:lnTo>
                    <a:pt x="44" y="36"/>
                  </a:lnTo>
                  <a:lnTo>
                    <a:pt x="44" y="32"/>
                  </a:lnTo>
                  <a:lnTo>
                    <a:pt x="44" y="24"/>
                  </a:lnTo>
                  <a:lnTo>
                    <a:pt x="44" y="24"/>
                  </a:lnTo>
                  <a:lnTo>
                    <a:pt x="44" y="18"/>
                  </a:lnTo>
                  <a:lnTo>
                    <a:pt x="44" y="14"/>
                  </a:lnTo>
                  <a:lnTo>
                    <a:pt x="42" y="12"/>
                  </a:lnTo>
                  <a:lnTo>
                    <a:pt x="42" y="12"/>
                  </a:lnTo>
                  <a:lnTo>
                    <a:pt x="40" y="18"/>
                  </a:lnTo>
                  <a:lnTo>
                    <a:pt x="38" y="24"/>
                  </a:lnTo>
                  <a:lnTo>
                    <a:pt x="28" y="32"/>
                  </a:lnTo>
                  <a:lnTo>
                    <a:pt x="18" y="38"/>
                  </a:lnTo>
                  <a:lnTo>
                    <a:pt x="6" y="40"/>
                  </a:lnTo>
                  <a:lnTo>
                    <a:pt x="6" y="40"/>
                  </a:lnTo>
                  <a:lnTo>
                    <a:pt x="2" y="40"/>
                  </a:lnTo>
                  <a:lnTo>
                    <a:pt x="0" y="38"/>
                  </a:lnTo>
                  <a:lnTo>
                    <a:pt x="0" y="36"/>
                  </a:lnTo>
                  <a:lnTo>
                    <a:pt x="0" y="36"/>
                  </a:lnTo>
                  <a:lnTo>
                    <a:pt x="10" y="34"/>
                  </a:lnTo>
                  <a:lnTo>
                    <a:pt x="22" y="30"/>
                  </a:lnTo>
                  <a:lnTo>
                    <a:pt x="30" y="24"/>
                  </a:lnTo>
                  <a:lnTo>
                    <a:pt x="38" y="14"/>
                  </a:lnTo>
                  <a:lnTo>
                    <a:pt x="38" y="14"/>
                  </a:lnTo>
                  <a:lnTo>
                    <a:pt x="38" y="10"/>
                  </a:lnTo>
                  <a:lnTo>
                    <a:pt x="40" y="6"/>
                  </a:lnTo>
                  <a:lnTo>
                    <a:pt x="40" y="2"/>
                  </a:lnTo>
                  <a:lnTo>
                    <a:pt x="44" y="0"/>
                  </a:lnTo>
                  <a:lnTo>
                    <a:pt x="44" y="0"/>
                  </a:lnTo>
                  <a:lnTo>
                    <a:pt x="46" y="6"/>
                  </a:lnTo>
                  <a:lnTo>
                    <a:pt x="48" y="14"/>
                  </a:lnTo>
                  <a:lnTo>
                    <a:pt x="48" y="14"/>
                  </a:lnTo>
                  <a:close/>
                </a:path>
              </a:pathLst>
            </a:custGeom>
            <a:solidFill>
              <a:srgbClr val="000000"/>
            </a:solidFill>
            <a:ln w="9525">
              <a:noFill/>
              <a:round/>
              <a:headEnd/>
              <a:tailEnd/>
            </a:ln>
          </p:spPr>
          <p:txBody>
            <a:bodyPr/>
            <a:lstStyle/>
            <a:p>
              <a:endParaRPr lang="en-US"/>
            </a:p>
          </p:txBody>
        </p:sp>
        <p:sp>
          <p:nvSpPr>
            <p:cNvPr id="8646" name="Freeform 454"/>
            <p:cNvSpPr>
              <a:spLocks/>
            </p:cNvSpPr>
            <p:nvPr/>
          </p:nvSpPr>
          <p:spPr bwMode="auto">
            <a:xfrm>
              <a:off x="1265" y="1969"/>
              <a:ext cx="149" cy="76"/>
            </a:xfrm>
            <a:custGeom>
              <a:avLst/>
              <a:gdLst/>
              <a:ahLst/>
              <a:cxnLst>
                <a:cxn ang="0">
                  <a:pos x="12" y="14"/>
                </a:cxn>
                <a:cxn ang="0">
                  <a:pos x="12" y="14"/>
                </a:cxn>
                <a:cxn ang="0">
                  <a:pos x="20" y="20"/>
                </a:cxn>
                <a:cxn ang="0">
                  <a:pos x="30" y="24"/>
                </a:cxn>
                <a:cxn ang="0">
                  <a:pos x="30" y="26"/>
                </a:cxn>
                <a:cxn ang="0">
                  <a:pos x="30" y="26"/>
                </a:cxn>
                <a:cxn ang="0">
                  <a:pos x="24" y="26"/>
                </a:cxn>
                <a:cxn ang="0">
                  <a:pos x="20" y="24"/>
                </a:cxn>
                <a:cxn ang="0">
                  <a:pos x="8" y="18"/>
                </a:cxn>
                <a:cxn ang="0">
                  <a:pos x="8" y="18"/>
                </a:cxn>
                <a:cxn ang="0">
                  <a:pos x="2" y="10"/>
                </a:cxn>
                <a:cxn ang="0">
                  <a:pos x="0" y="6"/>
                </a:cxn>
                <a:cxn ang="0">
                  <a:pos x="0" y="0"/>
                </a:cxn>
                <a:cxn ang="0">
                  <a:pos x="0" y="0"/>
                </a:cxn>
                <a:cxn ang="0">
                  <a:pos x="12" y="14"/>
                </a:cxn>
                <a:cxn ang="0">
                  <a:pos x="12" y="14"/>
                </a:cxn>
              </a:cxnLst>
              <a:rect l="0" t="0" r="r" b="b"/>
              <a:pathLst>
                <a:path w="30" h="26">
                  <a:moveTo>
                    <a:pt x="12" y="14"/>
                  </a:moveTo>
                  <a:lnTo>
                    <a:pt x="12" y="14"/>
                  </a:lnTo>
                  <a:lnTo>
                    <a:pt x="20" y="20"/>
                  </a:lnTo>
                  <a:lnTo>
                    <a:pt x="30" y="24"/>
                  </a:lnTo>
                  <a:lnTo>
                    <a:pt x="30" y="26"/>
                  </a:lnTo>
                  <a:lnTo>
                    <a:pt x="30" y="26"/>
                  </a:lnTo>
                  <a:lnTo>
                    <a:pt x="24" y="26"/>
                  </a:lnTo>
                  <a:lnTo>
                    <a:pt x="20" y="24"/>
                  </a:lnTo>
                  <a:lnTo>
                    <a:pt x="8" y="18"/>
                  </a:lnTo>
                  <a:lnTo>
                    <a:pt x="8" y="18"/>
                  </a:lnTo>
                  <a:lnTo>
                    <a:pt x="2" y="10"/>
                  </a:lnTo>
                  <a:lnTo>
                    <a:pt x="0" y="6"/>
                  </a:lnTo>
                  <a:lnTo>
                    <a:pt x="0" y="0"/>
                  </a:lnTo>
                  <a:lnTo>
                    <a:pt x="0" y="0"/>
                  </a:lnTo>
                  <a:lnTo>
                    <a:pt x="12" y="14"/>
                  </a:lnTo>
                  <a:lnTo>
                    <a:pt x="12" y="14"/>
                  </a:lnTo>
                  <a:close/>
                </a:path>
              </a:pathLst>
            </a:custGeom>
            <a:solidFill>
              <a:srgbClr val="000000"/>
            </a:solidFill>
            <a:ln w="9525">
              <a:noFill/>
              <a:round/>
              <a:headEnd/>
              <a:tailEnd/>
            </a:ln>
          </p:spPr>
          <p:txBody>
            <a:bodyPr/>
            <a:lstStyle/>
            <a:p>
              <a:endParaRPr lang="en-US"/>
            </a:p>
          </p:txBody>
        </p:sp>
        <p:sp>
          <p:nvSpPr>
            <p:cNvPr id="8647" name="Freeform 455"/>
            <p:cNvSpPr>
              <a:spLocks/>
            </p:cNvSpPr>
            <p:nvPr/>
          </p:nvSpPr>
          <p:spPr bwMode="auto">
            <a:xfrm>
              <a:off x="1585" y="1958"/>
              <a:ext cx="120" cy="45"/>
            </a:xfrm>
            <a:custGeom>
              <a:avLst/>
              <a:gdLst/>
              <a:ahLst/>
              <a:cxnLst>
                <a:cxn ang="0">
                  <a:pos x="14" y="10"/>
                </a:cxn>
                <a:cxn ang="0">
                  <a:pos x="14" y="10"/>
                </a:cxn>
                <a:cxn ang="0">
                  <a:pos x="18" y="6"/>
                </a:cxn>
                <a:cxn ang="0">
                  <a:pos x="18" y="6"/>
                </a:cxn>
                <a:cxn ang="0">
                  <a:pos x="22" y="4"/>
                </a:cxn>
                <a:cxn ang="0">
                  <a:pos x="22" y="4"/>
                </a:cxn>
                <a:cxn ang="0">
                  <a:pos x="24" y="6"/>
                </a:cxn>
                <a:cxn ang="0">
                  <a:pos x="24" y="10"/>
                </a:cxn>
                <a:cxn ang="0">
                  <a:pos x="20" y="14"/>
                </a:cxn>
                <a:cxn ang="0">
                  <a:pos x="20" y="14"/>
                </a:cxn>
                <a:cxn ang="0">
                  <a:pos x="16" y="16"/>
                </a:cxn>
                <a:cxn ang="0">
                  <a:pos x="12" y="16"/>
                </a:cxn>
                <a:cxn ang="0">
                  <a:pos x="12" y="16"/>
                </a:cxn>
                <a:cxn ang="0">
                  <a:pos x="4" y="8"/>
                </a:cxn>
                <a:cxn ang="0">
                  <a:pos x="2" y="4"/>
                </a:cxn>
                <a:cxn ang="0">
                  <a:pos x="0" y="0"/>
                </a:cxn>
                <a:cxn ang="0">
                  <a:pos x="0" y="0"/>
                </a:cxn>
                <a:cxn ang="0">
                  <a:pos x="6" y="2"/>
                </a:cxn>
                <a:cxn ang="0">
                  <a:pos x="8" y="4"/>
                </a:cxn>
                <a:cxn ang="0">
                  <a:pos x="14" y="10"/>
                </a:cxn>
                <a:cxn ang="0">
                  <a:pos x="14" y="10"/>
                </a:cxn>
              </a:cxnLst>
              <a:rect l="0" t="0" r="r" b="b"/>
              <a:pathLst>
                <a:path w="24" h="16">
                  <a:moveTo>
                    <a:pt x="14" y="10"/>
                  </a:moveTo>
                  <a:lnTo>
                    <a:pt x="14" y="10"/>
                  </a:lnTo>
                  <a:lnTo>
                    <a:pt x="18" y="6"/>
                  </a:lnTo>
                  <a:lnTo>
                    <a:pt x="18" y="6"/>
                  </a:lnTo>
                  <a:lnTo>
                    <a:pt x="22" y="4"/>
                  </a:lnTo>
                  <a:lnTo>
                    <a:pt x="22" y="4"/>
                  </a:lnTo>
                  <a:lnTo>
                    <a:pt x="24" y="6"/>
                  </a:lnTo>
                  <a:lnTo>
                    <a:pt x="24" y="10"/>
                  </a:lnTo>
                  <a:lnTo>
                    <a:pt x="20" y="14"/>
                  </a:lnTo>
                  <a:lnTo>
                    <a:pt x="20" y="14"/>
                  </a:lnTo>
                  <a:lnTo>
                    <a:pt x="16" y="16"/>
                  </a:lnTo>
                  <a:lnTo>
                    <a:pt x="12" y="16"/>
                  </a:lnTo>
                  <a:lnTo>
                    <a:pt x="12" y="16"/>
                  </a:lnTo>
                  <a:lnTo>
                    <a:pt x="4" y="8"/>
                  </a:lnTo>
                  <a:lnTo>
                    <a:pt x="2" y="4"/>
                  </a:lnTo>
                  <a:lnTo>
                    <a:pt x="0" y="0"/>
                  </a:lnTo>
                  <a:lnTo>
                    <a:pt x="0" y="0"/>
                  </a:lnTo>
                  <a:lnTo>
                    <a:pt x="6" y="2"/>
                  </a:lnTo>
                  <a:lnTo>
                    <a:pt x="8" y="4"/>
                  </a:lnTo>
                  <a:lnTo>
                    <a:pt x="14" y="10"/>
                  </a:lnTo>
                  <a:lnTo>
                    <a:pt x="14" y="10"/>
                  </a:lnTo>
                  <a:close/>
                </a:path>
              </a:pathLst>
            </a:custGeom>
            <a:solidFill>
              <a:srgbClr val="000000"/>
            </a:solidFill>
            <a:ln w="9525">
              <a:noFill/>
              <a:round/>
              <a:headEnd/>
              <a:tailEnd/>
            </a:ln>
          </p:spPr>
          <p:txBody>
            <a:bodyPr/>
            <a:lstStyle/>
            <a:p>
              <a:endParaRPr lang="en-US"/>
            </a:p>
          </p:txBody>
        </p:sp>
        <p:sp>
          <p:nvSpPr>
            <p:cNvPr id="8648" name="Freeform 456"/>
            <p:cNvSpPr>
              <a:spLocks/>
            </p:cNvSpPr>
            <p:nvPr/>
          </p:nvSpPr>
          <p:spPr bwMode="auto">
            <a:xfrm>
              <a:off x="3808" y="1861"/>
              <a:ext cx="201" cy="67"/>
            </a:xfrm>
            <a:custGeom>
              <a:avLst/>
              <a:gdLst/>
              <a:ahLst/>
              <a:cxnLst>
                <a:cxn ang="0">
                  <a:pos x="40" y="4"/>
                </a:cxn>
                <a:cxn ang="0">
                  <a:pos x="40" y="4"/>
                </a:cxn>
                <a:cxn ang="0">
                  <a:pos x="32" y="12"/>
                </a:cxn>
                <a:cxn ang="0">
                  <a:pos x="24" y="18"/>
                </a:cxn>
                <a:cxn ang="0">
                  <a:pos x="14" y="22"/>
                </a:cxn>
                <a:cxn ang="0">
                  <a:pos x="10" y="22"/>
                </a:cxn>
                <a:cxn ang="0">
                  <a:pos x="4" y="20"/>
                </a:cxn>
                <a:cxn ang="0">
                  <a:pos x="4" y="20"/>
                </a:cxn>
                <a:cxn ang="0">
                  <a:pos x="2" y="20"/>
                </a:cxn>
                <a:cxn ang="0">
                  <a:pos x="0" y="18"/>
                </a:cxn>
                <a:cxn ang="0">
                  <a:pos x="0" y="18"/>
                </a:cxn>
                <a:cxn ang="0">
                  <a:pos x="2" y="16"/>
                </a:cxn>
                <a:cxn ang="0">
                  <a:pos x="4" y="16"/>
                </a:cxn>
                <a:cxn ang="0">
                  <a:pos x="8" y="18"/>
                </a:cxn>
                <a:cxn ang="0">
                  <a:pos x="8" y="18"/>
                </a:cxn>
                <a:cxn ang="0">
                  <a:pos x="18" y="16"/>
                </a:cxn>
                <a:cxn ang="0">
                  <a:pos x="24" y="12"/>
                </a:cxn>
                <a:cxn ang="0">
                  <a:pos x="32" y="8"/>
                </a:cxn>
                <a:cxn ang="0">
                  <a:pos x="38" y="0"/>
                </a:cxn>
                <a:cxn ang="0">
                  <a:pos x="38" y="0"/>
                </a:cxn>
                <a:cxn ang="0">
                  <a:pos x="40" y="2"/>
                </a:cxn>
                <a:cxn ang="0">
                  <a:pos x="40" y="4"/>
                </a:cxn>
                <a:cxn ang="0">
                  <a:pos x="40" y="4"/>
                </a:cxn>
              </a:cxnLst>
              <a:rect l="0" t="0" r="r" b="b"/>
              <a:pathLst>
                <a:path w="40" h="22">
                  <a:moveTo>
                    <a:pt x="40" y="4"/>
                  </a:moveTo>
                  <a:lnTo>
                    <a:pt x="40" y="4"/>
                  </a:lnTo>
                  <a:lnTo>
                    <a:pt x="32" y="12"/>
                  </a:lnTo>
                  <a:lnTo>
                    <a:pt x="24" y="18"/>
                  </a:lnTo>
                  <a:lnTo>
                    <a:pt x="14" y="22"/>
                  </a:lnTo>
                  <a:lnTo>
                    <a:pt x="10" y="22"/>
                  </a:lnTo>
                  <a:lnTo>
                    <a:pt x="4" y="20"/>
                  </a:lnTo>
                  <a:lnTo>
                    <a:pt x="4" y="20"/>
                  </a:lnTo>
                  <a:lnTo>
                    <a:pt x="2" y="20"/>
                  </a:lnTo>
                  <a:lnTo>
                    <a:pt x="0" y="18"/>
                  </a:lnTo>
                  <a:lnTo>
                    <a:pt x="0" y="18"/>
                  </a:lnTo>
                  <a:lnTo>
                    <a:pt x="2" y="16"/>
                  </a:lnTo>
                  <a:lnTo>
                    <a:pt x="4" y="16"/>
                  </a:lnTo>
                  <a:lnTo>
                    <a:pt x="8" y="18"/>
                  </a:lnTo>
                  <a:lnTo>
                    <a:pt x="8" y="18"/>
                  </a:lnTo>
                  <a:lnTo>
                    <a:pt x="18" y="16"/>
                  </a:lnTo>
                  <a:lnTo>
                    <a:pt x="24" y="12"/>
                  </a:lnTo>
                  <a:lnTo>
                    <a:pt x="32" y="8"/>
                  </a:lnTo>
                  <a:lnTo>
                    <a:pt x="38" y="0"/>
                  </a:lnTo>
                  <a:lnTo>
                    <a:pt x="38" y="0"/>
                  </a:lnTo>
                  <a:lnTo>
                    <a:pt x="40" y="2"/>
                  </a:lnTo>
                  <a:lnTo>
                    <a:pt x="40" y="4"/>
                  </a:lnTo>
                  <a:lnTo>
                    <a:pt x="40" y="4"/>
                  </a:lnTo>
                  <a:close/>
                </a:path>
              </a:pathLst>
            </a:custGeom>
            <a:solidFill>
              <a:srgbClr val="000000"/>
            </a:solidFill>
            <a:ln w="9525">
              <a:noFill/>
              <a:round/>
              <a:headEnd/>
              <a:tailEnd/>
            </a:ln>
          </p:spPr>
          <p:txBody>
            <a:bodyPr/>
            <a:lstStyle/>
            <a:p>
              <a:endParaRPr lang="en-US"/>
            </a:p>
          </p:txBody>
        </p:sp>
        <p:sp>
          <p:nvSpPr>
            <p:cNvPr id="8649" name="Freeform 457"/>
            <p:cNvSpPr>
              <a:spLocks/>
            </p:cNvSpPr>
            <p:nvPr/>
          </p:nvSpPr>
          <p:spPr bwMode="auto">
            <a:xfrm>
              <a:off x="1656" y="1962"/>
              <a:ext cx="201" cy="108"/>
            </a:xfrm>
            <a:custGeom>
              <a:avLst/>
              <a:gdLst/>
              <a:ahLst/>
              <a:cxnLst>
                <a:cxn ang="0">
                  <a:pos x="40" y="0"/>
                </a:cxn>
                <a:cxn ang="0">
                  <a:pos x="40" y="0"/>
                </a:cxn>
                <a:cxn ang="0">
                  <a:pos x="40" y="6"/>
                </a:cxn>
                <a:cxn ang="0">
                  <a:pos x="38" y="12"/>
                </a:cxn>
                <a:cxn ang="0">
                  <a:pos x="30" y="26"/>
                </a:cxn>
                <a:cxn ang="0">
                  <a:pos x="30" y="26"/>
                </a:cxn>
                <a:cxn ang="0">
                  <a:pos x="18" y="32"/>
                </a:cxn>
                <a:cxn ang="0">
                  <a:pos x="6" y="36"/>
                </a:cxn>
                <a:cxn ang="0">
                  <a:pos x="6" y="36"/>
                </a:cxn>
                <a:cxn ang="0">
                  <a:pos x="0" y="34"/>
                </a:cxn>
                <a:cxn ang="0">
                  <a:pos x="0" y="34"/>
                </a:cxn>
                <a:cxn ang="0">
                  <a:pos x="6" y="32"/>
                </a:cxn>
                <a:cxn ang="0">
                  <a:pos x="14" y="30"/>
                </a:cxn>
                <a:cxn ang="0">
                  <a:pos x="14" y="30"/>
                </a:cxn>
                <a:cxn ang="0">
                  <a:pos x="20" y="26"/>
                </a:cxn>
                <a:cxn ang="0">
                  <a:pos x="26" y="22"/>
                </a:cxn>
                <a:cxn ang="0">
                  <a:pos x="32" y="14"/>
                </a:cxn>
                <a:cxn ang="0">
                  <a:pos x="34" y="6"/>
                </a:cxn>
                <a:cxn ang="0">
                  <a:pos x="34" y="6"/>
                </a:cxn>
                <a:cxn ang="0">
                  <a:pos x="34" y="2"/>
                </a:cxn>
                <a:cxn ang="0">
                  <a:pos x="34" y="0"/>
                </a:cxn>
                <a:cxn ang="0">
                  <a:pos x="34" y="0"/>
                </a:cxn>
                <a:cxn ang="0">
                  <a:pos x="38" y="0"/>
                </a:cxn>
                <a:cxn ang="0">
                  <a:pos x="40" y="0"/>
                </a:cxn>
                <a:cxn ang="0">
                  <a:pos x="40" y="0"/>
                </a:cxn>
              </a:cxnLst>
              <a:rect l="0" t="0" r="r" b="b"/>
              <a:pathLst>
                <a:path w="40" h="36">
                  <a:moveTo>
                    <a:pt x="40" y="0"/>
                  </a:moveTo>
                  <a:lnTo>
                    <a:pt x="40" y="0"/>
                  </a:lnTo>
                  <a:lnTo>
                    <a:pt x="40" y="6"/>
                  </a:lnTo>
                  <a:lnTo>
                    <a:pt x="38" y="12"/>
                  </a:lnTo>
                  <a:lnTo>
                    <a:pt x="30" y="26"/>
                  </a:lnTo>
                  <a:lnTo>
                    <a:pt x="30" y="26"/>
                  </a:lnTo>
                  <a:lnTo>
                    <a:pt x="18" y="32"/>
                  </a:lnTo>
                  <a:lnTo>
                    <a:pt x="6" y="36"/>
                  </a:lnTo>
                  <a:lnTo>
                    <a:pt x="6" y="36"/>
                  </a:lnTo>
                  <a:lnTo>
                    <a:pt x="0" y="34"/>
                  </a:lnTo>
                  <a:lnTo>
                    <a:pt x="0" y="34"/>
                  </a:lnTo>
                  <a:lnTo>
                    <a:pt x="6" y="32"/>
                  </a:lnTo>
                  <a:lnTo>
                    <a:pt x="14" y="30"/>
                  </a:lnTo>
                  <a:lnTo>
                    <a:pt x="14" y="30"/>
                  </a:lnTo>
                  <a:lnTo>
                    <a:pt x="20" y="26"/>
                  </a:lnTo>
                  <a:lnTo>
                    <a:pt x="26" y="22"/>
                  </a:lnTo>
                  <a:lnTo>
                    <a:pt x="32" y="14"/>
                  </a:lnTo>
                  <a:lnTo>
                    <a:pt x="34" y="6"/>
                  </a:lnTo>
                  <a:lnTo>
                    <a:pt x="34" y="6"/>
                  </a:lnTo>
                  <a:lnTo>
                    <a:pt x="34" y="2"/>
                  </a:lnTo>
                  <a:lnTo>
                    <a:pt x="34" y="0"/>
                  </a:lnTo>
                  <a:lnTo>
                    <a:pt x="34" y="0"/>
                  </a:lnTo>
                  <a:lnTo>
                    <a:pt x="38" y="0"/>
                  </a:lnTo>
                  <a:lnTo>
                    <a:pt x="40" y="0"/>
                  </a:lnTo>
                  <a:lnTo>
                    <a:pt x="40" y="0"/>
                  </a:lnTo>
                  <a:close/>
                </a:path>
              </a:pathLst>
            </a:custGeom>
            <a:solidFill>
              <a:srgbClr val="000000"/>
            </a:solidFill>
            <a:ln w="9525">
              <a:noFill/>
              <a:round/>
              <a:headEnd/>
              <a:tailEnd/>
            </a:ln>
          </p:spPr>
          <p:txBody>
            <a:bodyPr/>
            <a:lstStyle/>
            <a:p>
              <a:endParaRPr lang="en-US"/>
            </a:p>
          </p:txBody>
        </p:sp>
        <p:sp>
          <p:nvSpPr>
            <p:cNvPr id="8650" name="Freeform 458"/>
            <p:cNvSpPr>
              <a:spLocks/>
            </p:cNvSpPr>
            <p:nvPr/>
          </p:nvSpPr>
          <p:spPr bwMode="auto">
            <a:xfrm>
              <a:off x="2006" y="1981"/>
              <a:ext cx="172" cy="146"/>
            </a:xfrm>
            <a:custGeom>
              <a:avLst/>
              <a:gdLst/>
              <a:ahLst/>
              <a:cxnLst>
                <a:cxn ang="0">
                  <a:pos x="34" y="0"/>
                </a:cxn>
                <a:cxn ang="0">
                  <a:pos x="34" y="0"/>
                </a:cxn>
                <a:cxn ang="0">
                  <a:pos x="32" y="6"/>
                </a:cxn>
                <a:cxn ang="0">
                  <a:pos x="26" y="12"/>
                </a:cxn>
                <a:cxn ang="0">
                  <a:pos x="20" y="18"/>
                </a:cxn>
                <a:cxn ang="0">
                  <a:pos x="16" y="24"/>
                </a:cxn>
                <a:cxn ang="0">
                  <a:pos x="16" y="24"/>
                </a:cxn>
                <a:cxn ang="0">
                  <a:pos x="12" y="36"/>
                </a:cxn>
                <a:cxn ang="0">
                  <a:pos x="8" y="44"/>
                </a:cxn>
                <a:cxn ang="0">
                  <a:pos x="8" y="50"/>
                </a:cxn>
                <a:cxn ang="0">
                  <a:pos x="8" y="50"/>
                </a:cxn>
                <a:cxn ang="0">
                  <a:pos x="4" y="50"/>
                </a:cxn>
                <a:cxn ang="0">
                  <a:pos x="0" y="48"/>
                </a:cxn>
                <a:cxn ang="0">
                  <a:pos x="6" y="34"/>
                </a:cxn>
                <a:cxn ang="0">
                  <a:pos x="6" y="34"/>
                </a:cxn>
                <a:cxn ang="0">
                  <a:pos x="10" y="26"/>
                </a:cxn>
                <a:cxn ang="0">
                  <a:pos x="14" y="18"/>
                </a:cxn>
                <a:cxn ang="0">
                  <a:pos x="28" y="2"/>
                </a:cxn>
                <a:cxn ang="0">
                  <a:pos x="34" y="0"/>
                </a:cxn>
              </a:cxnLst>
              <a:rect l="0" t="0" r="r" b="b"/>
              <a:pathLst>
                <a:path w="34" h="50">
                  <a:moveTo>
                    <a:pt x="34" y="0"/>
                  </a:moveTo>
                  <a:lnTo>
                    <a:pt x="34" y="0"/>
                  </a:lnTo>
                  <a:lnTo>
                    <a:pt x="32" y="6"/>
                  </a:lnTo>
                  <a:lnTo>
                    <a:pt x="26" y="12"/>
                  </a:lnTo>
                  <a:lnTo>
                    <a:pt x="20" y="18"/>
                  </a:lnTo>
                  <a:lnTo>
                    <a:pt x="16" y="24"/>
                  </a:lnTo>
                  <a:lnTo>
                    <a:pt x="16" y="24"/>
                  </a:lnTo>
                  <a:lnTo>
                    <a:pt x="12" y="36"/>
                  </a:lnTo>
                  <a:lnTo>
                    <a:pt x="8" y="44"/>
                  </a:lnTo>
                  <a:lnTo>
                    <a:pt x="8" y="50"/>
                  </a:lnTo>
                  <a:lnTo>
                    <a:pt x="8" y="50"/>
                  </a:lnTo>
                  <a:lnTo>
                    <a:pt x="4" y="50"/>
                  </a:lnTo>
                  <a:lnTo>
                    <a:pt x="0" y="48"/>
                  </a:lnTo>
                  <a:lnTo>
                    <a:pt x="6" y="34"/>
                  </a:lnTo>
                  <a:lnTo>
                    <a:pt x="6" y="34"/>
                  </a:lnTo>
                  <a:lnTo>
                    <a:pt x="10" y="26"/>
                  </a:lnTo>
                  <a:lnTo>
                    <a:pt x="14" y="18"/>
                  </a:lnTo>
                  <a:lnTo>
                    <a:pt x="28" y="2"/>
                  </a:lnTo>
                  <a:lnTo>
                    <a:pt x="34" y="0"/>
                  </a:lnTo>
                  <a:close/>
                </a:path>
              </a:pathLst>
            </a:custGeom>
            <a:solidFill>
              <a:srgbClr val="000000"/>
            </a:solidFill>
            <a:ln w="9525">
              <a:noFill/>
              <a:round/>
              <a:headEnd/>
              <a:tailEnd/>
            </a:ln>
          </p:spPr>
          <p:txBody>
            <a:bodyPr/>
            <a:lstStyle/>
            <a:p>
              <a:endParaRPr lang="en-US"/>
            </a:p>
          </p:txBody>
        </p:sp>
        <p:sp>
          <p:nvSpPr>
            <p:cNvPr id="8651" name="Freeform 459"/>
            <p:cNvSpPr>
              <a:spLocks/>
            </p:cNvSpPr>
            <p:nvPr/>
          </p:nvSpPr>
          <p:spPr bwMode="auto">
            <a:xfrm>
              <a:off x="3646" y="1903"/>
              <a:ext cx="42" cy="107"/>
            </a:xfrm>
            <a:custGeom>
              <a:avLst/>
              <a:gdLst/>
              <a:ahLst/>
              <a:cxnLst>
                <a:cxn ang="0">
                  <a:pos x="8" y="0"/>
                </a:cxn>
                <a:cxn ang="0">
                  <a:pos x="8" y="0"/>
                </a:cxn>
                <a:cxn ang="0">
                  <a:pos x="8" y="4"/>
                </a:cxn>
                <a:cxn ang="0">
                  <a:pos x="6" y="6"/>
                </a:cxn>
                <a:cxn ang="0">
                  <a:pos x="4" y="12"/>
                </a:cxn>
                <a:cxn ang="0">
                  <a:pos x="4" y="12"/>
                </a:cxn>
                <a:cxn ang="0">
                  <a:pos x="4" y="18"/>
                </a:cxn>
                <a:cxn ang="0">
                  <a:pos x="6" y="24"/>
                </a:cxn>
                <a:cxn ang="0">
                  <a:pos x="6" y="30"/>
                </a:cxn>
                <a:cxn ang="0">
                  <a:pos x="8" y="36"/>
                </a:cxn>
                <a:cxn ang="0">
                  <a:pos x="6" y="36"/>
                </a:cxn>
                <a:cxn ang="0">
                  <a:pos x="6" y="36"/>
                </a:cxn>
                <a:cxn ang="0">
                  <a:pos x="2" y="28"/>
                </a:cxn>
                <a:cxn ang="0">
                  <a:pos x="0" y="18"/>
                </a:cxn>
                <a:cxn ang="0">
                  <a:pos x="2" y="8"/>
                </a:cxn>
                <a:cxn ang="0">
                  <a:pos x="4" y="0"/>
                </a:cxn>
                <a:cxn ang="0">
                  <a:pos x="4" y="0"/>
                </a:cxn>
                <a:cxn ang="0">
                  <a:pos x="8" y="0"/>
                </a:cxn>
                <a:cxn ang="0">
                  <a:pos x="8" y="0"/>
                </a:cxn>
              </a:cxnLst>
              <a:rect l="0" t="0" r="r" b="b"/>
              <a:pathLst>
                <a:path w="8" h="36">
                  <a:moveTo>
                    <a:pt x="8" y="0"/>
                  </a:moveTo>
                  <a:lnTo>
                    <a:pt x="8" y="0"/>
                  </a:lnTo>
                  <a:lnTo>
                    <a:pt x="8" y="4"/>
                  </a:lnTo>
                  <a:lnTo>
                    <a:pt x="6" y="6"/>
                  </a:lnTo>
                  <a:lnTo>
                    <a:pt x="4" y="12"/>
                  </a:lnTo>
                  <a:lnTo>
                    <a:pt x="4" y="12"/>
                  </a:lnTo>
                  <a:lnTo>
                    <a:pt x="4" y="18"/>
                  </a:lnTo>
                  <a:lnTo>
                    <a:pt x="6" y="24"/>
                  </a:lnTo>
                  <a:lnTo>
                    <a:pt x="6" y="30"/>
                  </a:lnTo>
                  <a:lnTo>
                    <a:pt x="8" y="36"/>
                  </a:lnTo>
                  <a:lnTo>
                    <a:pt x="6" y="36"/>
                  </a:lnTo>
                  <a:lnTo>
                    <a:pt x="6" y="36"/>
                  </a:lnTo>
                  <a:lnTo>
                    <a:pt x="2" y="28"/>
                  </a:lnTo>
                  <a:lnTo>
                    <a:pt x="0" y="18"/>
                  </a:lnTo>
                  <a:lnTo>
                    <a:pt x="2" y="8"/>
                  </a:lnTo>
                  <a:lnTo>
                    <a:pt x="4" y="0"/>
                  </a:lnTo>
                  <a:lnTo>
                    <a:pt x="4" y="0"/>
                  </a:lnTo>
                  <a:lnTo>
                    <a:pt x="8" y="0"/>
                  </a:lnTo>
                  <a:lnTo>
                    <a:pt x="8" y="0"/>
                  </a:lnTo>
                  <a:close/>
                </a:path>
              </a:pathLst>
            </a:custGeom>
            <a:solidFill>
              <a:srgbClr val="000000"/>
            </a:solidFill>
            <a:ln w="9525">
              <a:noFill/>
              <a:round/>
              <a:headEnd/>
              <a:tailEnd/>
            </a:ln>
          </p:spPr>
          <p:txBody>
            <a:bodyPr/>
            <a:lstStyle/>
            <a:p>
              <a:endParaRPr lang="en-US"/>
            </a:p>
          </p:txBody>
        </p:sp>
        <p:sp>
          <p:nvSpPr>
            <p:cNvPr id="8652" name="Freeform 460"/>
            <p:cNvSpPr>
              <a:spLocks/>
            </p:cNvSpPr>
            <p:nvPr/>
          </p:nvSpPr>
          <p:spPr bwMode="auto">
            <a:xfrm>
              <a:off x="4258" y="1887"/>
              <a:ext cx="81" cy="45"/>
            </a:xfrm>
            <a:custGeom>
              <a:avLst/>
              <a:gdLst/>
              <a:ahLst/>
              <a:cxnLst>
                <a:cxn ang="0">
                  <a:pos x="16" y="2"/>
                </a:cxn>
                <a:cxn ang="0">
                  <a:pos x="16" y="2"/>
                </a:cxn>
                <a:cxn ang="0">
                  <a:pos x="10" y="10"/>
                </a:cxn>
                <a:cxn ang="0">
                  <a:pos x="6" y="14"/>
                </a:cxn>
                <a:cxn ang="0">
                  <a:pos x="2" y="16"/>
                </a:cxn>
                <a:cxn ang="0">
                  <a:pos x="2" y="16"/>
                </a:cxn>
                <a:cxn ang="0">
                  <a:pos x="0" y="14"/>
                </a:cxn>
                <a:cxn ang="0">
                  <a:pos x="0" y="12"/>
                </a:cxn>
                <a:cxn ang="0">
                  <a:pos x="0" y="12"/>
                </a:cxn>
                <a:cxn ang="0">
                  <a:pos x="4" y="10"/>
                </a:cxn>
                <a:cxn ang="0">
                  <a:pos x="8" y="4"/>
                </a:cxn>
                <a:cxn ang="0">
                  <a:pos x="12" y="0"/>
                </a:cxn>
                <a:cxn ang="0">
                  <a:pos x="14" y="0"/>
                </a:cxn>
                <a:cxn ang="0">
                  <a:pos x="16" y="2"/>
                </a:cxn>
                <a:cxn ang="0">
                  <a:pos x="16" y="2"/>
                </a:cxn>
              </a:cxnLst>
              <a:rect l="0" t="0" r="r" b="b"/>
              <a:pathLst>
                <a:path w="16" h="16">
                  <a:moveTo>
                    <a:pt x="16" y="2"/>
                  </a:moveTo>
                  <a:lnTo>
                    <a:pt x="16" y="2"/>
                  </a:lnTo>
                  <a:lnTo>
                    <a:pt x="10" y="10"/>
                  </a:lnTo>
                  <a:lnTo>
                    <a:pt x="6" y="14"/>
                  </a:lnTo>
                  <a:lnTo>
                    <a:pt x="2" y="16"/>
                  </a:lnTo>
                  <a:lnTo>
                    <a:pt x="2" y="16"/>
                  </a:lnTo>
                  <a:lnTo>
                    <a:pt x="0" y="14"/>
                  </a:lnTo>
                  <a:lnTo>
                    <a:pt x="0" y="12"/>
                  </a:lnTo>
                  <a:lnTo>
                    <a:pt x="0" y="12"/>
                  </a:lnTo>
                  <a:lnTo>
                    <a:pt x="4" y="10"/>
                  </a:lnTo>
                  <a:lnTo>
                    <a:pt x="8" y="4"/>
                  </a:lnTo>
                  <a:lnTo>
                    <a:pt x="12" y="0"/>
                  </a:lnTo>
                  <a:lnTo>
                    <a:pt x="14" y="0"/>
                  </a:lnTo>
                  <a:lnTo>
                    <a:pt x="16" y="2"/>
                  </a:lnTo>
                  <a:lnTo>
                    <a:pt x="16" y="2"/>
                  </a:lnTo>
                  <a:close/>
                </a:path>
              </a:pathLst>
            </a:custGeom>
            <a:solidFill>
              <a:srgbClr val="000000"/>
            </a:solidFill>
            <a:ln w="9525">
              <a:noFill/>
              <a:round/>
              <a:headEnd/>
              <a:tailEnd/>
            </a:ln>
          </p:spPr>
          <p:txBody>
            <a:bodyPr/>
            <a:lstStyle/>
            <a:p>
              <a:endParaRPr lang="en-US"/>
            </a:p>
          </p:txBody>
        </p:sp>
        <p:sp>
          <p:nvSpPr>
            <p:cNvPr id="8653" name="Freeform 461"/>
            <p:cNvSpPr>
              <a:spLocks/>
            </p:cNvSpPr>
            <p:nvPr/>
          </p:nvSpPr>
          <p:spPr bwMode="auto">
            <a:xfrm>
              <a:off x="1475" y="2045"/>
              <a:ext cx="149" cy="29"/>
            </a:xfrm>
            <a:custGeom>
              <a:avLst/>
              <a:gdLst/>
              <a:ahLst/>
              <a:cxnLst>
                <a:cxn ang="0">
                  <a:pos x="10" y="4"/>
                </a:cxn>
                <a:cxn ang="0">
                  <a:pos x="10" y="4"/>
                </a:cxn>
                <a:cxn ang="0">
                  <a:pos x="20" y="6"/>
                </a:cxn>
                <a:cxn ang="0">
                  <a:pos x="28" y="6"/>
                </a:cxn>
                <a:cxn ang="0">
                  <a:pos x="28" y="6"/>
                </a:cxn>
                <a:cxn ang="0">
                  <a:pos x="30" y="6"/>
                </a:cxn>
                <a:cxn ang="0">
                  <a:pos x="30" y="8"/>
                </a:cxn>
                <a:cxn ang="0">
                  <a:pos x="30" y="8"/>
                </a:cxn>
                <a:cxn ang="0">
                  <a:pos x="22" y="10"/>
                </a:cxn>
                <a:cxn ang="0">
                  <a:pos x="14" y="10"/>
                </a:cxn>
                <a:cxn ang="0">
                  <a:pos x="6" y="8"/>
                </a:cxn>
                <a:cxn ang="0">
                  <a:pos x="0" y="4"/>
                </a:cxn>
                <a:cxn ang="0">
                  <a:pos x="0" y="0"/>
                </a:cxn>
                <a:cxn ang="0">
                  <a:pos x="0" y="0"/>
                </a:cxn>
                <a:cxn ang="0">
                  <a:pos x="2" y="0"/>
                </a:cxn>
                <a:cxn ang="0">
                  <a:pos x="6" y="2"/>
                </a:cxn>
                <a:cxn ang="0">
                  <a:pos x="10" y="4"/>
                </a:cxn>
                <a:cxn ang="0">
                  <a:pos x="10" y="4"/>
                </a:cxn>
              </a:cxnLst>
              <a:rect l="0" t="0" r="r" b="b"/>
              <a:pathLst>
                <a:path w="30" h="10">
                  <a:moveTo>
                    <a:pt x="10" y="4"/>
                  </a:moveTo>
                  <a:lnTo>
                    <a:pt x="10" y="4"/>
                  </a:lnTo>
                  <a:lnTo>
                    <a:pt x="20" y="6"/>
                  </a:lnTo>
                  <a:lnTo>
                    <a:pt x="28" y="6"/>
                  </a:lnTo>
                  <a:lnTo>
                    <a:pt x="28" y="6"/>
                  </a:lnTo>
                  <a:lnTo>
                    <a:pt x="30" y="6"/>
                  </a:lnTo>
                  <a:lnTo>
                    <a:pt x="30" y="8"/>
                  </a:lnTo>
                  <a:lnTo>
                    <a:pt x="30" y="8"/>
                  </a:lnTo>
                  <a:lnTo>
                    <a:pt x="22" y="10"/>
                  </a:lnTo>
                  <a:lnTo>
                    <a:pt x="14" y="10"/>
                  </a:lnTo>
                  <a:lnTo>
                    <a:pt x="6" y="8"/>
                  </a:lnTo>
                  <a:lnTo>
                    <a:pt x="0" y="4"/>
                  </a:lnTo>
                  <a:lnTo>
                    <a:pt x="0" y="0"/>
                  </a:lnTo>
                  <a:lnTo>
                    <a:pt x="0" y="0"/>
                  </a:lnTo>
                  <a:lnTo>
                    <a:pt x="2" y="0"/>
                  </a:lnTo>
                  <a:lnTo>
                    <a:pt x="6" y="2"/>
                  </a:lnTo>
                  <a:lnTo>
                    <a:pt x="10" y="4"/>
                  </a:lnTo>
                  <a:lnTo>
                    <a:pt x="10" y="4"/>
                  </a:lnTo>
                  <a:close/>
                </a:path>
              </a:pathLst>
            </a:custGeom>
            <a:solidFill>
              <a:srgbClr val="000000"/>
            </a:solidFill>
            <a:ln w="9525">
              <a:noFill/>
              <a:round/>
              <a:headEnd/>
              <a:tailEnd/>
            </a:ln>
          </p:spPr>
          <p:txBody>
            <a:bodyPr/>
            <a:lstStyle/>
            <a:p>
              <a:endParaRPr lang="en-US"/>
            </a:p>
          </p:txBody>
        </p:sp>
        <p:sp>
          <p:nvSpPr>
            <p:cNvPr id="8654" name="Freeform 462"/>
            <p:cNvSpPr>
              <a:spLocks/>
            </p:cNvSpPr>
            <p:nvPr/>
          </p:nvSpPr>
          <p:spPr bwMode="auto">
            <a:xfrm>
              <a:off x="4349" y="1914"/>
              <a:ext cx="42" cy="60"/>
            </a:xfrm>
            <a:custGeom>
              <a:avLst/>
              <a:gdLst/>
              <a:ahLst/>
              <a:cxnLst>
                <a:cxn ang="0">
                  <a:pos x="6" y="2"/>
                </a:cxn>
                <a:cxn ang="0">
                  <a:pos x="6" y="2"/>
                </a:cxn>
                <a:cxn ang="0">
                  <a:pos x="8" y="6"/>
                </a:cxn>
                <a:cxn ang="0">
                  <a:pos x="8" y="12"/>
                </a:cxn>
                <a:cxn ang="0">
                  <a:pos x="4" y="18"/>
                </a:cxn>
                <a:cxn ang="0">
                  <a:pos x="2" y="20"/>
                </a:cxn>
                <a:cxn ang="0">
                  <a:pos x="2" y="20"/>
                </a:cxn>
                <a:cxn ang="0">
                  <a:pos x="2" y="10"/>
                </a:cxn>
                <a:cxn ang="0">
                  <a:pos x="2" y="6"/>
                </a:cxn>
                <a:cxn ang="0">
                  <a:pos x="0" y="0"/>
                </a:cxn>
                <a:cxn ang="0">
                  <a:pos x="0" y="0"/>
                </a:cxn>
                <a:cxn ang="0">
                  <a:pos x="2" y="0"/>
                </a:cxn>
                <a:cxn ang="0">
                  <a:pos x="4" y="0"/>
                </a:cxn>
                <a:cxn ang="0">
                  <a:pos x="6" y="2"/>
                </a:cxn>
                <a:cxn ang="0">
                  <a:pos x="6" y="2"/>
                </a:cxn>
              </a:cxnLst>
              <a:rect l="0" t="0" r="r" b="b"/>
              <a:pathLst>
                <a:path w="8" h="20">
                  <a:moveTo>
                    <a:pt x="6" y="2"/>
                  </a:moveTo>
                  <a:lnTo>
                    <a:pt x="6" y="2"/>
                  </a:lnTo>
                  <a:lnTo>
                    <a:pt x="8" y="6"/>
                  </a:lnTo>
                  <a:lnTo>
                    <a:pt x="8" y="12"/>
                  </a:lnTo>
                  <a:lnTo>
                    <a:pt x="4" y="18"/>
                  </a:lnTo>
                  <a:lnTo>
                    <a:pt x="2" y="20"/>
                  </a:lnTo>
                  <a:lnTo>
                    <a:pt x="2" y="20"/>
                  </a:lnTo>
                  <a:lnTo>
                    <a:pt x="2" y="10"/>
                  </a:lnTo>
                  <a:lnTo>
                    <a:pt x="2" y="6"/>
                  </a:lnTo>
                  <a:lnTo>
                    <a:pt x="0" y="0"/>
                  </a:lnTo>
                  <a:lnTo>
                    <a:pt x="0" y="0"/>
                  </a:lnTo>
                  <a:lnTo>
                    <a:pt x="2" y="0"/>
                  </a:lnTo>
                  <a:lnTo>
                    <a:pt x="4" y="0"/>
                  </a:lnTo>
                  <a:lnTo>
                    <a:pt x="6" y="2"/>
                  </a:lnTo>
                  <a:lnTo>
                    <a:pt x="6" y="2"/>
                  </a:lnTo>
                  <a:close/>
                </a:path>
              </a:pathLst>
            </a:custGeom>
            <a:solidFill>
              <a:srgbClr val="000000"/>
            </a:solidFill>
            <a:ln w="9525">
              <a:noFill/>
              <a:round/>
              <a:headEnd/>
              <a:tailEnd/>
            </a:ln>
          </p:spPr>
          <p:txBody>
            <a:bodyPr/>
            <a:lstStyle/>
            <a:p>
              <a:endParaRPr lang="en-US"/>
            </a:p>
          </p:txBody>
        </p:sp>
        <p:sp>
          <p:nvSpPr>
            <p:cNvPr id="8655" name="Freeform 463"/>
            <p:cNvSpPr>
              <a:spLocks/>
            </p:cNvSpPr>
            <p:nvPr/>
          </p:nvSpPr>
          <p:spPr bwMode="auto">
            <a:xfrm>
              <a:off x="3707" y="1914"/>
              <a:ext cx="49" cy="60"/>
            </a:xfrm>
            <a:custGeom>
              <a:avLst/>
              <a:gdLst/>
              <a:ahLst/>
              <a:cxnLst>
                <a:cxn ang="0">
                  <a:pos x="0" y="14"/>
                </a:cxn>
                <a:cxn ang="0">
                  <a:pos x="0" y="14"/>
                </a:cxn>
                <a:cxn ang="0">
                  <a:pos x="0" y="10"/>
                </a:cxn>
                <a:cxn ang="0">
                  <a:pos x="2" y="6"/>
                </a:cxn>
                <a:cxn ang="0">
                  <a:pos x="8" y="0"/>
                </a:cxn>
                <a:cxn ang="0">
                  <a:pos x="10" y="0"/>
                </a:cxn>
                <a:cxn ang="0">
                  <a:pos x="10" y="0"/>
                </a:cxn>
                <a:cxn ang="0">
                  <a:pos x="6" y="8"/>
                </a:cxn>
                <a:cxn ang="0">
                  <a:pos x="4" y="14"/>
                </a:cxn>
                <a:cxn ang="0">
                  <a:pos x="6" y="18"/>
                </a:cxn>
                <a:cxn ang="0">
                  <a:pos x="6" y="18"/>
                </a:cxn>
                <a:cxn ang="0">
                  <a:pos x="4" y="20"/>
                </a:cxn>
                <a:cxn ang="0">
                  <a:pos x="2" y="18"/>
                </a:cxn>
                <a:cxn ang="0">
                  <a:pos x="0" y="14"/>
                </a:cxn>
                <a:cxn ang="0">
                  <a:pos x="0" y="14"/>
                </a:cxn>
              </a:cxnLst>
              <a:rect l="0" t="0" r="r" b="b"/>
              <a:pathLst>
                <a:path w="10" h="20">
                  <a:moveTo>
                    <a:pt x="0" y="14"/>
                  </a:moveTo>
                  <a:lnTo>
                    <a:pt x="0" y="14"/>
                  </a:lnTo>
                  <a:lnTo>
                    <a:pt x="0" y="10"/>
                  </a:lnTo>
                  <a:lnTo>
                    <a:pt x="2" y="6"/>
                  </a:lnTo>
                  <a:lnTo>
                    <a:pt x="8" y="0"/>
                  </a:lnTo>
                  <a:lnTo>
                    <a:pt x="10" y="0"/>
                  </a:lnTo>
                  <a:lnTo>
                    <a:pt x="10" y="0"/>
                  </a:lnTo>
                  <a:lnTo>
                    <a:pt x="6" y="8"/>
                  </a:lnTo>
                  <a:lnTo>
                    <a:pt x="4" y="14"/>
                  </a:lnTo>
                  <a:lnTo>
                    <a:pt x="6" y="18"/>
                  </a:lnTo>
                  <a:lnTo>
                    <a:pt x="6" y="18"/>
                  </a:lnTo>
                  <a:lnTo>
                    <a:pt x="4" y="20"/>
                  </a:lnTo>
                  <a:lnTo>
                    <a:pt x="2" y="18"/>
                  </a:lnTo>
                  <a:lnTo>
                    <a:pt x="0" y="14"/>
                  </a:lnTo>
                  <a:lnTo>
                    <a:pt x="0" y="14"/>
                  </a:lnTo>
                  <a:close/>
                </a:path>
              </a:pathLst>
            </a:custGeom>
            <a:solidFill>
              <a:srgbClr val="000000"/>
            </a:solidFill>
            <a:ln w="9525">
              <a:noFill/>
              <a:round/>
              <a:headEnd/>
              <a:tailEnd/>
            </a:ln>
          </p:spPr>
          <p:txBody>
            <a:bodyPr/>
            <a:lstStyle/>
            <a:p>
              <a:endParaRPr lang="en-US"/>
            </a:p>
          </p:txBody>
        </p:sp>
        <p:sp>
          <p:nvSpPr>
            <p:cNvPr id="8656" name="Freeform 464"/>
            <p:cNvSpPr>
              <a:spLocks/>
            </p:cNvSpPr>
            <p:nvPr/>
          </p:nvSpPr>
          <p:spPr bwMode="auto">
            <a:xfrm>
              <a:off x="3254" y="1969"/>
              <a:ext cx="382" cy="135"/>
            </a:xfrm>
            <a:custGeom>
              <a:avLst/>
              <a:gdLst/>
              <a:ahLst/>
              <a:cxnLst>
                <a:cxn ang="0">
                  <a:pos x="74" y="0"/>
                </a:cxn>
                <a:cxn ang="0">
                  <a:pos x="76" y="4"/>
                </a:cxn>
                <a:cxn ang="0">
                  <a:pos x="76" y="4"/>
                </a:cxn>
                <a:cxn ang="0">
                  <a:pos x="62" y="4"/>
                </a:cxn>
                <a:cxn ang="0">
                  <a:pos x="48" y="8"/>
                </a:cxn>
                <a:cxn ang="0">
                  <a:pos x="42" y="10"/>
                </a:cxn>
                <a:cxn ang="0">
                  <a:pos x="36" y="14"/>
                </a:cxn>
                <a:cxn ang="0">
                  <a:pos x="32" y="18"/>
                </a:cxn>
                <a:cxn ang="0">
                  <a:pos x="28" y="24"/>
                </a:cxn>
                <a:cxn ang="0">
                  <a:pos x="28" y="24"/>
                </a:cxn>
                <a:cxn ang="0">
                  <a:pos x="26" y="36"/>
                </a:cxn>
                <a:cxn ang="0">
                  <a:pos x="24" y="42"/>
                </a:cxn>
                <a:cxn ang="0">
                  <a:pos x="20" y="46"/>
                </a:cxn>
                <a:cxn ang="0">
                  <a:pos x="20" y="46"/>
                </a:cxn>
                <a:cxn ang="0">
                  <a:pos x="14" y="46"/>
                </a:cxn>
                <a:cxn ang="0">
                  <a:pos x="8" y="46"/>
                </a:cxn>
                <a:cxn ang="0">
                  <a:pos x="4" y="44"/>
                </a:cxn>
                <a:cxn ang="0">
                  <a:pos x="0" y="40"/>
                </a:cxn>
                <a:cxn ang="0">
                  <a:pos x="0" y="40"/>
                </a:cxn>
                <a:cxn ang="0">
                  <a:pos x="0" y="36"/>
                </a:cxn>
                <a:cxn ang="0">
                  <a:pos x="0" y="34"/>
                </a:cxn>
                <a:cxn ang="0">
                  <a:pos x="0" y="34"/>
                </a:cxn>
                <a:cxn ang="0">
                  <a:pos x="0" y="34"/>
                </a:cxn>
                <a:cxn ang="0">
                  <a:pos x="6" y="34"/>
                </a:cxn>
                <a:cxn ang="0">
                  <a:pos x="8" y="34"/>
                </a:cxn>
                <a:cxn ang="0">
                  <a:pos x="8" y="38"/>
                </a:cxn>
                <a:cxn ang="0">
                  <a:pos x="8" y="38"/>
                </a:cxn>
                <a:cxn ang="0">
                  <a:pos x="8" y="38"/>
                </a:cxn>
                <a:cxn ang="0">
                  <a:pos x="8" y="40"/>
                </a:cxn>
                <a:cxn ang="0">
                  <a:pos x="8" y="40"/>
                </a:cxn>
                <a:cxn ang="0">
                  <a:pos x="12" y="42"/>
                </a:cxn>
                <a:cxn ang="0">
                  <a:pos x="18" y="40"/>
                </a:cxn>
                <a:cxn ang="0">
                  <a:pos x="18" y="40"/>
                </a:cxn>
                <a:cxn ang="0">
                  <a:pos x="20" y="38"/>
                </a:cxn>
                <a:cxn ang="0">
                  <a:pos x="20" y="34"/>
                </a:cxn>
                <a:cxn ang="0">
                  <a:pos x="22" y="28"/>
                </a:cxn>
                <a:cxn ang="0">
                  <a:pos x="22" y="20"/>
                </a:cxn>
                <a:cxn ang="0">
                  <a:pos x="24" y="18"/>
                </a:cxn>
                <a:cxn ang="0">
                  <a:pos x="26" y="14"/>
                </a:cxn>
                <a:cxn ang="0">
                  <a:pos x="26" y="14"/>
                </a:cxn>
                <a:cxn ang="0">
                  <a:pos x="36" y="6"/>
                </a:cxn>
                <a:cxn ang="0">
                  <a:pos x="48" y="2"/>
                </a:cxn>
                <a:cxn ang="0">
                  <a:pos x="60" y="0"/>
                </a:cxn>
                <a:cxn ang="0">
                  <a:pos x="74" y="0"/>
                </a:cxn>
                <a:cxn ang="0">
                  <a:pos x="74" y="0"/>
                </a:cxn>
              </a:cxnLst>
              <a:rect l="0" t="0" r="r" b="b"/>
              <a:pathLst>
                <a:path w="76" h="46">
                  <a:moveTo>
                    <a:pt x="74" y="0"/>
                  </a:moveTo>
                  <a:lnTo>
                    <a:pt x="76" y="4"/>
                  </a:lnTo>
                  <a:lnTo>
                    <a:pt x="76" y="4"/>
                  </a:lnTo>
                  <a:lnTo>
                    <a:pt x="62" y="4"/>
                  </a:lnTo>
                  <a:lnTo>
                    <a:pt x="48" y="8"/>
                  </a:lnTo>
                  <a:lnTo>
                    <a:pt x="42" y="10"/>
                  </a:lnTo>
                  <a:lnTo>
                    <a:pt x="36" y="14"/>
                  </a:lnTo>
                  <a:lnTo>
                    <a:pt x="32" y="18"/>
                  </a:lnTo>
                  <a:lnTo>
                    <a:pt x="28" y="24"/>
                  </a:lnTo>
                  <a:lnTo>
                    <a:pt x="28" y="24"/>
                  </a:lnTo>
                  <a:lnTo>
                    <a:pt x="26" y="36"/>
                  </a:lnTo>
                  <a:lnTo>
                    <a:pt x="24" y="42"/>
                  </a:lnTo>
                  <a:lnTo>
                    <a:pt x="20" y="46"/>
                  </a:lnTo>
                  <a:lnTo>
                    <a:pt x="20" y="46"/>
                  </a:lnTo>
                  <a:lnTo>
                    <a:pt x="14" y="46"/>
                  </a:lnTo>
                  <a:lnTo>
                    <a:pt x="8" y="46"/>
                  </a:lnTo>
                  <a:lnTo>
                    <a:pt x="4" y="44"/>
                  </a:lnTo>
                  <a:lnTo>
                    <a:pt x="0" y="40"/>
                  </a:lnTo>
                  <a:lnTo>
                    <a:pt x="0" y="40"/>
                  </a:lnTo>
                  <a:lnTo>
                    <a:pt x="0" y="36"/>
                  </a:lnTo>
                  <a:lnTo>
                    <a:pt x="0" y="34"/>
                  </a:lnTo>
                  <a:lnTo>
                    <a:pt x="0" y="34"/>
                  </a:lnTo>
                  <a:lnTo>
                    <a:pt x="0" y="34"/>
                  </a:lnTo>
                  <a:lnTo>
                    <a:pt x="6" y="34"/>
                  </a:lnTo>
                  <a:lnTo>
                    <a:pt x="8" y="34"/>
                  </a:lnTo>
                  <a:lnTo>
                    <a:pt x="8" y="38"/>
                  </a:lnTo>
                  <a:lnTo>
                    <a:pt x="8" y="38"/>
                  </a:lnTo>
                  <a:lnTo>
                    <a:pt x="8" y="38"/>
                  </a:lnTo>
                  <a:lnTo>
                    <a:pt x="8" y="40"/>
                  </a:lnTo>
                  <a:lnTo>
                    <a:pt x="8" y="40"/>
                  </a:lnTo>
                  <a:lnTo>
                    <a:pt x="12" y="42"/>
                  </a:lnTo>
                  <a:lnTo>
                    <a:pt x="18" y="40"/>
                  </a:lnTo>
                  <a:lnTo>
                    <a:pt x="18" y="40"/>
                  </a:lnTo>
                  <a:lnTo>
                    <a:pt x="20" y="38"/>
                  </a:lnTo>
                  <a:lnTo>
                    <a:pt x="20" y="34"/>
                  </a:lnTo>
                  <a:lnTo>
                    <a:pt x="22" y="28"/>
                  </a:lnTo>
                  <a:lnTo>
                    <a:pt x="22" y="20"/>
                  </a:lnTo>
                  <a:lnTo>
                    <a:pt x="24" y="18"/>
                  </a:lnTo>
                  <a:lnTo>
                    <a:pt x="26" y="14"/>
                  </a:lnTo>
                  <a:lnTo>
                    <a:pt x="26" y="14"/>
                  </a:lnTo>
                  <a:lnTo>
                    <a:pt x="36" y="6"/>
                  </a:lnTo>
                  <a:lnTo>
                    <a:pt x="48" y="2"/>
                  </a:lnTo>
                  <a:lnTo>
                    <a:pt x="60" y="0"/>
                  </a:lnTo>
                  <a:lnTo>
                    <a:pt x="74" y="0"/>
                  </a:lnTo>
                  <a:lnTo>
                    <a:pt x="74" y="0"/>
                  </a:lnTo>
                  <a:close/>
                </a:path>
              </a:pathLst>
            </a:custGeom>
            <a:solidFill>
              <a:srgbClr val="000000"/>
            </a:solidFill>
            <a:ln w="9525">
              <a:noFill/>
              <a:round/>
              <a:headEnd/>
              <a:tailEnd/>
            </a:ln>
          </p:spPr>
          <p:txBody>
            <a:bodyPr/>
            <a:lstStyle/>
            <a:p>
              <a:endParaRPr lang="en-US"/>
            </a:p>
          </p:txBody>
        </p:sp>
        <p:sp>
          <p:nvSpPr>
            <p:cNvPr id="8657" name="Freeform 465"/>
            <p:cNvSpPr>
              <a:spLocks/>
            </p:cNvSpPr>
            <p:nvPr/>
          </p:nvSpPr>
          <p:spPr bwMode="auto">
            <a:xfrm>
              <a:off x="4401" y="1958"/>
              <a:ext cx="71" cy="41"/>
            </a:xfrm>
            <a:custGeom>
              <a:avLst/>
              <a:gdLst/>
              <a:ahLst/>
              <a:cxnLst>
                <a:cxn ang="0">
                  <a:pos x="14" y="0"/>
                </a:cxn>
                <a:cxn ang="0">
                  <a:pos x="14" y="0"/>
                </a:cxn>
                <a:cxn ang="0">
                  <a:pos x="14" y="4"/>
                </a:cxn>
                <a:cxn ang="0">
                  <a:pos x="12" y="8"/>
                </a:cxn>
                <a:cxn ang="0">
                  <a:pos x="8" y="12"/>
                </a:cxn>
                <a:cxn ang="0">
                  <a:pos x="8" y="12"/>
                </a:cxn>
                <a:cxn ang="0">
                  <a:pos x="4" y="14"/>
                </a:cxn>
                <a:cxn ang="0">
                  <a:pos x="2" y="14"/>
                </a:cxn>
                <a:cxn ang="0">
                  <a:pos x="2" y="12"/>
                </a:cxn>
                <a:cxn ang="0">
                  <a:pos x="2" y="12"/>
                </a:cxn>
                <a:cxn ang="0">
                  <a:pos x="0" y="10"/>
                </a:cxn>
                <a:cxn ang="0">
                  <a:pos x="2" y="8"/>
                </a:cxn>
                <a:cxn ang="0">
                  <a:pos x="4" y="8"/>
                </a:cxn>
                <a:cxn ang="0">
                  <a:pos x="6" y="6"/>
                </a:cxn>
                <a:cxn ang="0">
                  <a:pos x="6" y="6"/>
                </a:cxn>
                <a:cxn ang="0">
                  <a:pos x="8" y="4"/>
                </a:cxn>
                <a:cxn ang="0">
                  <a:pos x="8" y="2"/>
                </a:cxn>
                <a:cxn ang="0">
                  <a:pos x="10" y="0"/>
                </a:cxn>
                <a:cxn ang="0">
                  <a:pos x="14" y="0"/>
                </a:cxn>
                <a:cxn ang="0">
                  <a:pos x="14" y="0"/>
                </a:cxn>
              </a:cxnLst>
              <a:rect l="0" t="0" r="r" b="b"/>
              <a:pathLst>
                <a:path w="14" h="14">
                  <a:moveTo>
                    <a:pt x="14" y="0"/>
                  </a:moveTo>
                  <a:lnTo>
                    <a:pt x="14" y="0"/>
                  </a:lnTo>
                  <a:lnTo>
                    <a:pt x="14" y="4"/>
                  </a:lnTo>
                  <a:lnTo>
                    <a:pt x="12" y="8"/>
                  </a:lnTo>
                  <a:lnTo>
                    <a:pt x="8" y="12"/>
                  </a:lnTo>
                  <a:lnTo>
                    <a:pt x="8" y="12"/>
                  </a:lnTo>
                  <a:lnTo>
                    <a:pt x="4" y="14"/>
                  </a:lnTo>
                  <a:lnTo>
                    <a:pt x="2" y="14"/>
                  </a:lnTo>
                  <a:lnTo>
                    <a:pt x="2" y="12"/>
                  </a:lnTo>
                  <a:lnTo>
                    <a:pt x="2" y="12"/>
                  </a:lnTo>
                  <a:lnTo>
                    <a:pt x="0" y="10"/>
                  </a:lnTo>
                  <a:lnTo>
                    <a:pt x="2" y="8"/>
                  </a:lnTo>
                  <a:lnTo>
                    <a:pt x="4" y="8"/>
                  </a:lnTo>
                  <a:lnTo>
                    <a:pt x="6" y="6"/>
                  </a:lnTo>
                  <a:lnTo>
                    <a:pt x="6" y="6"/>
                  </a:lnTo>
                  <a:lnTo>
                    <a:pt x="8" y="4"/>
                  </a:lnTo>
                  <a:lnTo>
                    <a:pt x="8" y="2"/>
                  </a:lnTo>
                  <a:lnTo>
                    <a:pt x="10" y="0"/>
                  </a:lnTo>
                  <a:lnTo>
                    <a:pt x="14" y="0"/>
                  </a:lnTo>
                  <a:lnTo>
                    <a:pt x="14" y="0"/>
                  </a:lnTo>
                  <a:close/>
                </a:path>
              </a:pathLst>
            </a:custGeom>
            <a:solidFill>
              <a:srgbClr val="000000"/>
            </a:solidFill>
            <a:ln w="9525">
              <a:noFill/>
              <a:round/>
              <a:headEnd/>
              <a:tailEnd/>
            </a:ln>
          </p:spPr>
          <p:txBody>
            <a:bodyPr/>
            <a:lstStyle/>
            <a:p>
              <a:endParaRPr lang="en-US"/>
            </a:p>
          </p:txBody>
        </p:sp>
        <p:sp>
          <p:nvSpPr>
            <p:cNvPr id="8658" name="Freeform 466"/>
            <p:cNvSpPr>
              <a:spLocks/>
            </p:cNvSpPr>
            <p:nvPr/>
          </p:nvSpPr>
          <p:spPr bwMode="auto">
            <a:xfrm>
              <a:off x="1073" y="2141"/>
              <a:ext cx="201" cy="71"/>
            </a:xfrm>
            <a:custGeom>
              <a:avLst/>
              <a:gdLst/>
              <a:ahLst/>
              <a:cxnLst>
                <a:cxn ang="0">
                  <a:pos x="40" y="2"/>
                </a:cxn>
                <a:cxn ang="0">
                  <a:pos x="40" y="2"/>
                </a:cxn>
                <a:cxn ang="0">
                  <a:pos x="40" y="6"/>
                </a:cxn>
                <a:cxn ang="0">
                  <a:pos x="38" y="6"/>
                </a:cxn>
                <a:cxn ang="0">
                  <a:pos x="32" y="10"/>
                </a:cxn>
                <a:cxn ang="0">
                  <a:pos x="32" y="10"/>
                </a:cxn>
                <a:cxn ang="0">
                  <a:pos x="18" y="16"/>
                </a:cxn>
                <a:cxn ang="0">
                  <a:pos x="12" y="18"/>
                </a:cxn>
                <a:cxn ang="0">
                  <a:pos x="6" y="24"/>
                </a:cxn>
                <a:cxn ang="0">
                  <a:pos x="6" y="24"/>
                </a:cxn>
                <a:cxn ang="0">
                  <a:pos x="2" y="24"/>
                </a:cxn>
                <a:cxn ang="0">
                  <a:pos x="0" y="22"/>
                </a:cxn>
                <a:cxn ang="0">
                  <a:pos x="0" y="22"/>
                </a:cxn>
                <a:cxn ang="0">
                  <a:pos x="0" y="22"/>
                </a:cxn>
                <a:cxn ang="0">
                  <a:pos x="8" y="14"/>
                </a:cxn>
                <a:cxn ang="0">
                  <a:pos x="18" y="10"/>
                </a:cxn>
                <a:cxn ang="0">
                  <a:pos x="28" y="6"/>
                </a:cxn>
                <a:cxn ang="0">
                  <a:pos x="38" y="0"/>
                </a:cxn>
                <a:cxn ang="0">
                  <a:pos x="40" y="2"/>
                </a:cxn>
              </a:cxnLst>
              <a:rect l="0" t="0" r="r" b="b"/>
              <a:pathLst>
                <a:path w="40" h="24">
                  <a:moveTo>
                    <a:pt x="40" y="2"/>
                  </a:moveTo>
                  <a:lnTo>
                    <a:pt x="40" y="2"/>
                  </a:lnTo>
                  <a:lnTo>
                    <a:pt x="40" y="6"/>
                  </a:lnTo>
                  <a:lnTo>
                    <a:pt x="38" y="6"/>
                  </a:lnTo>
                  <a:lnTo>
                    <a:pt x="32" y="10"/>
                  </a:lnTo>
                  <a:lnTo>
                    <a:pt x="32" y="10"/>
                  </a:lnTo>
                  <a:lnTo>
                    <a:pt x="18" y="16"/>
                  </a:lnTo>
                  <a:lnTo>
                    <a:pt x="12" y="18"/>
                  </a:lnTo>
                  <a:lnTo>
                    <a:pt x="6" y="24"/>
                  </a:lnTo>
                  <a:lnTo>
                    <a:pt x="6" y="24"/>
                  </a:lnTo>
                  <a:lnTo>
                    <a:pt x="2" y="24"/>
                  </a:lnTo>
                  <a:lnTo>
                    <a:pt x="0" y="22"/>
                  </a:lnTo>
                  <a:lnTo>
                    <a:pt x="0" y="22"/>
                  </a:lnTo>
                  <a:lnTo>
                    <a:pt x="0" y="22"/>
                  </a:lnTo>
                  <a:lnTo>
                    <a:pt x="8" y="14"/>
                  </a:lnTo>
                  <a:lnTo>
                    <a:pt x="18" y="10"/>
                  </a:lnTo>
                  <a:lnTo>
                    <a:pt x="28" y="6"/>
                  </a:lnTo>
                  <a:lnTo>
                    <a:pt x="38" y="0"/>
                  </a:lnTo>
                  <a:lnTo>
                    <a:pt x="40" y="2"/>
                  </a:lnTo>
                  <a:close/>
                </a:path>
              </a:pathLst>
            </a:custGeom>
            <a:solidFill>
              <a:srgbClr val="000000"/>
            </a:solidFill>
            <a:ln w="9525">
              <a:noFill/>
              <a:round/>
              <a:headEnd/>
              <a:tailEnd/>
            </a:ln>
          </p:spPr>
          <p:txBody>
            <a:bodyPr/>
            <a:lstStyle/>
            <a:p>
              <a:endParaRPr lang="en-US"/>
            </a:p>
          </p:txBody>
        </p:sp>
        <p:sp>
          <p:nvSpPr>
            <p:cNvPr id="8659" name="Freeform 467"/>
            <p:cNvSpPr>
              <a:spLocks/>
            </p:cNvSpPr>
            <p:nvPr/>
          </p:nvSpPr>
          <p:spPr bwMode="auto">
            <a:xfrm>
              <a:off x="1342" y="2116"/>
              <a:ext cx="201" cy="71"/>
            </a:xfrm>
            <a:custGeom>
              <a:avLst/>
              <a:gdLst/>
              <a:ahLst/>
              <a:cxnLst>
                <a:cxn ang="0">
                  <a:pos x="14" y="8"/>
                </a:cxn>
                <a:cxn ang="0">
                  <a:pos x="14" y="8"/>
                </a:cxn>
                <a:cxn ang="0">
                  <a:pos x="28" y="14"/>
                </a:cxn>
                <a:cxn ang="0">
                  <a:pos x="40" y="20"/>
                </a:cxn>
                <a:cxn ang="0">
                  <a:pos x="40" y="20"/>
                </a:cxn>
                <a:cxn ang="0">
                  <a:pos x="38" y="24"/>
                </a:cxn>
                <a:cxn ang="0">
                  <a:pos x="36" y="24"/>
                </a:cxn>
                <a:cxn ang="0">
                  <a:pos x="30" y="22"/>
                </a:cxn>
                <a:cxn ang="0">
                  <a:pos x="26" y="20"/>
                </a:cxn>
                <a:cxn ang="0">
                  <a:pos x="26" y="20"/>
                </a:cxn>
                <a:cxn ang="0">
                  <a:pos x="12" y="14"/>
                </a:cxn>
                <a:cxn ang="0">
                  <a:pos x="6" y="8"/>
                </a:cxn>
                <a:cxn ang="0">
                  <a:pos x="0" y="2"/>
                </a:cxn>
                <a:cxn ang="0">
                  <a:pos x="0" y="2"/>
                </a:cxn>
                <a:cxn ang="0">
                  <a:pos x="0" y="0"/>
                </a:cxn>
                <a:cxn ang="0">
                  <a:pos x="2" y="0"/>
                </a:cxn>
                <a:cxn ang="0">
                  <a:pos x="14" y="8"/>
                </a:cxn>
              </a:cxnLst>
              <a:rect l="0" t="0" r="r" b="b"/>
              <a:pathLst>
                <a:path w="40" h="24">
                  <a:moveTo>
                    <a:pt x="14" y="8"/>
                  </a:moveTo>
                  <a:lnTo>
                    <a:pt x="14" y="8"/>
                  </a:lnTo>
                  <a:lnTo>
                    <a:pt x="28" y="14"/>
                  </a:lnTo>
                  <a:lnTo>
                    <a:pt x="40" y="20"/>
                  </a:lnTo>
                  <a:lnTo>
                    <a:pt x="40" y="20"/>
                  </a:lnTo>
                  <a:lnTo>
                    <a:pt x="38" y="24"/>
                  </a:lnTo>
                  <a:lnTo>
                    <a:pt x="36" y="24"/>
                  </a:lnTo>
                  <a:lnTo>
                    <a:pt x="30" y="22"/>
                  </a:lnTo>
                  <a:lnTo>
                    <a:pt x="26" y="20"/>
                  </a:lnTo>
                  <a:lnTo>
                    <a:pt x="26" y="20"/>
                  </a:lnTo>
                  <a:lnTo>
                    <a:pt x="12" y="14"/>
                  </a:lnTo>
                  <a:lnTo>
                    <a:pt x="6" y="8"/>
                  </a:lnTo>
                  <a:lnTo>
                    <a:pt x="0" y="2"/>
                  </a:lnTo>
                  <a:lnTo>
                    <a:pt x="0" y="2"/>
                  </a:lnTo>
                  <a:lnTo>
                    <a:pt x="0" y="0"/>
                  </a:lnTo>
                  <a:lnTo>
                    <a:pt x="2" y="0"/>
                  </a:lnTo>
                  <a:lnTo>
                    <a:pt x="14" y="8"/>
                  </a:lnTo>
                  <a:close/>
                </a:path>
              </a:pathLst>
            </a:custGeom>
            <a:solidFill>
              <a:srgbClr val="000000"/>
            </a:solidFill>
            <a:ln w="9525">
              <a:noFill/>
              <a:round/>
              <a:headEnd/>
              <a:tailEnd/>
            </a:ln>
          </p:spPr>
          <p:txBody>
            <a:bodyPr/>
            <a:lstStyle/>
            <a:p>
              <a:endParaRPr lang="en-US"/>
            </a:p>
          </p:txBody>
        </p:sp>
        <p:sp>
          <p:nvSpPr>
            <p:cNvPr id="8660" name="Freeform 468"/>
            <p:cNvSpPr>
              <a:spLocks/>
            </p:cNvSpPr>
            <p:nvPr/>
          </p:nvSpPr>
          <p:spPr bwMode="auto">
            <a:xfrm>
              <a:off x="4148" y="1974"/>
              <a:ext cx="91" cy="29"/>
            </a:xfrm>
            <a:custGeom>
              <a:avLst/>
              <a:gdLst/>
              <a:ahLst/>
              <a:cxnLst>
                <a:cxn ang="0">
                  <a:pos x="18" y="6"/>
                </a:cxn>
                <a:cxn ang="0">
                  <a:pos x="18" y="6"/>
                </a:cxn>
                <a:cxn ang="0">
                  <a:pos x="18" y="8"/>
                </a:cxn>
                <a:cxn ang="0">
                  <a:pos x="16" y="10"/>
                </a:cxn>
                <a:cxn ang="0">
                  <a:pos x="16" y="10"/>
                </a:cxn>
                <a:cxn ang="0">
                  <a:pos x="10" y="6"/>
                </a:cxn>
                <a:cxn ang="0">
                  <a:pos x="6" y="4"/>
                </a:cxn>
                <a:cxn ang="0">
                  <a:pos x="2" y="4"/>
                </a:cxn>
                <a:cxn ang="0">
                  <a:pos x="2" y="4"/>
                </a:cxn>
                <a:cxn ang="0">
                  <a:pos x="0" y="4"/>
                </a:cxn>
                <a:cxn ang="0">
                  <a:pos x="2" y="2"/>
                </a:cxn>
                <a:cxn ang="0">
                  <a:pos x="4" y="0"/>
                </a:cxn>
                <a:cxn ang="0">
                  <a:pos x="4" y="0"/>
                </a:cxn>
                <a:cxn ang="0">
                  <a:pos x="8" y="0"/>
                </a:cxn>
                <a:cxn ang="0">
                  <a:pos x="12" y="0"/>
                </a:cxn>
                <a:cxn ang="0">
                  <a:pos x="18" y="6"/>
                </a:cxn>
                <a:cxn ang="0">
                  <a:pos x="18" y="6"/>
                </a:cxn>
              </a:cxnLst>
              <a:rect l="0" t="0" r="r" b="b"/>
              <a:pathLst>
                <a:path w="18" h="10">
                  <a:moveTo>
                    <a:pt x="18" y="6"/>
                  </a:moveTo>
                  <a:lnTo>
                    <a:pt x="18" y="6"/>
                  </a:lnTo>
                  <a:lnTo>
                    <a:pt x="18" y="8"/>
                  </a:lnTo>
                  <a:lnTo>
                    <a:pt x="16" y="10"/>
                  </a:lnTo>
                  <a:lnTo>
                    <a:pt x="16" y="10"/>
                  </a:lnTo>
                  <a:lnTo>
                    <a:pt x="10" y="6"/>
                  </a:lnTo>
                  <a:lnTo>
                    <a:pt x="6" y="4"/>
                  </a:lnTo>
                  <a:lnTo>
                    <a:pt x="2" y="4"/>
                  </a:lnTo>
                  <a:lnTo>
                    <a:pt x="2" y="4"/>
                  </a:lnTo>
                  <a:lnTo>
                    <a:pt x="0" y="4"/>
                  </a:lnTo>
                  <a:lnTo>
                    <a:pt x="2" y="2"/>
                  </a:lnTo>
                  <a:lnTo>
                    <a:pt x="4" y="0"/>
                  </a:lnTo>
                  <a:lnTo>
                    <a:pt x="4" y="0"/>
                  </a:lnTo>
                  <a:lnTo>
                    <a:pt x="8" y="0"/>
                  </a:lnTo>
                  <a:lnTo>
                    <a:pt x="12" y="0"/>
                  </a:lnTo>
                  <a:lnTo>
                    <a:pt x="18" y="6"/>
                  </a:lnTo>
                  <a:lnTo>
                    <a:pt x="18" y="6"/>
                  </a:lnTo>
                  <a:close/>
                </a:path>
              </a:pathLst>
            </a:custGeom>
            <a:solidFill>
              <a:srgbClr val="000000"/>
            </a:solidFill>
            <a:ln w="9525">
              <a:noFill/>
              <a:round/>
              <a:headEnd/>
              <a:tailEnd/>
            </a:ln>
          </p:spPr>
          <p:txBody>
            <a:bodyPr/>
            <a:lstStyle/>
            <a:p>
              <a:endParaRPr lang="en-US"/>
            </a:p>
          </p:txBody>
        </p:sp>
        <p:sp>
          <p:nvSpPr>
            <p:cNvPr id="8661" name="Freeform 469"/>
            <p:cNvSpPr>
              <a:spLocks/>
            </p:cNvSpPr>
            <p:nvPr/>
          </p:nvSpPr>
          <p:spPr bwMode="auto">
            <a:xfrm>
              <a:off x="3817" y="1981"/>
              <a:ext cx="91" cy="22"/>
            </a:xfrm>
            <a:custGeom>
              <a:avLst/>
              <a:gdLst/>
              <a:ahLst/>
              <a:cxnLst>
                <a:cxn ang="0">
                  <a:pos x="0" y="4"/>
                </a:cxn>
                <a:cxn ang="0">
                  <a:pos x="0" y="4"/>
                </a:cxn>
                <a:cxn ang="0">
                  <a:pos x="0" y="8"/>
                </a:cxn>
                <a:cxn ang="0">
                  <a:pos x="2" y="8"/>
                </a:cxn>
                <a:cxn ang="0">
                  <a:pos x="2" y="8"/>
                </a:cxn>
                <a:cxn ang="0">
                  <a:pos x="10" y="4"/>
                </a:cxn>
                <a:cxn ang="0">
                  <a:pos x="14" y="4"/>
                </a:cxn>
                <a:cxn ang="0">
                  <a:pos x="18" y="4"/>
                </a:cxn>
                <a:cxn ang="0">
                  <a:pos x="18" y="4"/>
                </a:cxn>
                <a:cxn ang="0">
                  <a:pos x="18" y="4"/>
                </a:cxn>
                <a:cxn ang="0">
                  <a:pos x="18" y="2"/>
                </a:cxn>
                <a:cxn ang="0">
                  <a:pos x="16" y="0"/>
                </a:cxn>
                <a:cxn ang="0">
                  <a:pos x="16" y="0"/>
                </a:cxn>
                <a:cxn ang="0">
                  <a:pos x="10" y="0"/>
                </a:cxn>
                <a:cxn ang="0">
                  <a:pos x="6" y="0"/>
                </a:cxn>
                <a:cxn ang="0">
                  <a:pos x="0" y="4"/>
                </a:cxn>
                <a:cxn ang="0">
                  <a:pos x="0" y="4"/>
                </a:cxn>
              </a:cxnLst>
              <a:rect l="0" t="0" r="r" b="b"/>
              <a:pathLst>
                <a:path w="18" h="8">
                  <a:moveTo>
                    <a:pt x="0" y="4"/>
                  </a:moveTo>
                  <a:lnTo>
                    <a:pt x="0" y="4"/>
                  </a:lnTo>
                  <a:lnTo>
                    <a:pt x="0" y="8"/>
                  </a:lnTo>
                  <a:lnTo>
                    <a:pt x="2" y="8"/>
                  </a:lnTo>
                  <a:lnTo>
                    <a:pt x="2" y="8"/>
                  </a:lnTo>
                  <a:lnTo>
                    <a:pt x="10" y="4"/>
                  </a:lnTo>
                  <a:lnTo>
                    <a:pt x="14" y="4"/>
                  </a:lnTo>
                  <a:lnTo>
                    <a:pt x="18" y="4"/>
                  </a:lnTo>
                  <a:lnTo>
                    <a:pt x="18" y="4"/>
                  </a:lnTo>
                  <a:lnTo>
                    <a:pt x="18" y="4"/>
                  </a:lnTo>
                  <a:lnTo>
                    <a:pt x="18" y="2"/>
                  </a:lnTo>
                  <a:lnTo>
                    <a:pt x="16" y="0"/>
                  </a:lnTo>
                  <a:lnTo>
                    <a:pt x="16" y="0"/>
                  </a:lnTo>
                  <a:lnTo>
                    <a:pt x="10" y="0"/>
                  </a:lnTo>
                  <a:lnTo>
                    <a:pt x="6" y="0"/>
                  </a:lnTo>
                  <a:lnTo>
                    <a:pt x="0" y="4"/>
                  </a:lnTo>
                  <a:lnTo>
                    <a:pt x="0" y="4"/>
                  </a:lnTo>
                  <a:close/>
                </a:path>
              </a:pathLst>
            </a:custGeom>
            <a:solidFill>
              <a:srgbClr val="000000"/>
            </a:solidFill>
            <a:ln w="9525">
              <a:noFill/>
              <a:round/>
              <a:headEnd/>
              <a:tailEnd/>
            </a:ln>
          </p:spPr>
          <p:txBody>
            <a:bodyPr/>
            <a:lstStyle/>
            <a:p>
              <a:endParaRPr lang="en-US"/>
            </a:p>
          </p:txBody>
        </p:sp>
        <p:sp>
          <p:nvSpPr>
            <p:cNvPr id="8662" name="Freeform 470"/>
            <p:cNvSpPr>
              <a:spLocks/>
            </p:cNvSpPr>
            <p:nvPr/>
          </p:nvSpPr>
          <p:spPr bwMode="auto">
            <a:xfrm>
              <a:off x="1566" y="2104"/>
              <a:ext cx="340" cy="142"/>
            </a:xfrm>
            <a:custGeom>
              <a:avLst/>
              <a:gdLst/>
              <a:ahLst/>
              <a:cxnLst>
                <a:cxn ang="0">
                  <a:pos x="66" y="2"/>
                </a:cxn>
                <a:cxn ang="0">
                  <a:pos x="66" y="2"/>
                </a:cxn>
                <a:cxn ang="0">
                  <a:pos x="68" y="8"/>
                </a:cxn>
                <a:cxn ang="0">
                  <a:pos x="68" y="14"/>
                </a:cxn>
                <a:cxn ang="0">
                  <a:pos x="66" y="22"/>
                </a:cxn>
                <a:cxn ang="0">
                  <a:pos x="62" y="28"/>
                </a:cxn>
                <a:cxn ang="0">
                  <a:pos x="62" y="28"/>
                </a:cxn>
                <a:cxn ang="0">
                  <a:pos x="50" y="38"/>
                </a:cxn>
                <a:cxn ang="0">
                  <a:pos x="34" y="46"/>
                </a:cxn>
                <a:cxn ang="0">
                  <a:pos x="26" y="48"/>
                </a:cxn>
                <a:cxn ang="0">
                  <a:pos x="18" y="48"/>
                </a:cxn>
                <a:cxn ang="0">
                  <a:pos x="10" y="48"/>
                </a:cxn>
                <a:cxn ang="0">
                  <a:pos x="2" y="44"/>
                </a:cxn>
                <a:cxn ang="0">
                  <a:pos x="2" y="44"/>
                </a:cxn>
                <a:cxn ang="0">
                  <a:pos x="0" y="44"/>
                </a:cxn>
                <a:cxn ang="0">
                  <a:pos x="0" y="40"/>
                </a:cxn>
                <a:cxn ang="0">
                  <a:pos x="0" y="40"/>
                </a:cxn>
                <a:cxn ang="0">
                  <a:pos x="2" y="40"/>
                </a:cxn>
                <a:cxn ang="0">
                  <a:pos x="4" y="40"/>
                </a:cxn>
                <a:cxn ang="0">
                  <a:pos x="8" y="42"/>
                </a:cxn>
                <a:cxn ang="0">
                  <a:pos x="8" y="42"/>
                </a:cxn>
                <a:cxn ang="0">
                  <a:pos x="20" y="44"/>
                </a:cxn>
                <a:cxn ang="0">
                  <a:pos x="32" y="40"/>
                </a:cxn>
                <a:cxn ang="0">
                  <a:pos x="44" y="36"/>
                </a:cxn>
                <a:cxn ang="0">
                  <a:pos x="54" y="28"/>
                </a:cxn>
                <a:cxn ang="0">
                  <a:pos x="54" y="28"/>
                </a:cxn>
                <a:cxn ang="0">
                  <a:pos x="60" y="18"/>
                </a:cxn>
                <a:cxn ang="0">
                  <a:pos x="62" y="12"/>
                </a:cxn>
                <a:cxn ang="0">
                  <a:pos x="62" y="6"/>
                </a:cxn>
                <a:cxn ang="0">
                  <a:pos x="62" y="6"/>
                </a:cxn>
                <a:cxn ang="0">
                  <a:pos x="60" y="2"/>
                </a:cxn>
                <a:cxn ang="0">
                  <a:pos x="60" y="0"/>
                </a:cxn>
                <a:cxn ang="0">
                  <a:pos x="60" y="0"/>
                </a:cxn>
                <a:cxn ang="0">
                  <a:pos x="60" y="0"/>
                </a:cxn>
                <a:cxn ang="0">
                  <a:pos x="64" y="0"/>
                </a:cxn>
                <a:cxn ang="0">
                  <a:pos x="66" y="2"/>
                </a:cxn>
                <a:cxn ang="0">
                  <a:pos x="66" y="2"/>
                </a:cxn>
              </a:cxnLst>
              <a:rect l="0" t="0" r="r" b="b"/>
              <a:pathLst>
                <a:path w="68" h="48">
                  <a:moveTo>
                    <a:pt x="66" y="2"/>
                  </a:moveTo>
                  <a:lnTo>
                    <a:pt x="66" y="2"/>
                  </a:lnTo>
                  <a:lnTo>
                    <a:pt x="68" y="8"/>
                  </a:lnTo>
                  <a:lnTo>
                    <a:pt x="68" y="14"/>
                  </a:lnTo>
                  <a:lnTo>
                    <a:pt x="66" y="22"/>
                  </a:lnTo>
                  <a:lnTo>
                    <a:pt x="62" y="28"/>
                  </a:lnTo>
                  <a:lnTo>
                    <a:pt x="62" y="28"/>
                  </a:lnTo>
                  <a:lnTo>
                    <a:pt x="50" y="38"/>
                  </a:lnTo>
                  <a:lnTo>
                    <a:pt x="34" y="46"/>
                  </a:lnTo>
                  <a:lnTo>
                    <a:pt x="26" y="48"/>
                  </a:lnTo>
                  <a:lnTo>
                    <a:pt x="18" y="48"/>
                  </a:lnTo>
                  <a:lnTo>
                    <a:pt x="10" y="48"/>
                  </a:lnTo>
                  <a:lnTo>
                    <a:pt x="2" y="44"/>
                  </a:lnTo>
                  <a:lnTo>
                    <a:pt x="2" y="44"/>
                  </a:lnTo>
                  <a:lnTo>
                    <a:pt x="0" y="44"/>
                  </a:lnTo>
                  <a:lnTo>
                    <a:pt x="0" y="40"/>
                  </a:lnTo>
                  <a:lnTo>
                    <a:pt x="0" y="40"/>
                  </a:lnTo>
                  <a:lnTo>
                    <a:pt x="2" y="40"/>
                  </a:lnTo>
                  <a:lnTo>
                    <a:pt x="4" y="40"/>
                  </a:lnTo>
                  <a:lnTo>
                    <a:pt x="8" y="42"/>
                  </a:lnTo>
                  <a:lnTo>
                    <a:pt x="8" y="42"/>
                  </a:lnTo>
                  <a:lnTo>
                    <a:pt x="20" y="44"/>
                  </a:lnTo>
                  <a:lnTo>
                    <a:pt x="32" y="40"/>
                  </a:lnTo>
                  <a:lnTo>
                    <a:pt x="44" y="36"/>
                  </a:lnTo>
                  <a:lnTo>
                    <a:pt x="54" y="28"/>
                  </a:lnTo>
                  <a:lnTo>
                    <a:pt x="54" y="28"/>
                  </a:lnTo>
                  <a:lnTo>
                    <a:pt x="60" y="18"/>
                  </a:lnTo>
                  <a:lnTo>
                    <a:pt x="62" y="12"/>
                  </a:lnTo>
                  <a:lnTo>
                    <a:pt x="62" y="6"/>
                  </a:lnTo>
                  <a:lnTo>
                    <a:pt x="62" y="6"/>
                  </a:lnTo>
                  <a:lnTo>
                    <a:pt x="60" y="2"/>
                  </a:lnTo>
                  <a:lnTo>
                    <a:pt x="60" y="0"/>
                  </a:lnTo>
                  <a:lnTo>
                    <a:pt x="60" y="0"/>
                  </a:lnTo>
                  <a:lnTo>
                    <a:pt x="60" y="0"/>
                  </a:lnTo>
                  <a:lnTo>
                    <a:pt x="64" y="0"/>
                  </a:lnTo>
                  <a:lnTo>
                    <a:pt x="66" y="2"/>
                  </a:lnTo>
                  <a:lnTo>
                    <a:pt x="66" y="2"/>
                  </a:lnTo>
                  <a:close/>
                </a:path>
              </a:pathLst>
            </a:custGeom>
            <a:solidFill>
              <a:srgbClr val="000000"/>
            </a:solidFill>
            <a:ln w="9525">
              <a:noFill/>
              <a:round/>
              <a:headEnd/>
              <a:tailEnd/>
            </a:ln>
          </p:spPr>
          <p:txBody>
            <a:bodyPr/>
            <a:lstStyle/>
            <a:p>
              <a:endParaRPr lang="en-US"/>
            </a:p>
          </p:txBody>
        </p:sp>
        <p:sp>
          <p:nvSpPr>
            <p:cNvPr id="8663" name="Freeform 471"/>
            <p:cNvSpPr>
              <a:spLocks/>
            </p:cNvSpPr>
            <p:nvPr/>
          </p:nvSpPr>
          <p:spPr bwMode="auto">
            <a:xfrm>
              <a:off x="4472" y="1974"/>
              <a:ext cx="350" cy="149"/>
            </a:xfrm>
            <a:custGeom>
              <a:avLst/>
              <a:gdLst/>
              <a:ahLst/>
              <a:cxnLst>
                <a:cxn ang="0">
                  <a:pos x="56" y="44"/>
                </a:cxn>
                <a:cxn ang="0">
                  <a:pos x="56" y="44"/>
                </a:cxn>
                <a:cxn ang="0">
                  <a:pos x="60" y="44"/>
                </a:cxn>
                <a:cxn ang="0">
                  <a:pos x="62" y="42"/>
                </a:cxn>
                <a:cxn ang="0">
                  <a:pos x="64" y="40"/>
                </a:cxn>
                <a:cxn ang="0">
                  <a:pos x="64" y="40"/>
                </a:cxn>
                <a:cxn ang="0">
                  <a:pos x="64" y="38"/>
                </a:cxn>
                <a:cxn ang="0">
                  <a:pos x="64" y="38"/>
                </a:cxn>
                <a:cxn ang="0">
                  <a:pos x="68" y="36"/>
                </a:cxn>
                <a:cxn ang="0">
                  <a:pos x="68" y="36"/>
                </a:cxn>
                <a:cxn ang="0">
                  <a:pos x="70" y="36"/>
                </a:cxn>
                <a:cxn ang="0">
                  <a:pos x="70" y="38"/>
                </a:cxn>
                <a:cxn ang="0">
                  <a:pos x="70" y="38"/>
                </a:cxn>
                <a:cxn ang="0">
                  <a:pos x="70" y="42"/>
                </a:cxn>
                <a:cxn ang="0">
                  <a:pos x="68" y="44"/>
                </a:cxn>
                <a:cxn ang="0">
                  <a:pos x="64" y="48"/>
                </a:cxn>
                <a:cxn ang="0">
                  <a:pos x="64" y="48"/>
                </a:cxn>
                <a:cxn ang="0">
                  <a:pos x="56" y="50"/>
                </a:cxn>
                <a:cxn ang="0">
                  <a:pos x="52" y="48"/>
                </a:cxn>
                <a:cxn ang="0">
                  <a:pos x="48" y="46"/>
                </a:cxn>
                <a:cxn ang="0">
                  <a:pos x="48" y="46"/>
                </a:cxn>
                <a:cxn ang="0">
                  <a:pos x="44" y="40"/>
                </a:cxn>
                <a:cxn ang="0">
                  <a:pos x="40" y="34"/>
                </a:cxn>
                <a:cxn ang="0">
                  <a:pos x="32" y="18"/>
                </a:cxn>
                <a:cxn ang="0">
                  <a:pos x="28" y="12"/>
                </a:cxn>
                <a:cxn ang="0">
                  <a:pos x="22" y="8"/>
                </a:cxn>
                <a:cxn ang="0">
                  <a:pos x="16" y="6"/>
                </a:cxn>
                <a:cxn ang="0">
                  <a:pos x="6" y="6"/>
                </a:cxn>
                <a:cxn ang="0">
                  <a:pos x="6" y="6"/>
                </a:cxn>
                <a:cxn ang="0">
                  <a:pos x="4" y="8"/>
                </a:cxn>
                <a:cxn ang="0">
                  <a:pos x="2" y="10"/>
                </a:cxn>
                <a:cxn ang="0">
                  <a:pos x="2" y="10"/>
                </a:cxn>
                <a:cxn ang="0">
                  <a:pos x="0" y="8"/>
                </a:cxn>
                <a:cxn ang="0">
                  <a:pos x="0" y="6"/>
                </a:cxn>
                <a:cxn ang="0">
                  <a:pos x="0" y="6"/>
                </a:cxn>
                <a:cxn ang="0">
                  <a:pos x="6" y="2"/>
                </a:cxn>
                <a:cxn ang="0">
                  <a:pos x="10" y="0"/>
                </a:cxn>
                <a:cxn ang="0">
                  <a:pos x="22" y="2"/>
                </a:cxn>
                <a:cxn ang="0">
                  <a:pos x="22" y="2"/>
                </a:cxn>
                <a:cxn ang="0">
                  <a:pos x="28" y="6"/>
                </a:cxn>
                <a:cxn ang="0">
                  <a:pos x="32" y="10"/>
                </a:cxn>
                <a:cxn ang="0">
                  <a:pos x="40" y="22"/>
                </a:cxn>
                <a:cxn ang="0">
                  <a:pos x="46" y="34"/>
                </a:cxn>
                <a:cxn ang="0">
                  <a:pos x="50" y="40"/>
                </a:cxn>
                <a:cxn ang="0">
                  <a:pos x="56" y="44"/>
                </a:cxn>
                <a:cxn ang="0">
                  <a:pos x="56" y="44"/>
                </a:cxn>
              </a:cxnLst>
              <a:rect l="0" t="0" r="r" b="b"/>
              <a:pathLst>
                <a:path w="70" h="50">
                  <a:moveTo>
                    <a:pt x="56" y="44"/>
                  </a:moveTo>
                  <a:lnTo>
                    <a:pt x="56" y="44"/>
                  </a:lnTo>
                  <a:lnTo>
                    <a:pt x="60" y="44"/>
                  </a:lnTo>
                  <a:lnTo>
                    <a:pt x="62" y="42"/>
                  </a:lnTo>
                  <a:lnTo>
                    <a:pt x="64" y="40"/>
                  </a:lnTo>
                  <a:lnTo>
                    <a:pt x="64" y="40"/>
                  </a:lnTo>
                  <a:lnTo>
                    <a:pt x="64" y="38"/>
                  </a:lnTo>
                  <a:lnTo>
                    <a:pt x="64" y="38"/>
                  </a:lnTo>
                  <a:lnTo>
                    <a:pt x="68" y="36"/>
                  </a:lnTo>
                  <a:lnTo>
                    <a:pt x="68" y="36"/>
                  </a:lnTo>
                  <a:lnTo>
                    <a:pt x="70" y="36"/>
                  </a:lnTo>
                  <a:lnTo>
                    <a:pt x="70" y="38"/>
                  </a:lnTo>
                  <a:lnTo>
                    <a:pt x="70" y="38"/>
                  </a:lnTo>
                  <a:lnTo>
                    <a:pt x="70" y="42"/>
                  </a:lnTo>
                  <a:lnTo>
                    <a:pt x="68" y="44"/>
                  </a:lnTo>
                  <a:lnTo>
                    <a:pt x="64" y="48"/>
                  </a:lnTo>
                  <a:lnTo>
                    <a:pt x="64" y="48"/>
                  </a:lnTo>
                  <a:lnTo>
                    <a:pt x="56" y="50"/>
                  </a:lnTo>
                  <a:lnTo>
                    <a:pt x="52" y="48"/>
                  </a:lnTo>
                  <a:lnTo>
                    <a:pt x="48" y="46"/>
                  </a:lnTo>
                  <a:lnTo>
                    <a:pt x="48" y="46"/>
                  </a:lnTo>
                  <a:lnTo>
                    <a:pt x="44" y="40"/>
                  </a:lnTo>
                  <a:lnTo>
                    <a:pt x="40" y="34"/>
                  </a:lnTo>
                  <a:lnTo>
                    <a:pt x="32" y="18"/>
                  </a:lnTo>
                  <a:lnTo>
                    <a:pt x="28" y="12"/>
                  </a:lnTo>
                  <a:lnTo>
                    <a:pt x="22" y="8"/>
                  </a:lnTo>
                  <a:lnTo>
                    <a:pt x="16" y="6"/>
                  </a:lnTo>
                  <a:lnTo>
                    <a:pt x="6" y="6"/>
                  </a:lnTo>
                  <a:lnTo>
                    <a:pt x="6" y="6"/>
                  </a:lnTo>
                  <a:lnTo>
                    <a:pt x="4" y="8"/>
                  </a:lnTo>
                  <a:lnTo>
                    <a:pt x="2" y="10"/>
                  </a:lnTo>
                  <a:lnTo>
                    <a:pt x="2" y="10"/>
                  </a:lnTo>
                  <a:lnTo>
                    <a:pt x="0" y="8"/>
                  </a:lnTo>
                  <a:lnTo>
                    <a:pt x="0" y="6"/>
                  </a:lnTo>
                  <a:lnTo>
                    <a:pt x="0" y="6"/>
                  </a:lnTo>
                  <a:lnTo>
                    <a:pt x="6" y="2"/>
                  </a:lnTo>
                  <a:lnTo>
                    <a:pt x="10" y="0"/>
                  </a:lnTo>
                  <a:lnTo>
                    <a:pt x="22" y="2"/>
                  </a:lnTo>
                  <a:lnTo>
                    <a:pt x="22" y="2"/>
                  </a:lnTo>
                  <a:lnTo>
                    <a:pt x="28" y="6"/>
                  </a:lnTo>
                  <a:lnTo>
                    <a:pt x="32" y="10"/>
                  </a:lnTo>
                  <a:lnTo>
                    <a:pt x="40" y="22"/>
                  </a:lnTo>
                  <a:lnTo>
                    <a:pt x="46" y="34"/>
                  </a:lnTo>
                  <a:lnTo>
                    <a:pt x="50" y="40"/>
                  </a:lnTo>
                  <a:lnTo>
                    <a:pt x="56" y="44"/>
                  </a:lnTo>
                  <a:lnTo>
                    <a:pt x="56" y="44"/>
                  </a:lnTo>
                  <a:close/>
                </a:path>
              </a:pathLst>
            </a:custGeom>
            <a:solidFill>
              <a:srgbClr val="000000"/>
            </a:solidFill>
            <a:ln w="9525">
              <a:noFill/>
              <a:round/>
              <a:headEnd/>
              <a:tailEnd/>
            </a:ln>
          </p:spPr>
          <p:txBody>
            <a:bodyPr/>
            <a:lstStyle/>
            <a:p>
              <a:endParaRPr lang="en-US"/>
            </a:p>
          </p:txBody>
        </p:sp>
        <p:sp>
          <p:nvSpPr>
            <p:cNvPr id="8664" name="Freeform 472"/>
            <p:cNvSpPr>
              <a:spLocks/>
            </p:cNvSpPr>
            <p:nvPr/>
          </p:nvSpPr>
          <p:spPr bwMode="auto">
            <a:xfrm>
              <a:off x="1293" y="2134"/>
              <a:ext cx="182" cy="94"/>
            </a:xfrm>
            <a:custGeom>
              <a:avLst/>
              <a:gdLst/>
              <a:ahLst/>
              <a:cxnLst>
                <a:cxn ang="0">
                  <a:pos x="10" y="12"/>
                </a:cxn>
                <a:cxn ang="0">
                  <a:pos x="10" y="12"/>
                </a:cxn>
                <a:cxn ang="0">
                  <a:pos x="16" y="18"/>
                </a:cxn>
                <a:cxn ang="0">
                  <a:pos x="22" y="20"/>
                </a:cxn>
                <a:cxn ang="0">
                  <a:pos x="36" y="28"/>
                </a:cxn>
                <a:cxn ang="0">
                  <a:pos x="36" y="28"/>
                </a:cxn>
                <a:cxn ang="0">
                  <a:pos x="36" y="30"/>
                </a:cxn>
                <a:cxn ang="0">
                  <a:pos x="34" y="32"/>
                </a:cxn>
                <a:cxn ang="0">
                  <a:pos x="34" y="32"/>
                </a:cxn>
                <a:cxn ang="0">
                  <a:pos x="24" y="28"/>
                </a:cxn>
                <a:cxn ang="0">
                  <a:pos x="14" y="22"/>
                </a:cxn>
                <a:cxn ang="0">
                  <a:pos x="14" y="22"/>
                </a:cxn>
                <a:cxn ang="0">
                  <a:pos x="8" y="18"/>
                </a:cxn>
                <a:cxn ang="0">
                  <a:pos x="4" y="12"/>
                </a:cxn>
                <a:cxn ang="0">
                  <a:pos x="2" y="6"/>
                </a:cxn>
                <a:cxn ang="0">
                  <a:pos x="0" y="0"/>
                </a:cxn>
                <a:cxn ang="0">
                  <a:pos x="0" y="0"/>
                </a:cxn>
                <a:cxn ang="0">
                  <a:pos x="4" y="2"/>
                </a:cxn>
                <a:cxn ang="0">
                  <a:pos x="6" y="4"/>
                </a:cxn>
                <a:cxn ang="0">
                  <a:pos x="8" y="8"/>
                </a:cxn>
                <a:cxn ang="0">
                  <a:pos x="10" y="12"/>
                </a:cxn>
                <a:cxn ang="0">
                  <a:pos x="10" y="12"/>
                </a:cxn>
              </a:cxnLst>
              <a:rect l="0" t="0" r="r" b="b"/>
              <a:pathLst>
                <a:path w="36" h="32">
                  <a:moveTo>
                    <a:pt x="10" y="12"/>
                  </a:moveTo>
                  <a:lnTo>
                    <a:pt x="10" y="12"/>
                  </a:lnTo>
                  <a:lnTo>
                    <a:pt x="16" y="18"/>
                  </a:lnTo>
                  <a:lnTo>
                    <a:pt x="22" y="20"/>
                  </a:lnTo>
                  <a:lnTo>
                    <a:pt x="36" y="28"/>
                  </a:lnTo>
                  <a:lnTo>
                    <a:pt x="36" y="28"/>
                  </a:lnTo>
                  <a:lnTo>
                    <a:pt x="36" y="30"/>
                  </a:lnTo>
                  <a:lnTo>
                    <a:pt x="34" y="32"/>
                  </a:lnTo>
                  <a:lnTo>
                    <a:pt x="34" y="32"/>
                  </a:lnTo>
                  <a:lnTo>
                    <a:pt x="24" y="28"/>
                  </a:lnTo>
                  <a:lnTo>
                    <a:pt x="14" y="22"/>
                  </a:lnTo>
                  <a:lnTo>
                    <a:pt x="14" y="22"/>
                  </a:lnTo>
                  <a:lnTo>
                    <a:pt x="8" y="18"/>
                  </a:lnTo>
                  <a:lnTo>
                    <a:pt x="4" y="12"/>
                  </a:lnTo>
                  <a:lnTo>
                    <a:pt x="2" y="6"/>
                  </a:lnTo>
                  <a:lnTo>
                    <a:pt x="0" y="0"/>
                  </a:lnTo>
                  <a:lnTo>
                    <a:pt x="0" y="0"/>
                  </a:lnTo>
                  <a:lnTo>
                    <a:pt x="4" y="2"/>
                  </a:lnTo>
                  <a:lnTo>
                    <a:pt x="6" y="4"/>
                  </a:lnTo>
                  <a:lnTo>
                    <a:pt x="8" y="8"/>
                  </a:lnTo>
                  <a:lnTo>
                    <a:pt x="10" y="12"/>
                  </a:lnTo>
                  <a:lnTo>
                    <a:pt x="10" y="12"/>
                  </a:lnTo>
                  <a:close/>
                </a:path>
              </a:pathLst>
            </a:custGeom>
            <a:solidFill>
              <a:srgbClr val="000000"/>
            </a:solidFill>
            <a:ln w="9525">
              <a:noFill/>
              <a:round/>
              <a:headEnd/>
              <a:tailEnd/>
            </a:ln>
          </p:spPr>
          <p:txBody>
            <a:bodyPr/>
            <a:lstStyle/>
            <a:p>
              <a:endParaRPr lang="en-US"/>
            </a:p>
          </p:txBody>
        </p:sp>
        <p:sp>
          <p:nvSpPr>
            <p:cNvPr id="8665" name="Freeform 473"/>
            <p:cNvSpPr>
              <a:spLocks/>
            </p:cNvSpPr>
            <p:nvPr/>
          </p:nvSpPr>
          <p:spPr bwMode="auto">
            <a:xfrm>
              <a:off x="1585" y="2123"/>
              <a:ext cx="250" cy="71"/>
            </a:xfrm>
            <a:custGeom>
              <a:avLst/>
              <a:gdLst/>
              <a:ahLst/>
              <a:cxnLst>
                <a:cxn ang="0">
                  <a:pos x="50" y="2"/>
                </a:cxn>
                <a:cxn ang="0">
                  <a:pos x="50" y="6"/>
                </a:cxn>
                <a:cxn ang="0">
                  <a:pos x="50" y="6"/>
                </a:cxn>
                <a:cxn ang="0">
                  <a:pos x="38" y="14"/>
                </a:cxn>
                <a:cxn ang="0">
                  <a:pos x="26" y="20"/>
                </a:cxn>
                <a:cxn ang="0">
                  <a:pos x="14" y="24"/>
                </a:cxn>
                <a:cxn ang="0">
                  <a:pos x="8" y="22"/>
                </a:cxn>
                <a:cxn ang="0">
                  <a:pos x="0" y="22"/>
                </a:cxn>
                <a:cxn ang="0">
                  <a:pos x="0" y="18"/>
                </a:cxn>
                <a:cxn ang="0">
                  <a:pos x="0" y="18"/>
                </a:cxn>
                <a:cxn ang="0">
                  <a:pos x="12" y="18"/>
                </a:cxn>
                <a:cxn ang="0">
                  <a:pos x="24" y="14"/>
                </a:cxn>
                <a:cxn ang="0">
                  <a:pos x="36" y="8"/>
                </a:cxn>
                <a:cxn ang="0">
                  <a:pos x="44" y="0"/>
                </a:cxn>
                <a:cxn ang="0">
                  <a:pos x="44" y="0"/>
                </a:cxn>
                <a:cxn ang="0">
                  <a:pos x="48" y="0"/>
                </a:cxn>
                <a:cxn ang="0">
                  <a:pos x="50" y="2"/>
                </a:cxn>
                <a:cxn ang="0">
                  <a:pos x="50" y="2"/>
                </a:cxn>
              </a:cxnLst>
              <a:rect l="0" t="0" r="r" b="b"/>
              <a:pathLst>
                <a:path w="50" h="24">
                  <a:moveTo>
                    <a:pt x="50" y="2"/>
                  </a:moveTo>
                  <a:lnTo>
                    <a:pt x="50" y="6"/>
                  </a:lnTo>
                  <a:lnTo>
                    <a:pt x="50" y="6"/>
                  </a:lnTo>
                  <a:lnTo>
                    <a:pt x="38" y="14"/>
                  </a:lnTo>
                  <a:lnTo>
                    <a:pt x="26" y="20"/>
                  </a:lnTo>
                  <a:lnTo>
                    <a:pt x="14" y="24"/>
                  </a:lnTo>
                  <a:lnTo>
                    <a:pt x="8" y="22"/>
                  </a:lnTo>
                  <a:lnTo>
                    <a:pt x="0" y="22"/>
                  </a:lnTo>
                  <a:lnTo>
                    <a:pt x="0" y="18"/>
                  </a:lnTo>
                  <a:lnTo>
                    <a:pt x="0" y="18"/>
                  </a:lnTo>
                  <a:lnTo>
                    <a:pt x="12" y="18"/>
                  </a:lnTo>
                  <a:lnTo>
                    <a:pt x="24" y="14"/>
                  </a:lnTo>
                  <a:lnTo>
                    <a:pt x="36" y="8"/>
                  </a:lnTo>
                  <a:lnTo>
                    <a:pt x="44" y="0"/>
                  </a:lnTo>
                  <a:lnTo>
                    <a:pt x="44" y="0"/>
                  </a:lnTo>
                  <a:lnTo>
                    <a:pt x="48" y="0"/>
                  </a:lnTo>
                  <a:lnTo>
                    <a:pt x="50" y="2"/>
                  </a:lnTo>
                  <a:lnTo>
                    <a:pt x="50" y="2"/>
                  </a:lnTo>
                  <a:close/>
                </a:path>
              </a:pathLst>
            </a:custGeom>
            <a:solidFill>
              <a:srgbClr val="000000"/>
            </a:solidFill>
            <a:ln w="9525">
              <a:noFill/>
              <a:round/>
              <a:headEnd/>
              <a:tailEnd/>
            </a:ln>
          </p:spPr>
          <p:txBody>
            <a:bodyPr/>
            <a:lstStyle/>
            <a:p>
              <a:endParaRPr lang="en-US"/>
            </a:p>
          </p:txBody>
        </p:sp>
        <p:sp>
          <p:nvSpPr>
            <p:cNvPr id="8666" name="Freeform 474"/>
            <p:cNvSpPr>
              <a:spLocks/>
            </p:cNvSpPr>
            <p:nvPr/>
          </p:nvSpPr>
          <p:spPr bwMode="auto">
            <a:xfrm>
              <a:off x="3947" y="2029"/>
              <a:ext cx="120" cy="75"/>
            </a:xfrm>
            <a:custGeom>
              <a:avLst/>
              <a:gdLst/>
              <a:ahLst/>
              <a:cxnLst>
                <a:cxn ang="0">
                  <a:pos x="10" y="0"/>
                </a:cxn>
                <a:cxn ang="0">
                  <a:pos x="10" y="0"/>
                </a:cxn>
                <a:cxn ang="0">
                  <a:pos x="8" y="8"/>
                </a:cxn>
                <a:cxn ang="0">
                  <a:pos x="6" y="16"/>
                </a:cxn>
                <a:cxn ang="0">
                  <a:pos x="6" y="16"/>
                </a:cxn>
                <a:cxn ang="0">
                  <a:pos x="12" y="20"/>
                </a:cxn>
                <a:cxn ang="0">
                  <a:pos x="24" y="22"/>
                </a:cxn>
                <a:cxn ang="0">
                  <a:pos x="24" y="22"/>
                </a:cxn>
                <a:cxn ang="0">
                  <a:pos x="18" y="24"/>
                </a:cxn>
                <a:cxn ang="0">
                  <a:pos x="12" y="26"/>
                </a:cxn>
                <a:cxn ang="0">
                  <a:pos x="4" y="24"/>
                </a:cxn>
                <a:cxn ang="0">
                  <a:pos x="4" y="24"/>
                </a:cxn>
                <a:cxn ang="0">
                  <a:pos x="2" y="22"/>
                </a:cxn>
                <a:cxn ang="0">
                  <a:pos x="0" y="18"/>
                </a:cxn>
                <a:cxn ang="0">
                  <a:pos x="0" y="14"/>
                </a:cxn>
                <a:cxn ang="0">
                  <a:pos x="2" y="10"/>
                </a:cxn>
                <a:cxn ang="0">
                  <a:pos x="2" y="10"/>
                </a:cxn>
                <a:cxn ang="0">
                  <a:pos x="6" y="2"/>
                </a:cxn>
                <a:cxn ang="0">
                  <a:pos x="10" y="0"/>
                </a:cxn>
                <a:cxn ang="0">
                  <a:pos x="10" y="0"/>
                </a:cxn>
              </a:cxnLst>
              <a:rect l="0" t="0" r="r" b="b"/>
              <a:pathLst>
                <a:path w="24" h="26">
                  <a:moveTo>
                    <a:pt x="10" y="0"/>
                  </a:moveTo>
                  <a:lnTo>
                    <a:pt x="10" y="0"/>
                  </a:lnTo>
                  <a:lnTo>
                    <a:pt x="8" y="8"/>
                  </a:lnTo>
                  <a:lnTo>
                    <a:pt x="6" y="16"/>
                  </a:lnTo>
                  <a:lnTo>
                    <a:pt x="6" y="16"/>
                  </a:lnTo>
                  <a:lnTo>
                    <a:pt x="12" y="20"/>
                  </a:lnTo>
                  <a:lnTo>
                    <a:pt x="24" y="22"/>
                  </a:lnTo>
                  <a:lnTo>
                    <a:pt x="24" y="22"/>
                  </a:lnTo>
                  <a:lnTo>
                    <a:pt x="18" y="24"/>
                  </a:lnTo>
                  <a:lnTo>
                    <a:pt x="12" y="26"/>
                  </a:lnTo>
                  <a:lnTo>
                    <a:pt x="4" y="24"/>
                  </a:lnTo>
                  <a:lnTo>
                    <a:pt x="4" y="24"/>
                  </a:lnTo>
                  <a:lnTo>
                    <a:pt x="2" y="22"/>
                  </a:lnTo>
                  <a:lnTo>
                    <a:pt x="0" y="18"/>
                  </a:lnTo>
                  <a:lnTo>
                    <a:pt x="0" y="14"/>
                  </a:lnTo>
                  <a:lnTo>
                    <a:pt x="2" y="10"/>
                  </a:lnTo>
                  <a:lnTo>
                    <a:pt x="2" y="10"/>
                  </a:lnTo>
                  <a:lnTo>
                    <a:pt x="6" y="2"/>
                  </a:lnTo>
                  <a:lnTo>
                    <a:pt x="10" y="0"/>
                  </a:lnTo>
                  <a:lnTo>
                    <a:pt x="10" y="0"/>
                  </a:lnTo>
                  <a:close/>
                </a:path>
              </a:pathLst>
            </a:custGeom>
            <a:solidFill>
              <a:srgbClr val="000000"/>
            </a:solidFill>
            <a:ln w="9525">
              <a:noFill/>
              <a:round/>
              <a:headEnd/>
              <a:tailEnd/>
            </a:ln>
          </p:spPr>
          <p:txBody>
            <a:bodyPr/>
            <a:lstStyle/>
            <a:p>
              <a:endParaRPr lang="en-US"/>
            </a:p>
          </p:txBody>
        </p:sp>
        <p:sp>
          <p:nvSpPr>
            <p:cNvPr id="8667" name="Freeform 475"/>
            <p:cNvSpPr>
              <a:spLocks/>
            </p:cNvSpPr>
            <p:nvPr/>
          </p:nvSpPr>
          <p:spPr bwMode="auto">
            <a:xfrm>
              <a:off x="3574" y="2022"/>
              <a:ext cx="81" cy="105"/>
            </a:xfrm>
            <a:custGeom>
              <a:avLst/>
              <a:gdLst/>
              <a:ahLst/>
              <a:cxnLst>
                <a:cxn ang="0">
                  <a:pos x="4" y="12"/>
                </a:cxn>
                <a:cxn ang="0">
                  <a:pos x="4" y="12"/>
                </a:cxn>
                <a:cxn ang="0">
                  <a:pos x="6" y="20"/>
                </a:cxn>
                <a:cxn ang="0">
                  <a:pos x="10" y="28"/>
                </a:cxn>
                <a:cxn ang="0">
                  <a:pos x="10" y="28"/>
                </a:cxn>
                <a:cxn ang="0">
                  <a:pos x="14" y="30"/>
                </a:cxn>
                <a:cxn ang="0">
                  <a:pos x="16" y="32"/>
                </a:cxn>
                <a:cxn ang="0">
                  <a:pos x="16" y="34"/>
                </a:cxn>
                <a:cxn ang="0">
                  <a:pos x="16" y="34"/>
                </a:cxn>
                <a:cxn ang="0">
                  <a:pos x="16" y="36"/>
                </a:cxn>
                <a:cxn ang="0">
                  <a:pos x="14" y="36"/>
                </a:cxn>
                <a:cxn ang="0">
                  <a:pos x="10" y="34"/>
                </a:cxn>
                <a:cxn ang="0">
                  <a:pos x="10" y="34"/>
                </a:cxn>
                <a:cxn ang="0">
                  <a:pos x="6" y="30"/>
                </a:cxn>
                <a:cxn ang="0">
                  <a:pos x="2" y="24"/>
                </a:cxn>
                <a:cxn ang="0">
                  <a:pos x="0" y="18"/>
                </a:cxn>
                <a:cxn ang="0">
                  <a:pos x="0" y="12"/>
                </a:cxn>
                <a:cxn ang="0">
                  <a:pos x="0" y="12"/>
                </a:cxn>
                <a:cxn ang="0">
                  <a:pos x="4" y="4"/>
                </a:cxn>
                <a:cxn ang="0">
                  <a:pos x="6" y="2"/>
                </a:cxn>
                <a:cxn ang="0">
                  <a:pos x="10" y="0"/>
                </a:cxn>
                <a:cxn ang="0">
                  <a:pos x="10" y="0"/>
                </a:cxn>
                <a:cxn ang="0">
                  <a:pos x="12" y="4"/>
                </a:cxn>
                <a:cxn ang="0">
                  <a:pos x="10" y="6"/>
                </a:cxn>
                <a:cxn ang="0">
                  <a:pos x="6" y="10"/>
                </a:cxn>
                <a:cxn ang="0">
                  <a:pos x="4" y="12"/>
                </a:cxn>
                <a:cxn ang="0">
                  <a:pos x="4" y="12"/>
                </a:cxn>
              </a:cxnLst>
              <a:rect l="0" t="0" r="r" b="b"/>
              <a:pathLst>
                <a:path w="16" h="36">
                  <a:moveTo>
                    <a:pt x="4" y="12"/>
                  </a:moveTo>
                  <a:lnTo>
                    <a:pt x="4" y="12"/>
                  </a:lnTo>
                  <a:lnTo>
                    <a:pt x="6" y="20"/>
                  </a:lnTo>
                  <a:lnTo>
                    <a:pt x="10" y="28"/>
                  </a:lnTo>
                  <a:lnTo>
                    <a:pt x="10" y="28"/>
                  </a:lnTo>
                  <a:lnTo>
                    <a:pt x="14" y="30"/>
                  </a:lnTo>
                  <a:lnTo>
                    <a:pt x="16" y="32"/>
                  </a:lnTo>
                  <a:lnTo>
                    <a:pt x="16" y="34"/>
                  </a:lnTo>
                  <a:lnTo>
                    <a:pt x="16" y="34"/>
                  </a:lnTo>
                  <a:lnTo>
                    <a:pt x="16" y="36"/>
                  </a:lnTo>
                  <a:lnTo>
                    <a:pt x="14" y="36"/>
                  </a:lnTo>
                  <a:lnTo>
                    <a:pt x="10" y="34"/>
                  </a:lnTo>
                  <a:lnTo>
                    <a:pt x="10" y="34"/>
                  </a:lnTo>
                  <a:lnTo>
                    <a:pt x="6" y="30"/>
                  </a:lnTo>
                  <a:lnTo>
                    <a:pt x="2" y="24"/>
                  </a:lnTo>
                  <a:lnTo>
                    <a:pt x="0" y="18"/>
                  </a:lnTo>
                  <a:lnTo>
                    <a:pt x="0" y="12"/>
                  </a:lnTo>
                  <a:lnTo>
                    <a:pt x="0" y="12"/>
                  </a:lnTo>
                  <a:lnTo>
                    <a:pt x="4" y="4"/>
                  </a:lnTo>
                  <a:lnTo>
                    <a:pt x="6" y="2"/>
                  </a:lnTo>
                  <a:lnTo>
                    <a:pt x="10" y="0"/>
                  </a:lnTo>
                  <a:lnTo>
                    <a:pt x="10" y="0"/>
                  </a:lnTo>
                  <a:lnTo>
                    <a:pt x="12" y="4"/>
                  </a:lnTo>
                  <a:lnTo>
                    <a:pt x="10" y="6"/>
                  </a:lnTo>
                  <a:lnTo>
                    <a:pt x="6" y="10"/>
                  </a:lnTo>
                  <a:lnTo>
                    <a:pt x="4" y="12"/>
                  </a:lnTo>
                  <a:lnTo>
                    <a:pt x="4" y="12"/>
                  </a:lnTo>
                  <a:close/>
                </a:path>
              </a:pathLst>
            </a:custGeom>
            <a:solidFill>
              <a:srgbClr val="000000"/>
            </a:solidFill>
            <a:ln w="9525">
              <a:noFill/>
              <a:round/>
              <a:headEnd/>
              <a:tailEnd/>
            </a:ln>
          </p:spPr>
          <p:txBody>
            <a:bodyPr/>
            <a:lstStyle/>
            <a:p>
              <a:endParaRPr lang="en-US"/>
            </a:p>
          </p:txBody>
        </p:sp>
        <p:sp>
          <p:nvSpPr>
            <p:cNvPr id="8668" name="Freeform 476"/>
            <p:cNvSpPr>
              <a:spLocks/>
            </p:cNvSpPr>
            <p:nvPr/>
          </p:nvSpPr>
          <p:spPr bwMode="auto">
            <a:xfrm>
              <a:off x="4410" y="2010"/>
              <a:ext cx="91" cy="106"/>
            </a:xfrm>
            <a:custGeom>
              <a:avLst/>
              <a:gdLst/>
              <a:ahLst/>
              <a:cxnLst>
                <a:cxn ang="0">
                  <a:pos x="12" y="12"/>
                </a:cxn>
                <a:cxn ang="0">
                  <a:pos x="12" y="12"/>
                </a:cxn>
                <a:cxn ang="0">
                  <a:pos x="12" y="20"/>
                </a:cxn>
                <a:cxn ang="0">
                  <a:pos x="8" y="26"/>
                </a:cxn>
                <a:cxn ang="0">
                  <a:pos x="8" y="26"/>
                </a:cxn>
                <a:cxn ang="0">
                  <a:pos x="2" y="30"/>
                </a:cxn>
                <a:cxn ang="0">
                  <a:pos x="0" y="32"/>
                </a:cxn>
                <a:cxn ang="0">
                  <a:pos x="0" y="34"/>
                </a:cxn>
                <a:cxn ang="0">
                  <a:pos x="0" y="34"/>
                </a:cxn>
                <a:cxn ang="0">
                  <a:pos x="2" y="36"/>
                </a:cxn>
                <a:cxn ang="0">
                  <a:pos x="2" y="36"/>
                </a:cxn>
                <a:cxn ang="0">
                  <a:pos x="6" y="34"/>
                </a:cxn>
                <a:cxn ang="0">
                  <a:pos x="6" y="34"/>
                </a:cxn>
                <a:cxn ang="0">
                  <a:pos x="12" y="30"/>
                </a:cxn>
                <a:cxn ang="0">
                  <a:pos x="16" y="24"/>
                </a:cxn>
                <a:cxn ang="0">
                  <a:pos x="18" y="18"/>
                </a:cxn>
                <a:cxn ang="0">
                  <a:pos x="18" y="10"/>
                </a:cxn>
                <a:cxn ang="0">
                  <a:pos x="18" y="10"/>
                </a:cxn>
                <a:cxn ang="0">
                  <a:pos x="14" y="4"/>
                </a:cxn>
                <a:cxn ang="0">
                  <a:pos x="10" y="0"/>
                </a:cxn>
                <a:cxn ang="0">
                  <a:pos x="6" y="0"/>
                </a:cxn>
                <a:cxn ang="0">
                  <a:pos x="6" y="0"/>
                </a:cxn>
                <a:cxn ang="0">
                  <a:pos x="6" y="2"/>
                </a:cxn>
                <a:cxn ang="0">
                  <a:pos x="8" y="6"/>
                </a:cxn>
                <a:cxn ang="0">
                  <a:pos x="10" y="8"/>
                </a:cxn>
                <a:cxn ang="0">
                  <a:pos x="12" y="12"/>
                </a:cxn>
                <a:cxn ang="0">
                  <a:pos x="12" y="12"/>
                </a:cxn>
              </a:cxnLst>
              <a:rect l="0" t="0" r="r" b="b"/>
              <a:pathLst>
                <a:path w="18" h="36">
                  <a:moveTo>
                    <a:pt x="12" y="12"/>
                  </a:moveTo>
                  <a:lnTo>
                    <a:pt x="12" y="12"/>
                  </a:lnTo>
                  <a:lnTo>
                    <a:pt x="12" y="20"/>
                  </a:lnTo>
                  <a:lnTo>
                    <a:pt x="8" y="26"/>
                  </a:lnTo>
                  <a:lnTo>
                    <a:pt x="8" y="26"/>
                  </a:lnTo>
                  <a:lnTo>
                    <a:pt x="2" y="30"/>
                  </a:lnTo>
                  <a:lnTo>
                    <a:pt x="0" y="32"/>
                  </a:lnTo>
                  <a:lnTo>
                    <a:pt x="0" y="34"/>
                  </a:lnTo>
                  <a:lnTo>
                    <a:pt x="0" y="34"/>
                  </a:lnTo>
                  <a:lnTo>
                    <a:pt x="2" y="36"/>
                  </a:lnTo>
                  <a:lnTo>
                    <a:pt x="2" y="36"/>
                  </a:lnTo>
                  <a:lnTo>
                    <a:pt x="6" y="34"/>
                  </a:lnTo>
                  <a:lnTo>
                    <a:pt x="6" y="34"/>
                  </a:lnTo>
                  <a:lnTo>
                    <a:pt x="12" y="30"/>
                  </a:lnTo>
                  <a:lnTo>
                    <a:pt x="16" y="24"/>
                  </a:lnTo>
                  <a:lnTo>
                    <a:pt x="18" y="18"/>
                  </a:lnTo>
                  <a:lnTo>
                    <a:pt x="18" y="10"/>
                  </a:lnTo>
                  <a:lnTo>
                    <a:pt x="18" y="10"/>
                  </a:lnTo>
                  <a:lnTo>
                    <a:pt x="14" y="4"/>
                  </a:lnTo>
                  <a:lnTo>
                    <a:pt x="10" y="0"/>
                  </a:lnTo>
                  <a:lnTo>
                    <a:pt x="6" y="0"/>
                  </a:lnTo>
                  <a:lnTo>
                    <a:pt x="6" y="0"/>
                  </a:lnTo>
                  <a:lnTo>
                    <a:pt x="6" y="2"/>
                  </a:lnTo>
                  <a:lnTo>
                    <a:pt x="8" y="6"/>
                  </a:lnTo>
                  <a:lnTo>
                    <a:pt x="10" y="8"/>
                  </a:lnTo>
                  <a:lnTo>
                    <a:pt x="12" y="12"/>
                  </a:lnTo>
                  <a:lnTo>
                    <a:pt x="12" y="12"/>
                  </a:lnTo>
                  <a:close/>
                </a:path>
              </a:pathLst>
            </a:custGeom>
            <a:solidFill>
              <a:srgbClr val="000000"/>
            </a:solidFill>
            <a:ln w="9525">
              <a:noFill/>
              <a:round/>
              <a:headEnd/>
              <a:tailEnd/>
            </a:ln>
          </p:spPr>
          <p:txBody>
            <a:bodyPr/>
            <a:lstStyle/>
            <a:p>
              <a:endParaRPr lang="en-US"/>
            </a:p>
          </p:txBody>
        </p:sp>
        <p:sp>
          <p:nvSpPr>
            <p:cNvPr id="8669" name="Freeform 477"/>
            <p:cNvSpPr>
              <a:spLocks/>
            </p:cNvSpPr>
            <p:nvPr/>
          </p:nvSpPr>
          <p:spPr bwMode="auto">
            <a:xfrm>
              <a:off x="1977" y="2134"/>
              <a:ext cx="162" cy="119"/>
            </a:xfrm>
            <a:custGeom>
              <a:avLst/>
              <a:gdLst/>
              <a:ahLst/>
              <a:cxnLst>
                <a:cxn ang="0">
                  <a:pos x="4" y="0"/>
                </a:cxn>
                <a:cxn ang="0">
                  <a:pos x="4" y="0"/>
                </a:cxn>
                <a:cxn ang="0">
                  <a:pos x="12" y="8"/>
                </a:cxn>
                <a:cxn ang="0">
                  <a:pos x="20" y="16"/>
                </a:cxn>
                <a:cxn ang="0">
                  <a:pos x="26" y="26"/>
                </a:cxn>
                <a:cxn ang="0">
                  <a:pos x="32" y="36"/>
                </a:cxn>
                <a:cxn ang="0">
                  <a:pos x="32" y="36"/>
                </a:cxn>
                <a:cxn ang="0">
                  <a:pos x="30" y="38"/>
                </a:cxn>
                <a:cxn ang="0">
                  <a:pos x="30" y="40"/>
                </a:cxn>
                <a:cxn ang="0">
                  <a:pos x="28" y="38"/>
                </a:cxn>
                <a:cxn ang="0">
                  <a:pos x="28" y="38"/>
                </a:cxn>
                <a:cxn ang="0">
                  <a:pos x="22" y="26"/>
                </a:cxn>
                <a:cxn ang="0">
                  <a:pos x="14" y="16"/>
                </a:cxn>
                <a:cxn ang="0">
                  <a:pos x="14" y="16"/>
                </a:cxn>
                <a:cxn ang="0">
                  <a:pos x="10" y="12"/>
                </a:cxn>
                <a:cxn ang="0">
                  <a:pos x="4" y="10"/>
                </a:cxn>
                <a:cxn ang="0">
                  <a:pos x="0" y="6"/>
                </a:cxn>
                <a:cxn ang="0">
                  <a:pos x="0" y="4"/>
                </a:cxn>
                <a:cxn ang="0">
                  <a:pos x="0" y="2"/>
                </a:cxn>
                <a:cxn ang="0">
                  <a:pos x="4" y="0"/>
                </a:cxn>
              </a:cxnLst>
              <a:rect l="0" t="0" r="r" b="b"/>
              <a:pathLst>
                <a:path w="32" h="40">
                  <a:moveTo>
                    <a:pt x="4" y="0"/>
                  </a:moveTo>
                  <a:lnTo>
                    <a:pt x="4" y="0"/>
                  </a:lnTo>
                  <a:lnTo>
                    <a:pt x="12" y="8"/>
                  </a:lnTo>
                  <a:lnTo>
                    <a:pt x="20" y="16"/>
                  </a:lnTo>
                  <a:lnTo>
                    <a:pt x="26" y="26"/>
                  </a:lnTo>
                  <a:lnTo>
                    <a:pt x="32" y="36"/>
                  </a:lnTo>
                  <a:lnTo>
                    <a:pt x="32" y="36"/>
                  </a:lnTo>
                  <a:lnTo>
                    <a:pt x="30" y="38"/>
                  </a:lnTo>
                  <a:lnTo>
                    <a:pt x="30" y="40"/>
                  </a:lnTo>
                  <a:lnTo>
                    <a:pt x="28" y="38"/>
                  </a:lnTo>
                  <a:lnTo>
                    <a:pt x="28" y="38"/>
                  </a:lnTo>
                  <a:lnTo>
                    <a:pt x="22" y="26"/>
                  </a:lnTo>
                  <a:lnTo>
                    <a:pt x="14" y="16"/>
                  </a:lnTo>
                  <a:lnTo>
                    <a:pt x="14" y="16"/>
                  </a:lnTo>
                  <a:lnTo>
                    <a:pt x="10" y="12"/>
                  </a:lnTo>
                  <a:lnTo>
                    <a:pt x="4" y="10"/>
                  </a:lnTo>
                  <a:lnTo>
                    <a:pt x="0" y="6"/>
                  </a:lnTo>
                  <a:lnTo>
                    <a:pt x="0" y="4"/>
                  </a:lnTo>
                  <a:lnTo>
                    <a:pt x="0" y="2"/>
                  </a:lnTo>
                  <a:lnTo>
                    <a:pt x="4" y="0"/>
                  </a:lnTo>
                  <a:close/>
                </a:path>
              </a:pathLst>
            </a:custGeom>
            <a:solidFill>
              <a:srgbClr val="000000"/>
            </a:solidFill>
            <a:ln w="9525">
              <a:noFill/>
              <a:round/>
              <a:headEnd/>
              <a:tailEnd/>
            </a:ln>
          </p:spPr>
          <p:txBody>
            <a:bodyPr/>
            <a:lstStyle/>
            <a:p>
              <a:endParaRPr lang="en-US"/>
            </a:p>
          </p:txBody>
        </p:sp>
        <p:sp>
          <p:nvSpPr>
            <p:cNvPr id="8670" name="Freeform 478"/>
            <p:cNvSpPr>
              <a:spLocks/>
            </p:cNvSpPr>
            <p:nvPr/>
          </p:nvSpPr>
          <p:spPr bwMode="auto">
            <a:xfrm>
              <a:off x="830" y="2216"/>
              <a:ext cx="211" cy="179"/>
            </a:xfrm>
            <a:custGeom>
              <a:avLst/>
              <a:gdLst/>
              <a:ahLst/>
              <a:cxnLst>
                <a:cxn ang="0">
                  <a:pos x="42" y="0"/>
                </a:cxn>
                <a:cxn ang="0">
                  <a:pos x="42" y="0"/>
                </a:cxn>
                <a:cxn ang="0">
                  <a:pos x="40" y="6"/>
                </a:cxn>
                <a:cxn ang="0">
                  <a:pos x="36" y="10"/>
                </a:cxn>
                <a:cxn ang="0">
                  <a:pos x="32" y="12"/>
                </a:cxn>
                <a:cxn ang="0">
                  <a:pos x="26" y="16"/>
                </a:cxn>
                <a:cxn ang="0">
                  <a:pos x="26" y="16"/>
                </a:cxn>
                <a:cxn ang="0">
                  <a:pos x="20" y="26"/>
                </a:cxn>
                <a:cxn ang="0">
                  <a:pos x="14" y="34"/>
                </a:cxn>
                <a:cxn ang="0">
                  <a:pos x="6" y="52"/>
                </a:cxn>
                <a:cxn ang="0">
                  <a:pos x="6" y="52"/>
                </a:cxn>
                <a:cxn ang="0">
                  <a:pos x="6" y="56"/>
                </a:cxn>
                <a:cxn ang="0">
                  <a:pos x="6" y="58"/>
                </a:cxn>
                <a:cxn ang="0">
                  <a:pos x="4" y="60"/>
                </a:cxn>
                <a:cxn ang="0">
                  <a:pos x="4" y="60"/>
                </a:cxn>
                <a:cxn ang="0">
                  <a:pos x="2" y="60"/>
                </a:cxn>
                <a:cxn ang="0">
                  <a:pos x="0" y="58"/>
                </a:cxn>
                <a:cxn ang="0">
                  <a:pos x="0" y="58"/>
                </a:cxn>
                <a:cxn ang="0">
                  <a:pos x="4" y="42"/>
                </a:cxn>
                <a:cxn ang="0">
                  <a:pos x="12" y="28"/>
                </a:cxn>
                <a:cxn ang="0">
                  <a:pos x="22" y="14"/>
                </a:cxn>
                <a:cxn ang="0">
                  <a:pos x="36" y="4"/>
                </a:cxn>
                <a:cxn ang="0">
                  <a:pos x="36" y="4"/>
                </a:cxn>
                <a:cxn ang="0">
                  <a:pos x="38" y="0"/>
                </a:cxn>
                <a:cxn ang="0">
                  <a:pos x="40" y="0"/>
                </a:cxn>
                <a:cxn ang="0">
                  <a:pos x="42" y="0"/>
                </a:cxn>
                <a:cxn ang="0">
                  <a:pos x="42" y="0"/>
                </a:cxn>
              </a:cxnLst>
              <a:rect l="0" t="0" r="r" b="b"/>
              <a:pathLst>
                <a:path w="42" h="60">
                  <a:moveTo>
                    <a:pt x="42" y="0"/>
                  </a:moveTo>
                  <a:lnTo>
                    <a:pt x="42" y="0"/>
                  </a:lnTo>
                  <a:lnTo>
                    <a:pt x="40" y="6"/>
                  </a:lnTo>
                  <a:lnTo>
                    <a:pt x="36" y="10"/>
                  </a:lnTo>
                  <a:lnTo>
                    <a:pt x="32" y="12"/>
                  </a:lnTo>
                  <a:lnTo>
                    <a:pt x="26" y="16"/>
                  </a:lnTo>
                  <a:lnTo>
                    <a:pt x="26" y="16"/>
                  </a:lnTo>
                  <a:lnTo>
                    <a:pt x="20" y="26"/>
                  </a:lnTo>
                  <a:lnTo>
                    <a:pt x="14" y="34"/>
                  </a:lnTo>
                  <a:lnTo>
                    <a:pt x="6" y="52"/>
                  </a:lnTo>
                  <a:lnTo>
                    <a:pt x="6" y="52"/>
                  </a:lnTo>
                  <a:lnTo>
                    <a:pt x="6" y="56"/>
                  </a:lnTo>
                  <a:lnTo>
                    <a:pt x="6" y="58"/>
                  </a:lnTo>
                  <a:lnTo>
                    <a:pt x="4" y="60"/>
                  </a:lnTo>
                  <a:lnTo>
                    <a:pt x="4" y="60"/>
                  </a:lnTo>
                  <a:lnTo>
                    <a:pt x="2" y="60"/>
                  </a:lnTo>
                  <a:lnTo>
                    <a:pt x="0" y="58"/>
                  </a:lnTo>
                  <a:lnTo>
                    <a:pt x="0" y="58"/>
                  </a:lnTo>
                  <a:lnTo>
                    <a:pt x="4" y="42"/>
                  </a:lnTo>
                  <a:lnTo>
                    <a:pt x="12" y="28"/>
                  </a:lnTo>
                  <a:lnTo>
                    <a:pt x="22" y="14"/>
                  </a:lnTo>
                  <a:lnTo>
                    <a:pt x="36" y="4"/>
                  </a:lnTo>
                  <a:lnTo>
                    <a:pt x="36" y="4"/>
                  </a:lnTo>
                  <a:lnTo>
                    <a:pt x="38" y="0"/>
                  </a:lnTo>
                  <a:lnTo>
                    <a:pt x="40" y="0"/>
                  </a:lnTo>
                  <a:lnTo>
                    <a:pt x="42" y="0"/>
                  </a:lnTo>
                  <a:lnTo>
                    <a:pt x="42" y="0"/>
                  </a:lnTo>
                  <a:close/>
                </a:path>
              </a:pathLst>
            </a:custGeom>
            <a:solidFill>
              <a:srgbClr val="000000"/>
            </a:solidFill>
            <a:ln w="9525">
              <a:noFill/>
              <a:round/>
              <a:headEnd/>
              <a:tailEnd/>
            </a:ln>
          </p:spPr>
          <p:txBody>
            <a:bodyPr/>
            <a:lstStyle/>
            <a:p>
              <a:endParaRPr lang="en-US"/>
            </a:p>
          </p:txBody>
        </p:sp>
        <p:sp>
          <p:nvSpPr>
            <p:cNvPr id="8671" name="Freeform 479"/>
            <p:cNvSpPr>
              <a:spLocks/>
            </p:cNvSpPr>
            <p:nvPr/>
          </p:nvSpPr>
          <p:spPr bwMode="auto">
            <a:xfrm>
              <a:off x="3354" y="2070"/>
              <a:ext cx="110" cy="57"/>
            </a:xfrm>
            <a:custGeom>
              <a:avLst/>
              <a:gdLst/>
              <a:ahLst/>
              <a:cxnLst>
                <a:cxn ang="0">
                  <a:pos x="22" y="6"/>
                </a:cxn>
                <a:cxn ang="0">
                  <a:pos x="22" y="6"/>
                </a:cxn>
                <a:cxn ang="0">
                  <a:pos x="12" y="14"/>
                </a:cxn>
                <a:cxn ang="0">
                  <a:pos x="8" y="18"/>
                </a:cxn>
                <a:cxn ang="0">
                  <a:pos x="0" y="20"/>
                </a:cxn>
                <a:cxn ang="0">
                  <a:pos x="0" y="20"/>
                </a:cxn>
                <a:cxn ang="0">
                  <a:pos x="0" y="16"/>
                </a:cxn>
                <a:cxn ang="0">
                  <a:pos x="2" y="14"/>
                </a:cxn>
                <a:cxn ang="0">
                  <a:pos x="6" y="14"/>
                </a:cxn>
                <a:cxn ang="0">
                  <a:pos x="10" y="12"/>
                </a:cxn>
                <a:cxn ang="0">
                  <a:pos x="10" y="12"/>
                </a:cxn>
                <a:cxn ang="0">
                  <a:pos x="14" y="8"/>
                </a:cxn>
                <a:cxn ang="0">
                  <a:pos x="18" y="2"/>
                </a:cxn>
                <a:cxn ang="0">
                  <a:pos x="20" y="0"/>
                </a:cxn>
                <a:cxn ang="0">
                  <a:pos x="22" y="6"/>
                </a:cxn>
                <a:cxn ang="0">
                  <a:pos x="22" y="6"/>
                </a:cxn>
              </a:cxnLst>
              <a:rect l="0" t="0" r="r" b="b"/>
              <a:pathLst>
                <a:path w="22" h="20">
                  <a:moveTo>
                    <a:pt x="22" y="6"/>
                  </a:moveTo>
                  <a:lnTo>
                    <a:pt x="22" y="6"/>
                  </a:lnTo>
                  <a:lnTo>
                    <a:pt x="12" y="14"/>
                  </a:lnTo>
                  <a:lnTo>
                    <a:pt x="8" y="18"/>
                  </a:lnTo>
                  <a:lnTo>
                    <a:pt x="0" y="20"/>
                  </a:lnTo>
                  <a:lnTo>
                    <a:pt x="0" y="20"/>
                  </a:lnTo>
                  <a:lnTo>
                    <a:pt x="0" y="16"/>
                  </a:lnTo>
                  <a:lnTo>
                    <a:pt x="2" y="14"/>
                  </a:lnTo>
                  <a:lnTo>
                    <a:pt x="6" y="14"/>
                  </a:lnTo>
                  <a:lnTo>
                    <a:pt x="10" y="12"/>
                  </a:lnTo>
                  <a:lnTo>
                    <a:pt x="10" y="12"/>
                  </a:lnTo>
                  <a:lnTo>
                    <a:pt x="14" y="8"/>
                  </a:lnTo>
                  <a:lnTo>
                    <a:pt x="18" y="2"/>
                  </a:lnTo>
                  <a:lnTo>
                    <a:pt x="20" y="0"/>
                  </a:lnTo>
                  <a:lnTo>
                    <a:pt x="22" y="6"/>
                  </a:lnTo>
                  <a:lnTo>
                    <a:pt x="22" y="6"/>
                  </a:lnTo>
                  <a:close/>
                </a:path>
              </a:pathLst>
            </a:custGeom>
            <a:solidFill>
              <a:srgbClr val="000000"/>
            </a:solidFill>
            <a:ln w="9525">
              <a:noFill/>
              <a:round/>
              <a:headEnd/>
              <a:tailEnd/>
            </a:ln>
          </p:spPr>
          <p:txBody>
            <a:bodyPr/>
            <a:lstStyle/>
            <a:p>
              <a:endParaRPr lang="en-US"/>
            </a:p>
          </p:txBody>
        </p:sp>
        <p:sp>
          <p:nvSpPr>
            <p:cNvPr id="8672" name="Freeform 480"/>
            <p:cNvSpPr>
              <a:spLocks/>
            </p:cNvSpPr>
            <p:nvPr/>
          </p:nvSpPr>
          <p:spPr bwMode="auto">
            <a:xfrm>
              <a:off x="4521" y="2022"/>
              <a:ext cx="142" cy="112"/>
            </a:xfrm>
            <a:custGeom>
              <a:avLst/>
              <a:gdLst/>
              <a:ahLst/>
              <a:cxnLst>
                <a:cxn ang="0">
                  <a:pos x="14" y="10"/>
                </a:cxn>
                <a:cxn ang="0">
                  <a:pos x="14" y="10"/>
                </a:cxn>
                <a:cxn ang="0">
                  <a:pos x="16" y="16"/>
                </a:cxn>
                <a:cxn ang="0">
                  <a:pos x="18" y="22"/>
                </a:cxn>
                <a:cxn ang="0">
                  <a:pos x="22" y="28"/>
                </a:cxn>
                <a:cxn ang="0">
                  <a:pos x="24" y="30"/>
                </a:cxn>
                <a:cxn ang="0">
                  <a:pos x="28" y="32"/>
                </a:cxn>
                <a:cxn ang="0">
                  <a:pos x="28" y="38"/>
                </a:cxn>
                <a:cxn ang="0">
                  <a:pos x="28" y="38"/>
                </a:cxn>
                <a:cxn ang="0">
                  <a:pos x="24" y="38"/>
                </a:cxn>
                <a:cxn ang="0">
                  <a:pos x="22" y="36"/>
                </a:cxn>
                <a:cxn ang="0">
                  <a:pos x="18" y="32"/>
                </a:cxn>
                <a:cxn ang="0">
                  <a:pos x="18" y="32"/>
                </a:cxn>
                <a:cxn ang="0">
                  <a:pos x="14" y="24"/>
                </a:cxn>
                <a:cxn ang="0">
                  <a:pos x="12" y="16"/>
                </a:cxn>
                <a:cxn ang="0">
                  <a:pos x="8" y="8"/>
                </a:cxn>
                <a:cxn ang="0">
                  <a:pos x="0" y="4"/>
                </a:cxn>
                <a:cxn ang="0">
                  <a:pos x="2" y="0"/>
                </a:cxn>
                <a:cxn ang="0">
                  <a:pos x="2" y="0"/>
                </a:cxn>
                <a:cxn ang="0">
                  <a:pos x="6" y="0"/>
                </a:cxn>
                <a:cxn ang="0">
                  <a:pos x="8" y="2"/>
                </a:cxn>
                <a:cxn ang="0">
                  <a:pos x="14" y="10"/>
                </a:cxn>
                <a:cxn ang="0">
                  <a:pos x="14" y="10"/>
                </a:cxn>
              </a:cxnLst>
              <a:rect l="0" t="0" r="r" b="b"/>
              <a:pathLst>
                <a:path w="28" h="38">
                  <a:moveTo>
                    <a:pt x="14" y="10"/>
                  </a:moveTo>
                  <a:lnTo>
                    <a:pt x="14" y="10"/>
                  </a:lnTo>
                  <a:lnTo>
                    <a:pt x="16" y="16"/>
                  </a:lnTo>
                  <a:lnTo>
                    <a:pt x="18" y="22"/>
                  </a:lnTo>
                  <a:lnTo>
                    <a:pt x="22" y="28"/>
                  </a:lnTo>
                  <a:lnTo>
                    <a:pt x="24" y="30"/>
                  </a:lnTo>
                  <a:lnTo>
                    <a:pt x="28" y="32"/>
                  </a:lnTo>
                  <a:lnTo>
                    <a:pt x="28" y="38"/>
                  </a:lnTo>
                  <a:lnTo>
                    <a:pt x="28" y="38"/>
                  </a:lnTo>
                  <a:lnTo>
                    <a:pt x="24" y="38"/>
                  </a:lnTo>
                  <a:lnTo>
                    <a:pt x="22" y="36"/>
                  </a:lnTo>
                  <a:lnTo>
                    <a:pt x="18" y="32"/>
                  </a:lnTo>
                  <a:lnTo>
                    <a:pt x="18" y="32"/>
                  </a:lnTo>
                  <a:lnTo>
                    <a:pt x="14" y="24"/>
                  </a:lnTo>
                  <a:lnTo>
                    <a:pt x="12" y="16"/>
                  </a:lnTo>
                  <a:lnTo>
                    <a:pt x="8" y="8"/>
                  </a:lnTo>
                  <a:lnTo>
                    <a:pt x="0" y="4"/>
                  </a:lnTo>
                  <a:lnTo>
                    <a:pt x="2" y="0"/>
                  </a:lnTo>
                  <a:lnTo>
                    <a:pt x="2" y="0"/>
                  </a:lnTo>
                  <a:lnTo>
                    <a:pt x="6" y="0"/>
                  </a:lnTo>
                  <a:lnTo>
                    <a:pt x="8" y="2"/>
                  </a:lnTo>
                  <a:lnTo>
                    <a:pt x="14" y="10"/>
                  </a:lnTo>
                  <a:lnTo>
                    <a:pt x="14" y="10"/>
                  </a:lnTo>
                  <a:close/>
                </a:path>
              </a:pathLst>
            </a:custGeom>
            <a:solidFill>
              <a:srgbClr val="000000"/>
            </a:solidFill>
            <a:ln w="9525">
              <a:noFill/>
              <a:round/>
              <a:headEnd/>
              <a:tailEnd/>
            </a:ln>
          </p:spPr>
          <p:txBody>
            <a:bodyPr/>
            <a:lstStyle/>
            <a:p>
              <a:endParaRPr lang="en-US"/>
            </a:p>
          </p:txBody>
        </p:sp>
        <p:sp>
          <p:nvSpPr>
            <p:cNvPr id="8673" name="Freeform 481"/>
            <p:cNvSpPr>
              <a:spLocks/>
            </p:cNvSpPr>
            <p:nvPr/>
          </p:nvSpPr>
          <p:spPr bwMode="auto">
            <a:xfrm>
              <a:off x="3383" y="2141"/>
              <a:ext cx="191" cy="34"/>
            </a:xfrm>
            <a:custGeom>
              <a:avLst/>
              <a:gdLst/>
              <a:ahLst/>
              <a:cxnLst>
                <a:cxn ang="0">
                  <a:pos x="22" y="6"/>
                </a:cxn>
                <a:cxn ang="0">
                  <a:pos x="22" y="6"/>
                </a:cxn>
                <a:cxn ang="0">
                  <a:pos x="30" y="2"/>
                </a:cxn>
                <a:cxn ang="0">
                  <a:pos x="38" y="0"/>
                </a:cxn>
                <a:cxn ang="0">
                  <a:pos x="38" y="0"/>
                </a:cxn>
                <a:cxn ang="0">
                  <a:pos x="36" y="2"/>
                </a:cxn>
                <a:cxn ang="0">
                  <a:pos x="34" y="6"/>
                </a:cxn>
                <a:cxn ang="0">
                  <a:pos x="26" y="10"/>
                </a:cxn>
                <a:cxn ang="0">
                  <a:pos x="26" y="10"/>
                </a:cxn>
                <a:cxn ang="0">
                  <a:pos x="22" y="12"/>
                </a:cxn>
                <a:cxn ang="0">
                  <a:pos x="16" y="12"/>
                </a:cxn>
                <a:cxn ang="0">
                  <a:pos x="10" y="12"/>
                </a:cxn>
                <a:cxn ang="0">
                  <a:pos x="6" y="8"/>
                </a:cxn>
                <a:cxn ang="0">
                  <a:pos x="6" y="8"/>
                </a:cxn>
                <a:cxn ang="0">
                  <a:pos x="2" y="6"/>
                </a:cxn>
                <a:cxn ang="0">
                  <a:pos x="0" y="4"/>
                </a:cxn>
                <a:cxn ang="0">
                  <a:pos x="2" y="2"/>
                </a:cxn>
                <a:cxn ang="0">
                  <a:pos x="2" y="2"/>
                </a:cxn>
                <a:cxn ang="0">
                  <a:pos x="12" y="6"/>
                </a:cxn>
                <a:cxn ang="0">
                  <a:pos x="18" y="8"/>
                </a:cxn>
                <a:cxn ang="0">
                  <a:pos x="22" y="6"/>
                </a:cxn>
                <a:cxn ang="0">
                  <a:pos x="22" y="6"/>
                </a:cxn>
              </a:cxnLst>
              <a:rect l="0" t="0" r="r" b="b"/>
              <a:pathLst>
                <a:path w="38" h="12">
                  <a:moveTo>
                    <a:pt x="22" y="6"/>
                  </a:moveTo>
                  <a:lnTo>
                    <a:pt x="22" y="6"/>
                  </a:lnTo>
                  <a:lnTo>
                    <a:pt x="30" y="2"/>
                  </a:lnTo>
                  <a:lnTo>
                    <a:pt x="38" y="0"/>
                  </a:lnTo>
                  <a:lnTo>
                    <a:pt x="38" y="0"/>
                  </a:lnTo>
                  <a:lnTo>
                    <a:pt x="36" y="2"/>
                  </a:lnTo>
                  <a:lnTo>
                    <a:pt x="34" y="6"/>
                  </a:lnTo>
                  <a:lnTo>
                    <a:pt x="26" y="10"/>
                  </a:lnTo>
                  <a:lnTo>
                    <a:pt x="26" y="10"/>
                  </a:lnTo>
                  <a:lnTo>
                    <a:pt x="22" y="12"/>
                  </a:lnTo>
                  <a:lnTo>
                    <a:pt x="16" y="12"/>
                  </a:lnTo>
                  <a:lnTo>
                    <a:pt x="10" y="12"/>
                  </a:lnTo>
                  <a:lnTo>
                    <a:pt x="6" y="8"/>
                  </a:lnTo>
                  <a:lnTo>
                    <a:pt x="6" y="8"/>
                  </a:lnTo>
                  <a:lnTo>
                    <a:pt x="2" y="6"/>
                  </a:lnTo>
                  <a:lnTo>
                    <a:pt x="0" y="4"/>
                  </a:lnTo>
                  <a:lnTo>
                    <a:pt x="2" y="2"/>
                  </a:lnTo>
                  <a:lnTo>
                    <a:pt x="2" y="2"/>
                  </a:lnTo>
                  <a:lnTo>
                    <a:pt x="12" y="6"/>
                  </a:lnTo>
                  <a:lnTo>
                    <a:pt x="18" y="8"/>
                  </a:lnTo>
                  <a:lnTo>
                    <a:pt x="22" y="6"/>
                  </a:lnTo>
                  <a:lnTo>
                    <a:pt x="22" y="6"/>
                  </a:lnTo>
                  <a:close/>
                </a:path>
              </a:pathLst>
            </a:custGeom>
            <a:solidFill>
              <a:srgbClr val="000000"/>
            </a:solidFill>
            <a:ln w="9525">
              <a:noFill/>
              <a:round/>
              <a:headEnd/>
              <a:tailEnd/>
            </a:ln>
          </p:spPr>
          <p:txBody>
            <a:bodyPr/>
            <a:lstStyle/>
            <a:p>
              <a:endParaRPr lang="en-US"/>
            </a:p>
          </p:txBody>
        </p:sp>
        <p:sp>
          <p:nvSpPr>
            <p:cNvPr id="8674" name="Freeform 482"/>
            <p:cNvSpPr>
              <a:spLocks/>
            </p:cNvSpPr>
            <p:nvPr/>
          </p:nvSpPr>
          <p:spPr bwMode="auto">
            <a:xfrm>
              <a:off x="3655" y="2145"/>
              <a:ext cx="282" cy="161"/>
            </a:xfrm>
            <a:custGeom>
              <a:avLst/>
              <a:gdLst/>
              <a:ahLst/>
              <a:cxnLst>
                <a:cxn ang="0">
                  <a:pos x="6" y="12"/>
                </a:cxn>
                <a:cxn ang="0">
                  <a:pos x="6" y="12"/>
                </a:cxn>
                <a:cxn ang="0">
                  <a:pos x="8" y="20"/>
                </a:cxn>
                <a:cxn ang="0">
                  <a:pos x="12" y="24"/>
                </a:cxn>
                <a:cxn ang="0">
                  <a:pos x="22" y="34"/>
                </a:cxn>
                <a:cxn ang="0">
                  <a:pos x="36" y="42"/>
                </a:cxn>
                <a:cxn ang="0">
                  <a:pos x="48" y="46"/>
                </a:cxn>
                <a:cxn ang="0">
                  <a:pos x="48" y="46"/>
                </a:cxn>
                <a:cxn ang="0">
                  <a:pos x="52" y="50"/>
                </a:cxn>
                <a:cxn ang="0">
                  <a:pos x="54" y="50"/>
                </a:cxn>
                <a:cxn ang="0">
                  <a:pos x="56" y="54"/>
                </a:cxn>
                <a:cxn ang="0">
                  <a:pos x="56" y="54"/>
                </a:cxn>
                <a:cxn ang="0">
                  <a:pos x="46" y="52"/>
                </a:cxn>
                <a:cxn ang="0">
                  <a:pos x="36" y="48"/>
                </a:cxn>
                <a:cxn ang="0">
                  <a:pos x="16" y="38"/>
                </a:cxn>
                <a:cxn ang="0">
                  <a:pos x="16" y="38"/>
                </a:cxn>
                <a:cxn ang="0">
                  <a:pos x="8" y="28"/>
                </a:cxn>
                <a:cxn ang="0">
                  <a:pos x="4" y="20"/>
                </a:cxn>
                <a:cxn ang="0">
                  <a:pos x="0" y="10"/>
                </a:cxn>
                <a:cxn ang="0">
                  <a:pos x="0" y="0"/>
                </a:cxn>
                <a:cxn ang="0">
                  <a:pos x="0" y="0"/>
                </a:cxn>
                <a:cxn ang="0">
                  <a:pos x="2" y="0"/>
                </a:cxn>
                <a:cxn ang="0">
                  <a:pos x="4" y="0"/>
                </a:cxn>
                <a:cxn ang="0">
                  <a:pos x="4" y="4"/>
                </a:cxn>
                <a:cxn ang="0">
                  <a:pos x="6" y="8"/>
                </a:cxn>
                <a:cxn ang="0">
                  <a:pos x="6" y="12"/>
                </a:cxn>
                <a:cxn ang="0">
                  <a:pos x="6" y="12"/>
                </a:cxn>
              </a:cxnLst>
              <a:rect l="0" t="0" r="r" b="b"/>
              <a:pathLst>
                <a:path w="56" h="54">
                  <a:moveTo>
                    <a:pt x="6" y="12"/>
                  </a:moveTo>
                  <a:lnTo>
                    <a:pt x="6" y="12"/>
                  </a:lnTo>
                  <a:lnTo>
                    <a:pt x="8" y="20"/>
                  </a:lnTo>
                  <a:lnTo>
                    <a:pt x="12" y="24"/>
                  </a:lnTo>
                  <a:lnTo>
                    <a:pt x="22" y="34"/>
                  </a:lnTo>
                  <a:lnTo>
                    <a:pt x="36" y="42"/>
                  </a:lnTo>
                  <a:lnTo>
                    <a:pt x="48" y="46"/>
                  </a:lnTo>
                  <a:lnTo>
                    <a:pt x="48" y="46"/>
                  </a:lnTo>
                  <a:lnTo>
                    <a:pt x="52" y="50"/>
                  </a:lnTo>
                  <a:lnTo>
                    <a:pt x="54" y="50"/>
                  </a:lnTo>
                  <a:lnTo>
                    <a:pt x="56" y="54"/>
                  </a:lnTo>
                  <a:lnTo>
                    <a:pt x="56" y="54"/>
                  </a:lnTo>
                  <a:lnTo>
                    <a:pt x="46" y="52"/>
                  </a:lnTo>
                  <a:lnTo>
                    <a:pt x="36" y="48"/>
                  </a:lnTo>
                  <a:lnTo>
                    <a:pt x="16" y="38"/>
                  </a:lnTo>
                  <a:lnTo>
                    <a:pt x="16" y="38"/>
                  </a:lnTo>
                  <a:lnTo>
                    <a:pt x="8" y="28"/>
                  </a:lnTo>
                  <a:lnTo>
                    <a:pt x="4" y="20"/>
                  </a:lnTo>
                  <a:lnTo>
                    <a:pt x="0" y="10"/>
                  </a:lnTo>
                  <a:lnTo>
                    <a:pt x="0" y="0"/>
                  </a:lnTo>
                  <a:lnTo>
                    <a:pt x="0" y="0"/>
                  </a:lnTo>
                  <a:lnTo>
                    <a:pt x="2" y="0"/>
                  </a:lnTo>
                  <a:lnTo>
                    <a:pt x="4" y="0"/>
                  </a:lnTo>
                  <a:lnTo>
                    <a:pt x="4" y="4"/>
                  </a:lnTo>
                  <a:lnTo>
                    <a:pt x="6" y="8"/>
                  </a:lnTo>
                  <a:lnTo>
                    <a:pt x="6" y="12"/>
                  </a:lnTo>
                  <a:lnTo>
                    <a:pt x="6" y="12"/>
                  </a:lnTo>
                  <a:close/>
                </a:path>
              </a:pathLst>
            </a:custGeom>
            <a:solidFill>
              <a:srgbClr val="000000"/>
            </a:solidFill>
            <a:ln w="9525">
              <a:noFill/>
              <a:round/>
              <a:headEnd/>
              <a:tailEnd/>
            </a:ln>
          </p:spPr>
          <p:txBody>
            <a:bodyPr/>
            <a:lstStyle/>
            <a:p>
              <a:endParaRPr lang="en-US"/>
            </a:p>
          </p:txBody>
        </p:sp>
        <p:sp>
          <p:nvSpPr>
            <p:cNvPr id="8675" name="Freeform 483"/>
            <p:cNvSpPr>
              <a:spLocks/>
            </p:cNvSpPr>
            <p:nvPr/>
          </p:nvSpPr>
          <p:spPr bwMode="auto">
            <a:xfrm>
              <a:off x="4158" y="2141"/>
              <a:ext cx="282" cy="158"/>
            </a:xfrm>
            <a:custGeom>
              <a:avLst/>
              <a:gdLst/>
              <a:ahLst/>
              <a:cxnLst>
                <a:cxn ang="0">
                  <a:pos x="48" y="14"/>
                </a:cxn>
                <a:cxn ang="0">
                  <a:pos x="48" y="14"/>
                </a:cxn>
                <a:cxn ang="0">
                  <a:pos x="46" y="20"/>
                </a:cxn>
                <a:cxn ang="0">
                  <a:pos x="42" y="26"/>
                </a:cxn>
                <a:cxn ang="0">
                  <a:pos x="32" y="36"/>
                </a:cxn>
                <a:cxn ang="0">
                  <a:pos x="20" y="42"/>
                </a:cxn>
                <a:cxn ang="0">
                  <a:pos x="6" y="48"/>
                </a:cxn>
                <a:cxn ang="0">
                  <a:pos x="6" y="48"/>
                </a:cxn>
                <a:cxn ang="0">
                  <a:pos x="2" y="50"/>
                </a:cxn>
                <a:cxn ang="0">
                  <a:pos x="0" y="52"/>
                </a:cxn>
                <a:cxn ang="0">
                  <a:pos x="0" y="54"/>
                </a:cxn>
                <a:cxn ang="0">
                  <a:pos x="0" y="54"/>
                </a:cxn>
                <a:cxn ang="0">
                  <a:pos x="10" y="52"/>
                </a:cxn>
                <a:cxn ang="0">
                  <a:pos x="20" y="48"/>
                </a:cxn>
                <a:cxn ang="0">
                  <a:pos x="40" y="38"/>
                </a:cxn>
                <a:cxn ang="0">
                  <a:pos x="40" y="38"/>
                </a:cxn>
                <a:cxn ang="0">
                  <a:pos x="46" y="30"/>
                </a:cxn>
                <a:cxn ang="0">
                  <a:pos x="52" y="20"/>
                </a:cxn>
                <a:cxn ang="0">
                  <a:pos x="54" y="12"/>
                </a:cxn>
                <a:cxn ang="0">
                  <a:pos x="56" y="0"/>
                </a:cxn>
                <a:cxn ang="0">
                  <a:pos x="56" y="0"/>
                </a:cxn>
                <a:cxn ang="0">
                  <a:pos x="52" y="0"/>
                </a:cxn>
                <a:cxn ang="0">
                  <a:pos x="50" y="2"/>
                </a:cxn>
                <a:cxn ang="0">
                  <a:pos x="50" y="4"/>
                </a:cxn>
                <a:cxn ang="0">
                  <a:pos x="50" y="10"/>
                </a:cxn>
                <a:cxn ang="0">
                  <a:pos x="48" y="14"/>
                </a:cxn>
                <a:cxn ang="0">
                  <a:pos x="48" y="14"/>
                </a:cxn>
              </a:cxnLst>
              <a:rect l="0" t="0" r="r" b="b"/>
              <a:pathLst>
                <a:path w="56" h="54">
                  <a:moveTo>
                    <a:pt x="48" y="14"/>
                  </a:moveTo>
                  <a:lnTo>
                    <a:pt x="48" y="14"/>
                  </a:lnTo>
                  <a:lnTo>
                    <a:pt x="46" y="20"/>
                  </a:lnTo>
                  <a:lnTo>
                    <a:pt x="42" y="26"/>
                  </a:lnTo>
                  <a:lnTo>
                    <a:pt x="32" y="36"/>
                  </a:lnTo>
                  <a:lnTo>
                    <a:pt x="20" y="42"/>
                  </a:lnTo>
                  <a:lnTo>
                    <a:pt x="6" y="48"/>
                  </a:lnTo>
                  <a:lnTo>
                    <a:pt x="6" y="48"/>
                  </a:lnTo>
                  <a:lnTo>
                    <a:pt x="2" y="50"/>
                  </a:lnTo>
                  <a:lnTo>
                    <a:pt x="0" y="52"/>
                  </a:lnTo>
                  <a:lnTo>
                    <a:pt x="0" y="54"/>
                  </a:lnTo>
                  <a:lnTo>
                    <a:pt x="0" y="54"/>
                  </a:lnTo>
                  <a:lnTo>
                    <a:pt x="10" y="52"/>
                  </a:lnTo>
                  <a:lnTo>
                    <a:pt x="20" y="48"/>
                  </a:lnTo>
                  <a:lnTo>
                    <a:pt x="40" y="38"/>
                  </a:lnTo>
                  <a:lnTo>
                    <a:pt x="40" y="38"/>
                  </a:lnTo>
                  <a:lnTo>
                    <a:pt x="46" y="30"/>
                  </a:lnTo>
                  <a:lnTo>
                    <a:pt x="52" y="20"/>
                  </a:lnTo>
                  <a:lnTo>
                    <a:pt x="54" y="12"/>
                  </a:lnTo>
                  <a:lnTo>
                    <a:pt x="56" y="0"/>
                  </a:lnTo>
                  <a:lnTo>
                    <a:pt x="56" y="0"/>
                  </a:lnTo>
                  <a:lnTo>
                    <a:pt x="52" y="0"/>
                  </a:lnTo>
                  <a:lnTo>
                    <a:pt x="50" y="2"/>
                  </a:lnTo>
                  <a:lnTo>
                    <a:pt x="50" y="4"/>
                  </a:lnTo>
                  <a:lnTo>
                    <a:pt x="50" y="10"/>
                  </a:lnTo>
                  <a:lnTo>
                    <a:pt x="48" y="14"/>
                  </a:lnTo>
                  <a:lnTo>
                    <a:pt x="48" y="14"/>
                  </a:lnTo>
                  <a:close/>
                </a:path>
              </a:pathLst>
            </a:custGeom>
            <a:solidFill>
              <a:srgbClr val="000000"/>
            </a:solidFill>
            <a:ln w="9525">
              <a:noFill/>
              <a:round/>
              <a:headEnd/>
              <a:tailEnd/>
            </a:ln>
          </p:spPr>
          <p:txBody>
            <a:bodyPr/>
            <a:lstStyle/>
            <a:p>
              <a:endParaRPr lang="en-US"/>
            </a:p>
          </p:txBody>
        </p:sp>
        <p:sp>
          <p:nvSpPr>
            <p:cNvPr id="8676" name="Freeform 484"/>
            <p:cNvSpPr>
              <a:spLocks/>
            </p:cNvSpPr>
            <p:nvPr/>
          </p:nvSpPr>
          <p:spPr bwMode="auto">
            <a:xfrm>
              <a:off x="3947" y="2141"/>
              <a:ext cx="172" cy="53"/>
            </a:xfrm>
            <a:custGeom>
              <a:avLst/>
              <a:gdLst/>
              <a:ahLst/>
              <a:cxnLst>
                <a:cxn ang="0">
                  <a:pos x="28" y="6"/>
                </a:cxn>
                <a:cxn ang="0">
                  <a:pos x="28" y="6"/>
                </a:cxn>
                <a:cxn ang="0">
                  <a:pos x="32" y="12"/>
                </a:cxn>
                <a:cxn ang="0">
                  <a:pos x="34" y="16"/>
                </a:cxn>
                <a:cxn ang="0">
                  <a:pos x="34" y="18"/>
                </a:cxn>
                <a:cxn ang="0">
                  <a:pos x="34" y="18"/>
                </a:cxn>
                <a:cxn ang="0">
                  <a:pos x="32" y="18"/>
                </a:cxn>
                <a:cxn ang="0">
                  <a:pos x="28" y="14"/>
                </a:cxn>
                <a:cxn ang="0">
                  <a:pos x="22" y="8"/>
                </a:cxn>
                <a:cxn ang="0">
                  <a:pos x="18" y="6"/>
                </a:cxn>
                <a:cxn ang="0">
                  <a:pos x="18" y="6"/>
                </a:cxn>
                <a:cxn ang="0">
                  <a:pos x="16" y="6"/>
                </a:cxn>
                <a:cxn ang="0">
                  <a:pos x="14" y="6"/>
                </a:cxn>
                <a:cxn ang="0">
                  <a:pos x="10" y="10"/>
                </a:cxn>
                <a:cxn ang="0">
                  <a:pos x="6" y="14"/>
                </a:cxn>
                <a:cxn ang="0">
                  <a:pos x="0" y="16"/>
                </a:cxn>
                <a:cxn ang="0">
                  <a:pos x="0" y="16"/>
                </a:cxn>
                <a:cxn ang="0">
                  <a:pos x="4" y="10"/>
                </a:cxn>
                <a:cxn ang="0">
                  <a:pos x="10" y="4"/>
                </a:cxn>
                <a:cxn ang="0">
                  <a:pos x="10" y="4"/>
                </a:cxn>
                <a:cxn ang="0">
                  <a:pos x="14" y="2"/>
                </a:cxn>
                <a:cxn ang="0">
                  <a:pos x="20" y="0"/>
                </a:cxn>
                <a:cxn ang="0">
                  <a:pos x="24" y="2"/>
                </a:cxn>
                <a:cxn ang="0">
                  <a:pos x="28" y="6"/>
                </a:cxn>
                <a:cxn ang="0">
                  <a:pos x="28" y="6"/>
                </a:cxn>
              </a:cxnLst>
              <a:rect l="0" t="0" r="r" b="b"/>
              <a:pathLst>
                <a:path w="34" h="18">
                  <a:moveTo>
                    <a:pt x="28" y="6"/>
                  </a:moveTo>
                  <a:lnTo>
                    <a:pt x="28" y="6"/>
                  </a:lnTo>
                  <a:lnTo>
                    <a:pt x="32" y="12"/>
                  </a:lnTo>
                  <a:lnTo>
                    <a:pt x="34" y="16"/>
                  </a:lnTo>
                  <a:lnTo>
                    <a:pt x="34" y="18"/>
                  </a:lnTo>
                  <a:lnTo>
                    <a:pt x="34" y="18"/>
                  </a:lnTo>
                  <a:lnTo>
                    <a:pt x="32" y="18"/>
                  </a:lnTo>
                  <a:lnTo>
                    <a:pt x="28" y="14"/>
                  </a:lnTo>
                  <a:lnTo>
                    <a:pt x="22" y="8"/>
                  </a:lnTo>
                  <a:lnTo>
                    <a:pt x="18" y="6"/>
                  </a:lnTo>
                  <a:lnTo>
                    <a:pt x="18" y="6"/>
                  </a:lnTo>
                  <a:lnTo>
                    <a:pt x="16" y="6"/>
                  </a:lnTo>
                  <a:lnTo>
                    <a:pt x="14" y="6"/>
                  </a:lnTo>
                  <a:lnTo>
                    <a:pt x="10" y="10"/>
                  </a:lnTo>
                  <a:lnTo>
                    <a:pt x="6" y="14"/>
                  </a:lnTo>
                  <a:lnTo>
                    <a:pt x="0" y="16"/>
                  </a:lnTo>
                  <a:lnTo>
                    <a:pt x="0" y="16"/>
                  </a:lnTo>
                  <a:lnTo>
                    <a:pt x="4" y="10"/>
                  </a:lnTo>
                  <a:lnTo>
                    <a:pt x="10" y="4"/>
                  </a:lnTo>
                  <a:lnTo>
                    <a:pt x="10" y="4"/>
                  </a:lnTo>
                  <a:lnTo>
                    <a:pt x="14" y="2"/>
                  </a:lnTo>
                  <a:lnTo>
                    <a:pt x="20" y="0"/>
                  </a:lnTo>
                  <a:lnTo>
                    <a:pt x="24" y="2"/>
                  </a:lnTo>
                  <a:lnTo>
                    <a:pt x="28" y="6"/>
                  </a:lnTo>
                  <a:lnTo>
                    <a:pt x="28" y="6"/>
                  </a:lnTo>
                  <a:close/>
                </a:path>
              </a:pathLst>
            </a:custGeom>
            <a:solidFill>
              <a:srgbClr val="000000"/>
            </a:solidFill>
            <a:ln w="9525">
              <a:noFill/>
              <a:round/>
              <a:headEnd/>
              <a:tailEnd/>
            </a:ln>
          </p:spPr>
          <p:txBody>
            <a:bodyPr/>
            <a:lstStyle/>
            <a:p>
              <a:endParaRPr lang="en-US"/>
            </a:p>
          </p:txBody>
        </p:sp>
        <p:sp>
          <p:nvSpPr>
            <p:cNvPr id="8677" name="Freeform 485"/>
            <p:cNvSpPr>
              <a:spLocks/>
            </p:cNvSpPr>
            <p:nvPr/>
          </p:nvSpPr>
          <p:spPr bwMode="auto">
            <a:xfrm>
              <a:off x="3484" y="2187"/>
              <a:ext cx="113" cy="18"/>
            </a:xfrm>
            <a:custGeom>
              <a:avLst/>
              <a:gdLst/>
              <a:ahLst/>
              <a:cxnLst>
                <a:cxn ang="0">
                  <a:pos x="22" y="2"/>
                </a:cxn>
                <a:cxn ang="0">
                  <a:pos x="22" y="4"/>
                </a:cxn>
                <a:cxn ang="0">
                  <a:pos x="22" y="4"/>
                </a:cxn>
                <a:cxn ang="0">
                  <a:pos x="16" y="6"/>
                </a:cxn>
                <a:cxn ang="0">
                  <a:pos x="10" y="6"/>
                </a:cxn>
                <a:cxn ang="0">
                  <a:pos x="6" y="4"/>
                </a:cxn>
                <a:cxn ang="0">
                  <a:pos x="0" y="2"/>
                </a:cxn>
                <a:cxn ang="0">
                  <a:pos x="2" y="0"/>
                </a:cxn>
                <a:cxn ang="0">
                  <a:pos x="2" y="0"/>
                </a:cxn>
                <a:cxn ang="0">
                  <a:pos x="12" y="0"/>
                </a:cxn>
                <a:cxn ang="0">
                  <a:pos x="22" y="2"/>
                </a:cxn>
                <a:cxn ang="0">
                  <a:pos x="22" y="2"/>
                </a:cxn>
              </a:cxnLst>
              <a:rect l="0" t="0" r="r" b="b"/>
              <a:pathLst>
                <a:path w="22" h="6">
                  <a:moveTo>
                    <a:pt x="22" y="2"/>
                  </a:moveTo>
                  <a:lnTo>
                    <a:pt x="22" y="4"/>
                  </a:lnTo>
                  <a:lnTo>
                    <a:pt x="22" y="4"/>
                  </a:lnTo>
                  <a:lnTo>
                    <a:pt x="16" y="6"/>
                  </a:lnTo>
                  <a:lnTo>
                    <a:pt x="10" y="6"/>
                  </a:lnTo>
                  <a:lnTo>
                    <a:pt x="6" y="4"/>
                  </a:lnTo>
                  <a:lnTo>
                    <a:pt x="0" y="2"/>
                  </a:lnTo>
                  <a:lnTo>
                    <a:pt x="2" y="0"/>
                  </a:lnTo>
                  <a:lnTo>
                    <a:pt x="2" y="0"/>
                  </a:lnTo>
                  <a:lnTo>
                    <a:pt x="12" y="0"/>
                  </a:lnTo>
                  <a:lnTo>
                    <a:pt x="22" y="2"/>
                  </a:lnTo>
                  <a:lnTo>
                    <a:pt x="22" y="2"/>
                  </a:lnTo>
                  <a:close/>
                </a:path>
              </a:pathLst>
            </a:custGeom>
            <a:solidFill>
              <a:srgbClr val="000000"/>
            </a:solidFill>
            <a:ln w="9525">
              <a:noFill/>
              <a:round/>
              <a:headEnd/>
              <a:tailEnd/>
            </a:ln>
          </p:spPr>
          <p:txBody>
            <a:bodyPr/>
            <a:lstStyle/>
            <a:p>
              <a:endParaRPr lang="en-US"/>
            </a:p>
          </p:txBody>
        </p:sp>
        <p:sp>
          <p:nvSpPr>
            <p:cNvPr id="8678" name="Freeform 486"/>
            <p:cNvSpPr>
              <a:spLocks/>
            </p:cNvSpPr>
            <p:nvPr/>
          </p:nvSpPr>
          <p:spPr bwMode="auto">
            <a:xfrm>
              <a:off x="4482" y="2157"/>
              <a:ext cx="139" cy="30"/>
            </a:xfrm>
            <a:custGeom>
              <a:avLst/>
              <a:gdLst/>
              <a:ahLst/>
              <a:cxnLst>
                <a:cxn ang="0">
                  <a:pos x="20" y="4"/>
                </a:cxn>
                <a:cxn ang="0">
                  <a:pos x="20" y="4"/>
                </a:cxn>
                <a:cxn ang="0">
                  <a:pos x="22" y="4"/>
                </a:cxn>
                <a:cxn ang="0">
                  <a:pos x="24" y="2"/>
                </a:cxn>
                <a:cxn ang="0">
                  <a:pos x="26" y="2"/>
                </a:cxn>
                <a:cxn ang="0">
                  <a:pos x="26" y="2"/>
                </a:cxn>
                <a:cxn ang="0">
                  <a:pos x="28" y="2"/>
                </a:cxn>
                <a:cxn ang="0">
                  <a:pos x="28" y="4"/>
                </a:cxn>
                <a:cxn ang="0">
                  <a:pos x="26" y="6"/>
                </a:cxn>
                <a:cxn ang="0">
                  <a:pos x="26" y="6"/>
                </a:cxn>
                <a:cxn ang="0">
                  <a:pos x="18" y="10"/>
                </a:cxn>
                <a:cxn ang="0">
                  <a:pos x="14" y="10"/>
                </a:cxn>
                <a:cxn ang="0">
                  <a:pos x="8" y="10"/>
                </a:cxn>
                <a:cxn ang="0">
                  <a:pos x="8" y="10"/>
                </a:cxn>
                <a:cxn ang="0">
                  <a:pos x="4" y="8"/>
                </a:cxn>
                <a:cxn ang="0">
                  <a:pos x="0" y="4"/>
                </a:cxn>
                <a:cxn ang="0">
                  <a:pos x="0" y="4"/>
                </a:cxn>
                <a:cxn ang="0">
                  <a:pos x="0" y="2"/>
                </a:cxn>
                <a:cxn ang="0">
                  <a:pos x="2" y="0"/>
                </a:cxn>
                <a:cxn ang="0">
                  <a:pos x="2" y="0"/>
                </a:cxn>
                <a:cxn ang="0">
                  <a:pos x="10" y="6"/>
                </a:cxn>
                <a:cxn ang="0">
                  <a:pos x="14" y="6"/>
                </a:cxn>
                <a:cxn ang="0">
                  <a:pos x="20" y="4"/>
                </a:cxn>
                <a:cxn ang="0">
                  <a:pos x="20" y="4"/>
                </a:cxn>
              </a:cxnLst>
              <a:rect l="0" t="0" r="r" b="b"/>
              <a:pathLst>
                <a:path w="28" h="10">
                  <a:moveTo>
                    <a:pt x="20" y="4"/>
                  </a:moveTo>
                  <a:lnTo>
                    <a:pt x="20" y="4"/>
                  </a:lnTo>
                  <a:lnTo>
                    <a:pt x="22" y="4"/>
                  </a:lnTo>
                  <a:lnTo>
                    <a:pt x="24" y="2"/>
                  </a:lnTo>
                  <a:lnTo>
                    <a:pt x="26" y="2"/>
                  </a:lnTo>
                  <a:lnTo>
                    <a:pt x="26" y="2"/>
                  </a:lnTo>
                  <a:lnTo>
                    <a:pt x="28" y="2"/>
                  </a:lnTo>
                  <a:lnTo>
                    <a:pt x="28" y="4"/>
                  </a:lnTo>
                  <a:lnTo>
                    <a:pt x="26" y="6"/>
                  </a:lnTo>
                  <a:lnTo>
                    <a:pt x="26" y="6"/>
                  </a:lnTo>
                  <a:lnTo>
                    <a:pt x="18" y="10"/>
                  </a:lnTo>
                  <a:lnTo>
                    <a:pt x="14" y="10"/>
                  </a:lnTo>
                  <a:lnTo>
                    <a:pt x="8" y="10"/>
                  </a:lnTo>
                  <a:lnTo>
                    <a:pt x="8" y="10"/>
                  </a:lnTo>
                  <a:lnTo>
                    <a:pt x="4" y="8"/>
                  </a:lnTo>
                  <a:lnTo>
                    <a:pt x="0" y="4"/>
                  </a:lnTo>
                  <a:lnTo>
                    <a:pt x="0" y="4"/>
                  </a:lnTo>
                  <a:lnTo>
                    <a:pt x="0" y="2"/>
                  </a:lnTo>
                  <a:lnTo>
                    <a:pt x="2" y="0"/>
                  </a:lnTo>
                  <a:lnTo>
                    <a:pt x="2" y="0"/>
                  </a:lnTo>
                  <a:lnTo>
                    <a:pt x="10" y="6"/>
                  </a:lnTo>
                  <a:lnTo>
                    <a:pt x="14" y="6"/>
                  </a:lnTo>
                  <a:lnTo>
                    <a:pt x="20" y="4"/>
                  </a:lnTo>
                  <a:lnTo>
                    <a:pt x="20" y="4"/>
                  </a:lnTo>
                  <a:close/>
                </a:path>
              </a:pathLst>
            </a:custGeom>
            <a:solidFill>
              <a:srgbClr val="000000"/>
            </a:solidFill>
            <a:ln w="9525">
              <a:noFill/>
              <a:round/>
              <a:headEnd/>
              <a:tailEnd/>
            </a:ln>
          </p:spPr>
          <p:txBody>
            <a:bodyPr/>
            <a:lstStyle/>
            <a:p>
              <a:endParaRPr lang="en-US"/>
            </a:p>
          </p:txBody>
        </p:sp>
        <p:sp>
          <p:nvSpPr>
            <p:cNvPr id="8679" name="Freeform 487"/>
            <p:cNvSpPr>
              <a:spLocks/>
            </p:cNvSpPr>
            <p:nvPr/>
          </p:nvSpPr>
          <p:spPr bwMode="auto">
            <a:xfrm>
              <a:off x="3979" y="2205"/>
              <a:ext cx="101" cy="41"/>
            </a:xfrm>
            <a:custGeom>
              <a:avLst/>
              <a:gdLst/>
              <a:ahLst/>
              <a:cxnLst>
                <a:cxn ang="0">
                  <a:pos x="8" y="10"/>
                </a:cxn>
                <a:cxn ang="0">
                  <a:pos x="8" y="10"/>
                </a:cxn>
                <a:cxn ang="0">
                  <a:pos x="14" y="8"/>
                </a:cxn>
                <a:cxn ang="0">
                  <a:pos x="16" y="4"/>
                </a:cxn>
                <a:cxn ang="0">
                  <a:pos x="18" y="2"/>
                </a:cxn>
                <a:cxn ang="0">
                  <a:pos x="20" y="0"/>
                </a:cxn>
                <a:cxn ang="0">
                  <a:pos x="20" y="0"/>
                </a:cxn>
                <a:cxn ang="0">
                  <a:pos x="20" y="4"/>
                </a:cxn>
                <a:cxn ang="0">
                  <a:pos x="20" y="10"/>
                </a:cxn>
                <a:cxn ang="0">
                  <a:pos x="18" y="12"/>
                </a:cxn>
                <a:cxn ang="0">
                  <a:pos x="16" y="14"/>
                </a:cxn>
                <a:cxn ang="0">
                  <a:pos x="12" y="14"/>
                </a:cxn>
                <a:cxn ang="0">
                  <a:pos x="6" y="14"/>
                </a:cxn>
                <a:cxn ang="0">
                  <a:pos x="6" y="14"/>
                </a:cxn>
                <a:cxn ang="0">
                  <a:pos x="4" y="12"/>
                </a:cxn>
                <a:cxn ang="0">
                  <a:pos x="2" y="8"/>
                </a:cxn>
                <a:cxn ang="0">
                  <a:pos x="0" y="0"/>
                </a:cxn>
                <a:cxn ang="0">
                  <a:pos x="0" y="0"/>
                </a:cxn>
                <a:cxn ang="0">
                  <a:pos x="4" y="4"/>
                </a:cxn>
                <a:cxn ang="0">
                  <a:pos x="8" y="10"/>
                </a:cxn>
                <a:cxn ang="0">
                  <a:pos x="8" y="10"/>
                </a:cxn>
              </a:cxnLst>
              <a:rect l="0" t="0" r="r" b="b"/>
              <a:pathLst>
                <a:path w="20" h="14">
                  <a:moveTo>
                    <a:pt x="8" y="10"/>
                  </a:moveTo>
                  <a:lnTo>
                    <a:pt x="8" y="10"/>
                  </a:lnTo>
                  <a:lnTo>
                    <a:pt x="14" y="8"/>
                  </a:lnTo>
                  <a:lnTo>
                    <a:pt x="16" y="4"/>
                  </a:lnTo>
                  <a:lnTo>
                    <a:pt x="18" y="2"/>
                  </a:lnTo>
                  <a:lnTo>
                    <a:pt x="20" y="0"/>
                  </a:lnTo>
                  <a:lnTo>
                    <a:pt x="20" y="0"/>
                  </a:lnTo>
                  <a:lnTo>
                    <a:pt x="20" y="4"/>
                  </a:lnTo>
                  <a:lnTo>
                    <a:pt x="20" y="10"/>
                  </a:lnTo>
                  <a:lnTo>
                    <a:pt x="18" y="12"/>
                  </a:lnTo>
                  <a:lnTo>
                    <a:pt x="16" y="14"/>
                  </a:lnTo>
                  <a:lnTo>
                    <a:pt x="12" y="14"/>
                  </a:lnTo>
                  <a:lnTo>
                    <a:pt x="6" y="14"/>
                  </a:lnTo>
                  <a:lnTo>
                    <a:pt x="6" y="14"/>
                  </a:lnTo>
                  <a:lnTo>
                    <a:pt x="4" y="12"/>
                  </a:lnTo>
                  <a:lnTo>
                    <a:pt x="2" y="8"/>
                  </a:lnTo>
                  <a:lnTo>
                    <a:pt x="0" y="0"/>
                  </a:lnTo>
                  <a:lnTo>
                    <a:pt x="0" y="0"/>
                  </a:lnTo>
                  <a:lnTo>
                    <a:pt x="4" y="4"/>
                  </a:lnTo>
                  <a:lnTo>
                    <a:pt x="8" y="10"/>
                  </a:lnTo>
                  <a:lnTo>
                    <a:pt x="8" y="10"/>
                  </a:lnTo>
                  <a:close/>
                </a:path>
              </a:pathLst>
            </a:custGeom>
            <a:solidFill>
              <a:srgbClr val="000000"/>
            </a:solidFill>
            <a:ln w="9525">
              <a:noFill/>
              <a:round/>
              <a:headEnd/>
              <a:tailEnd/>
            </a:ln>
          </p:spPr>
          <p:txBody>
            <a:bodyPr/>
            <a:lstStyle/>
            <a:p>
              <a:endParaRPr lang="en-US"/>
            </a:p>
          </p:txBody>
        </p:sp>
        <p:sp>
          <p:nvSpPr>
            <p:cNvPr id="8680" name="Freeform 488"/>
            <p:cNvSpPr>
              <a:spLocks/>
            </p:cNvSpPr>
            <p:nvPr/>
          </p:nvSpPr>
          <p:spPr bwMode="auto">
            <a:xfrm>
              <a:off x="2139" y="2306"/>
              <a:ext cx="49" cy="190"/>
            </a:xfrm>
            <a:custGeom>
              <a:avLst/>
              <a:gdLst/>
              <a:ahLst/>
              <a:cxnLst>
                <a:cxn ang="0">
                  <a:pos x="6" y="6"/>
                </a:cxn>
                <a:cxn ang="0">
                  <a:pos x="10" y="58"/>
                </a:cxn>
                <a:cxn ang="0">
                  <a:pos x="10" y="58"/>
                </a:cxn>
                <a:cxn ang="0">
                  <a:pos x="10" y="60"/>
                </a:cxn>
                <a:cxn ang="0">
                  <a:pos x="10" y="62"/>
                </a:cxn>
                <a:cxn ang="0">
                  <a:pos x="10" y="62"/>
                </a:cxn>
                <a:cxn ang="0">
                  <a:pos x="8" y="64"/>
                </a:cxn>
                <a:cxn ang="0">
                  <a:pos x="6" y="64"/>
                </a:cxn>
                <a:cxn ang="0">
                  <a:pos x="4" y="62"/>
                </a:cxn>
                <a:cxn ang="0">
                  <a:pos x="0" y="0"/>
                </a:cxn>
                <a:cxn ang="0">
                  <a:pos x="0" y="0"/>
                </a:cxn>
                <a:cxn ang="0">
                  <a:pos x="2" y="0"/>
                </a:cxn>
                <a:cxn ang="0">
                  <a:pos x="4" y="2"/>
                </a:cxn>
                <a:cxn ang="0">
                  <a:pos x="6" y="6"/>
                </a:cxn>
                <a:cxn ang="0">
                  <a:pos x="6" y="6"/>
                </a:cxn>
              </a:cxnLst>
              <a:rect l="0" t="0" r="r" b="b"/>
              <a:pathLst>
                <a:path w="10" h="64">
                  <a:moveTo>
                    <a:pt x="6" y="6"/>
                  </a:moveTo>
                  <a:lnTo>
                    <a:pt x="10" y="58"/>
                  </a:lnTo>
                  <a:lnTo>
                    <a:pt x="10" y="58"/>
                  </a:lnTo>
                  <a:lnTo>
                    <a:pt x="10" y="60"/>
                  </a:lnTo>
                  <a:lnTo>
                    <a:pt x="10" y="62"/>
                  </a:lnTo>
                  <a:lnTo>
                    <a:pt x="10" y="62"/>
                  </a:lnTo>
                  <a:lnTo>
                    <a:pt x="8" y="64"/>
                  </a:lnTo>
                  <a:lnTo>
                    <a:pt x="6" y="64"/>
                  </a:lnTo>
                  <a:lnTo>
                    <a:pt x="4" y="62"/>
                  </a:lnTo>
                  <a:lnTo>
                    <a:pt x="0" y="0"/>
                  </a:lnTo>
                  <a:lnTo>
                    <a:pt x="0" y="0"/>
                  </a:lnTo>
                  <a:lnTo>
                    <a:pt x="2" y="0"/>
                  </a:lnTo>
                  <a:lnTo>
                    <a:pt x="4" y="2"/>
                  </a:lnTo>
                  <a:lnTo>
                    <a:pt x="6" y="6"/>
                  </a:lnTo>
                  <a:lnTo>
                    <a:pt x="6" y="6"/>
                  </a:lnTo>
                  <a:close/>
                </a:path>
              </a:pathLst>
            </a:custGeom>
            <a:solidFill>
              <a:srgbClr val="000000"/>
            </a:solidFill>
            <a:ln w="9525">
              <a:noFill/>
              <a:round/>
              <a:headEnd/>
              <a:tailEnd/>
            </a:ln>
          </p:spPr>
          <p:txBody>
            <a:bodyPr/>
            <a:lstStyle/>
            <a:p>
              <a:endParaRPr lang="en-US"/>
            </a:p>
          </p:txBody>
        </p:sp>
        <p:sp>
          <p:nvSpPr>
            <p:cNvPr id="8681" name="Freeform 489"/>
            <p:cNvSpPr>
              <a:spLocks/>
            </p:cNvSpPr>
            <p:nvPr/>
          </p:nvSpPr>
          <p:spPr bwMode="auto">
            <a:xfrm>
              <a:off x="4440" y="2175"/>
              <a:ext cx="233" cy="53"/>
            </a:xfrm>
            <a:custGeom>
              <a:avLst/>
              <a:gdLst/>
              <a:ahLst/>
              <a:cxnLst>
                <a:cxn ang="0">
                  <a:pos x="8" y="8"/>
                </a:cxn>
                <a:cxn ang="0">
                  <a:pos x="8" y="8"/>
                </a:cxn>
                <a:cxn ang="0">
                  <a:pos x="14" y="12"/>
                </a:cxn>
                <a:cxn ang="0">
                  <a:pos x="20" y="14"/>
                </a:cxn>
                <a:cxn ang="0">
                  <a:pos x="26" y="14"/>
                </a:cxn>
                <a:cxn ang="0">
                  <a:pos x="32" y="12"/>
                </a:cxn>
                <a:cxn ang="0">
                  <a:pos x="32" y="12"/>
                </a:cxn>
                <a:cxn ang="0">
                  <a:pos x="44" y="6"/>
                </a:cxn>
                <a:cxn ang="0">
                  <a:pos x="46" y="8"/>
                </a:cxn>
                <a:cxn ang="0">
                  <a:pos x="46" y="8"/>
                </a:cxn>
                <a:cxn ang="0">
                  <a:pos x="38" y="14"/>
                </a:cxn>
                <a:cxn ang="0">
                  <a:pos x="28" y="16"/>
                </a:cxn>
                <a:cxn ang="0">
                  <a:pos x="20" y="18"/>
                </a:cxn>
                <a:cxn ang="0">
                  <a:pos x="10" y="16"/>
                </a:cxn>
                <a:cxn ang="0">
                  <a:pos x="10" y="16"/>
                </a:cxn>
                <a:cxn ang="0">
                  <a:pos x="2" y="8"/>
                </a:cxn>
                <a:cxn ang="0">
                  <a:pos x="0" y="4"/>
                </a:cxn>
                <a:cxn ang="0">
                  <a:pos x="0" y="0"/>
                </a:cxn>
                <a:cxn ang="0">
                  <a:pos x="0" y="0"/>
                </a:cxn>
                <a:cxn ang="0">
                  <a:pos x="4" y="0"/>
                </a:cxn>
                <a:cxn ang="0">
                  <a:pos x="6" y="2"/>
                </a:cxn>
                <a:cxn ang="0">
                  <a:pos x="6" y="6"/>
                </a:cxn>
                <a:cxn ang="0">
                  <a:pos x="8" y="8"/>
                </a:cxn>
                <a:cxn ang="0">
                  <a:pos x="8" y="8"/>
                </a:cxn>
              </a:cxnLst>
              <a:rect l="0" t="0" r="r" b="b"/>
              <a:pathLst>
                <a:path w="46" h="18">
                  <a:moveTo>
                    <a:pt x="8" y="8"/>
                  </a:moveTo>
                  <a:lnTo>
                    <a:pt x="8" y="8"/>
                  </a:lnTo>
                  <a:lnTo>
                    <a:pt x="14" y="12"/>
                  </a:lnTo>
                  <a:lnTo>
                    <a:pt x="20" y="14"/>
                  </a:lnTo>
                  <a:lnTo>
                    <a:pt x="26" y="14"/>
                  </a:lnTo>
                  <a:lnTo>
                    <a:pt x="32" y="12"/>
                  </a:lnTo>
                  <a:lnTo>
                    <a:pt x="32" y="12"/>
                  </a:lnTo>
                  <a:lnTo>
                    <a:pt x="44" y="6"/>
                  </a:lnTo>
                  <a:lnTo>
                    <a:pt x="46" y="8"/>
                  </a:lnTo>
                  <a:lnTo>
                    <a:pt x="46" y="8"/>
                  </a:lnTo>
                  <a:lnTo>
                    <a:pt x="38" y="14"/>
                  </a:lnTo>
                  <a:lnTo>
                    <a:pt x="28" y="16"/>
                  </a:lnTo>
                  <a:lnTo>
                    <a:pt x="20" y="18"/>
                  </a:lnTo>
                  <a:lnTo>
                    <a:pt x="10" y="16"/>
                  </a:lnTo>
                  <a:lnTo>
                    <a:pt x="10" y="16"/>
                  </a:lnTo>
                  <a:lnTo>
                    <a:pt x="2" y="8"/>
                  </a:lnTo>
                  <a:lnTo>
                    <a:pt x="0" y="4"/>
                  </a:lnTo>
                  <a:lnTo>
                    <a:pt x="0" y="0"/>
                  </a:lnTo>
                  <a:lnTo>
                    <a:pt x="0" y="0"/>
                  </a:lnTo>
                  <a:lnTo>
                    <a:pt x="4" y="0"/>
                  </a:lnTo>
                  <a:lnTo>
                    <a:pt x="6" y="2"/>
                  </a:lnTo>
                  <a:lnTo>
                    <a:pt x="6" y="6"/>
                  </a:lnTo>
                  <a:lnTo>
                    <a:pt x="8" y="8"/>
                  </a:lnTo>
                  <a:lnTo>
                    <a:pt x="8" y="8"/>
                  </a:lnTo>
                  <a:close/>
                </a:path>
              </a:pathLst>
            </a:custGeom>
            <a:solidFill>
              <a:srgbClr val="000000"/>
            </a:solidFill>
            <a:ln w="9525">
              <a:noFill/>
              <a:round/>
              <a:headEnd/>
              <a:tailEnd/>
            </a:ln>
          </p:spPr>
          <p:txBody>
            <a:bodyPr/>
            <a:lstStyle/>
            <a:p>
              <a:endParaRPr lang="en-US"/>
            </a:p>
          </p:txBody>
        </p:sp>
        <p:sp>
          <p:nvSpPr>
            <p:cNvPr id="8682" name="Freeform 490"/>
            <p:cNvSpPr>
              <a:spLocks/>
            </p:cNvSpPr>
            <p:nvPr/>
          </p:nvSpPr>
          <p:spPr bwMode="auto">
            <a:xfrm>
              <a:off x="720" y="2436"/>
              <a:ext cx="110" cy="330"/>
            </a:xfrm>
            <a:custGeom>
              <a:avLst/>
              <a:gdLst/>
              <a:ahLst/>
              <a:cxnLst>
                <a:cxn ang="0">
                  <a:pos x="20" y="10"/>
                </a:cxn>
                <a:cxn ang="0">
                  <a:pos x="8" y="68"/>
                </a:cxn>
                <a:cxn ang="0">
                  <a:pos x="8" y="68"/>
                </a:cxn>
                <a:cxn ang="0">
                  <a:pos x="6" y="86"/>
                </a:cxn>
                <a:cxn ang="0">
                  <a:pos x="4" y="104"/>
                </a:cxn>
                <a:cxn ang="0">
                  <a:pos x="4" y="104"/>
                </a:cxn>
                <a:cxn ang="0">
                  <a:pos x="6" y="108"/>
                </a:cxn>
                <a:cxn ang="0">
                  <a:pos x="8" y="110"/>
                </a:cxn>
                <a:cxn ang="0">
                  <a:pos x="6" y="112"/>
                </a:cxn>
                <a:cxn ang="0">
                  <a:pos x="6" y="112"/>
                </a:cxn>
                <a:cxn ang="0">
                  <a:pos x="2" y="112"/>
                </a:cxn>
                <a:cxn ang="0">
                  <a:pos x="0" y="108"/>
                </a:cxn>
                <a:cxn ang="0">
                  <a:pos x="0" y="102"/>
                </a:cxn>
                <a:cxn ang="0">
                  <a:pos x="0" y="86"/>
                </a:cxn>
                <a:cxn ang="0">
                  <a:pos x="0" y="86"/>
                </a:cxn>
                <a:cxn ang="0">
                  <a:pos x="4" y="64"/>
                </a:cxn>
                <a:cxn ang="0">
                  <a:pos x="8" y="44"/>
                </a:cxn>
                <a:cxn ang="0">
                  <a:pos x="18" y="4"/>
                </a:cxn>
                <a:cxn ang="0">
                  <a:pos x="20" y="0"/>
                </a:cxn>
                <a:cxn ang="0">
                  <a:pos x="20" y="0"/>
                </a:cxn>
                <a:cxn ang="0">
                  <a:pos x="22" y="2"/>
                </a:cxn>
                <a:cxn ang="0">
                  <a:pos x="22" y="4"/>
                </a:cxn>
                <a:cxn ang="0">
                  <a:pos x="20" y="8"/>
                </a:cxn>
                <a:cxn ang="0">
                  <a:pos x="20" y="10"/>
                </a:cxn>
                <a:cxn ang="0">
                  <a:pos x="20" y="10"/>
                </a:cxn>
              </a:cxnLst>
              <a:rect l="0" t="0" r="r" b="b"/>
              <a:pathLst>
                <a:path w="22" h="112">
                  <a:moveTo>
                    <a:pt x="20" y="10"/>
                  </a:moveTo>
                  <a:lnTo>
                    <a:pt x="8" y="68"/>
                  </a:lnTo>
                  <a:lnTo>
                    <a:pt x="8" y="68"/>
                  </a:lnTo>
                  <a:lnTo>
                    <a:pt x="6" y="86"/>
                  </a:lnTo>
                  <a:lnTo>
                    <a:pt x="4" y="104"/>
                  </a:lnTo>
                  <a:lnTo>
                    <a:pt x="4" y="104"/>
                  </a:lnTo>
                  <a:lnTo>
                    <a:pt x="6" y="108"/>
                  </a:lnTo>
                  <a:lnTo>
                    <a:pt x="8" y="110"/>
                  </a:lnTo>
                  <a:lnTo>
                    <a:pt x="6" y="112"/>
                  </a:lnTo>
                  <a:lnTo>
                    <a:pt x="6" y="112"/>
                  </a:lnTo>
                  <a:lnTo>
                    <a:pt x="2" y="112"/>
                  </a:lnTo>
                  <a:lnTo>
                    <a:pt x="0" y="108"/>
                  </a:lnTo>
                  <a:lnTo>
                    <a:pt x="0" y="102"/>
                  </a:lnTo>
                  <a:lnTo>
                    <a:pt x="0" y="86"/>
                  </a:lnTo>
                  <a:lnTo>
                    <a:pt x="0" y="86"/>
                  </a:lnTo>
                  <a:lnTo>
                    <a:pt x="4" y="64"/>
                  </a:lnTo>
                  <a:lnTo>
                    <a:pt x="8" y="44"/>
                  </a:lnTo>
                  <a:lnTo>
                    <a:pt x="18" y="4"/>
                  </a:lnTo>
                  <a:lnTo>
                    <a:pt x="20" y="0"/>
                  </a:lnTo>
                  <a:lnTo>
                    <a:pt x="20" y="0"/>
                  </a:lnTo>
                  <a:lnTo>
                    <a:pt x="22" y="2"/>
                  </a:lnTo>
                  <a:lnTo>
                    <a:pt x="22" y="4"/>
                  </a:lnTo>
                  <a:lnTo>
                    <a:pt x="20" y="8"/>
                  </a:lnTo>
                  <a:lnTo>
                    <a:pt x="20" y="10"/>
                  </a:lnTo>
                  <a:lnTo>
                    <a:pt x="20" y="10"/>
                  </a:lnTo>
                  <a:close/>
                </a:path>
              </a:pathLst>
            </a:custGeom>
            <a:solidFill>
              <a:srgbClr val="000000"/>
            </a:solidFill>
            <a:ln w="9525">
              <a:noFill/>
              <a:round/>
              <a:headEnd/>
              <a:tailEnd/>
            </a:ln>
          </p:spPr>
          <p:txBody>
            <a:bodyPr/>
            <a:lstStyle/>
            <a:p>
              <a:endParaRPr lang="en-US"/>
            </a:p>
          </p:txBody>
        </p:sp>
        <p:sp>
          <p:nvSpPr>
            <p:cNvPr id="8683" name="Freeform 491"/>
            <p:cNvSpPr>
              <a:spLocks/>
            </p:cNvSpPr>
            <p:nvPr/>
          </p:nvSpPr>
          <p:spPr bwMode="auto">
            <a:xfrm>
              <a:off x="1002" y="2482"/>
              <a:ext cx="39" cy="71"/>
            </a:xfrm>
            <a:custGeom>
              <a:avLst/>
              <a:gdLst/>
              <a:ahLst/>
              <a:cxnLst>
                <a:cxn ang="0">
                  <a:pos x="6" y="2"/>
                </a:cxn>
                <a:cxn ang="0">
                  <a:pos x="6" y="2"/>
                </a:cxn>
                <a:cxn ang="0">
                  <a:pos x="8" y="12"/>
                </a:cxn>
                <a:cxn ang="0">
                  <a:pos x="8" y="22"/>
                </a:cxn>
                <a:cxn ang="0">
                  <a:pos x="8" y="22"/>
                </a:cxn>
                <a:cxn ang="0">
                  <a:pos x="8" y="24"/>
                </a:cxn>
                <a:cxn ang="0">
                  <a:pos x="6" y="22"/>
                </a:cxn>
                <a:cxn ang="0">
                  <a:pos x="4" y="22"/>
                </a:cxn>
                <a:cxn ang="0">
                  <a:pos x="4" y="22"/>
                </a:cxn>
                <a:cxn ang="0">
                  <a:pos x="2" y="10"/>
                </a:cxn>
                <a:cxn ang="0">
                  <a:pos x="0" y="4"/>
                </a:cxn>
                <a:cxn ang="0">
                  <a:pos x="0" y="0"/>
                </a:cxn>
                <a:cxn ang="0">
                  <a:pos x="0" y="0"/>
                </a:cxn>
                <a:cxn ang="0">
                  <a:pos x="2" y="0"/>
                </a:cxn>
                <a:cxn ang="0">
                  <a:pos x="4" y="0"/>
                </a:cxn>
                <a:cxn ang="0">
                  <a:pos x="6" y="2"/>
                </a:cxn>
                <a:cxn ang="0">
                  <a:pos x="6" y="2"/>
                </a:cxn>
              </a:cxnLst>
              <a:rect l="0" t="0" r="r" b="b"/>
              <a:pathLst>
                <a:path w="8" h="24">
                  <a:moveTo>
                    <a:pt x="6" y="2"/>
                  </a:moveTo>
                  <a:lnTo>
                    <a:pt x="6" y="2"/>
                  </a:lnTo>
                  <a:lnTo>
                    <a:pt x="8" y="12"/>
                  </a:lnTo>
                  <a:lnTo>
                    <a:pt x="8" y="22"/>
                  </a:lnTo>
                  <a:lnTo>
                    <a:pt x="8" y="22"/>
                  </a:lnTo>
                  <a:lnTo>
                    <a:pt x="8" y="24"/>
                  </a:lnTo>
                  <a:lnTo>
                    <a:pt x="6" y="22"/>
                  </a:lnTo>
                  <a:lnTo>
                    <a:pt x="4" y="22"/>
                  </a:lnTo>
                  <a:lnTo>
                    <a:pt x="4" y="22"/>
                  </a:lnTo>
                  <a:lnTo>
                    <a:pt x="2" y="10"/>
                  </a:lnTo>
                  <a:lnTo>
                    <a:pt x="0" y="4"/>
                  </a:lnTo>
                  <a:lnTo>
                    <a:pt x="0" y="0"/>
                  </a:lnTo>
                  <a:lnTo>
                    <a:pt x="0" y="0"/>
                  </a:lnTo>
                  <a:lnTo>
                    <a:pt x="2" y="0"/>
                  </a:lnTo>
                  <a:lnTo>
                    <a:pt x="4" y="0"/>
                  </a:lnTo>
                  <a:lnTo>
                    <a:pt x="6" y="2"/>
                  </a:lnTo>
                  <a:lnTo>
                    <a:pt x="6" y="2"/>
                  </a:lnTo>
                  <a:close/>
                </a:path>
              </a:pathLst>
            </a:custGeom>
            <a:solidFill>
              <a:srgbClr val="000000"/>
            </a:solidFill>
            <a:ln w="9525">
              <a:noFill/>
              <a:round/>
              <a:headEnd/>
              <a:tailEnd/>
            </a:ln>
          </p:spPr>
          <p:txBody>
            <a:bodyPr/>
            <a:lstStyle/>
            <a:p>
              <a:endParaRPr lang="en-US"/>
            </a:p>
          </p:txBody>
        </p:sp>
        <p:sp>
          <p:nvSpPr>
            <p:cNvPr id="8684" name="Freeform 492"/>
            <p:cNvSpPr>
              <a:spLocks/>
            </p:cNvSpPr>
            <p:nvPr/>
          </p:nvSpPr>
          <p:spPr bwMode="auto">
            <a:xfrm>
              <a:off x="1021" y="2441"/>
              <a:ext cx="120" cy="298"/>
            </a:xfrm>
            <a:custGeom>
              <a:avLst/>
              <a:gdLst/>
              <a:ahLst/>
              <a:cxnLst>
                <a:cxn ang="0">
                  <a:pos x="24" y="4"/>
                </a:cxn>
                <a:cxn ang="0">
                  <a:pos x="24" y="4"/>
                </a:cxn>
                <a:cxn ang="0">
                  <a:pos x="24" y="14"/>
                </a:cxn>
                <a:cxn ang="0">
                  <a:pos x="22" y="24"/>
                </a:cxn>
                <a:cxn ang="0">
                  <a:pos x="16" y="44"/>
                </a:cxn>
                <a:cxn ang="0">
                  <a:pos x="10" y="62"/>
                </a:cxn>
                <a:cxn ang="0">
                  <a:pos x="6" y="82"/>
                </a:cxn>
                <a:cxn ang="0">
                  <a:pos x="6" y="82"/>
                </a:cxn>
                <a:cxn ang="0">
                  <a:pos x="4" y="88"/>
                </a:cxn>
                <a:cxn ang="0">
                  <a:pos x="4" y="92"/>
                </a:cxn>
                <a:cxn ang="0">
                  <a:pos x="4" y="96"/>
                </a:cxn>
                <a:cxn ang="0">
                  <a:pos x="2" y="98"/>
                </a:cxn>
                <a:cxn ang="0">
                  <a:pos x="0" y="100"/>
                </a:cxn>
                <a:cxn ang="0">
                  <a:pos x="0" y="100"/>
                </a:cxn>
                <a:cxn ang="0">
                  <a:pos x="0" y="86"/>
                </a:cxn>
                <a:cxn ang="0">
                  <a:pos x="4" y="74"/>
                </a:cxn>
                <a:cxn ang="0">
                  <a:pos x="8" y="60"/>
                </a:cxn>
                <a:cxn ang="0">
                  <a:pos x="10" y="48"/>
                </a:cxn>
                <a:cxn ang="0">
                  <a:pos x="10" y="48"/>
                </a:cxn>
                <a:cxn ang="0">
                  <a:pos x="18" y="24"/>
                </a:cxn>
                <a:cxn ang="0">
                  <a:pos x="20" y="12"/>
                </a:cxn>
                <a:cxn ang="0">
                  <a:pos x="18" y="0"/>
                </a:cxn>
                <a:cxn ang="0">
                  <a:pos x="18" y="0"/>
                </a:cxn>
                <a:cxn ang="0">
                  <a:pos x="20" y="0"/>
                </a:cxn>
                <a:cxn ang="0">
                  <a:pos x="22" y="0"/>
                </a:cxn>
                <a:cxn ang="0">
                  <a:pos x="24" y="4"/>
                </a:cxn>
                <a:cxn ang="0">
                  <a:pos x="24" y="4"/>
                </a:cxn>
              </a:cxnLst>
              <a:rect l="0" t="0" r="r" b="b"/>
              <a:pathLst>
                <a:path w="24" h="100">
                  <a:moveTo>
                    <a:pt x="24" y="4"/>
                  </a:moveTo>
                  <a:lnTo>
                    <a:pt x="24" y="4"/>
                  </a:lnTo>
                  <a:lnTo>
                    <a:pt x="24" y="14"/>
                  </a:lnTo>
                  <a:lnTo>
                    <a:pt x="22" y="24"/>
                  </a:lnTo>
                  <a:lnTo>
                    <a:pt x="16" y="44"/>
                  </a:lnTo>
                  <a:lnTo>
                    <a:pt x="10" y="62"/>
                  </a:lnTo>
                  <a:lnTo>
                    <a:pt x="6" y="82"/>
                  </a:lnTo>
                  <a:lnTo>
                    <a:pt x="6" y="82"/>
                  </a:lnTo>
                  <a:lnTo>
                    <a:pt x="4" y="88"/>
                  </a:lnTo>
                  <a:lnTo>
                    <a:pt x="4" y="92"/>
                  </a:lnTo>
                  <a:lnTo>
                    <a:pt x="4" y="96"/>
                  </a:lnTo>
                  <a:lnTo>
                    <a:pt x="2" y="98"/>
                  </a:lnTo>
                  <a:lnTo>
                    <a:pt x="0" y="100"/>
                  </a:lnTo>
                  <a:lnTo>
                    <a:pt x="0" y="100"/>
                  </a:lnTo>
                  <a:lnTo>
                    <a:pt x="0" y="86"/>
                  </a:lnTo>
                  <a:lnTo>
                    <a:pt x="4" y="74"/>
                  </a:lnTo>
                  <a:lnTo>
                    <a:pt x="8" y="60"/>
                  </a:lnTo>
                  <a:lnTo>
                    <a:pt x="10" y="48"/>
                  </a:lnTo>
                  <a:lnTo>
                    <a:pt x="10" y="48"/>
                  </a:lnTo>
                  <a:lnTo>
                    <a:pt x="18" y="24"/>
                  </a:lnTo>
                  <a:lnTo>
                    <a:pt x="20" y="12"/>
                  </a:lnTo>
                  <a:lnTo>
                    <a:pt x="18" y="0"/>
                  </a:lnTo>
                  <a:lnTo>
                    <a:pt x="18" y="0"/>
                  </a:lnTo>
                  <a:lnTo>
                    <a:pt x="20" y="0"/>
                  </a:lnTo>
                  <a:lnTo>
                    <a:pt x="22" y="0"/>
                  </a:lnTo>
                  <a:lnTo>
                    <a:pt x="24" y="4"/>
                  </a:lnTo>
                  <a:lnTo>
                    <a:pt x="24" y="4"/>
                  </a:lnTo>
                  <a:close/>
                </a:path>
              </a:pathLst>
            </a:custGeom>
            <a:solidFill>
              <a:srgbClr val="000000"/>
            </a:solidFill>
            <a:ln w="9525">
              <a:noFill/>
              <a:round/>
              <a:headEnd/>
              <a:tailEnd/>
            </a:ln>
          </p:spPr>
          <p:txBody>
            <a:bodyPr/>
            <a:lstStyle/>
            <a:p>
              <a:endParaRPr lang="en-US"/>
            </a:p>
          </p:txBody>
        </p:sp>
        <p:sp>
          <p:nvSpPr>
            <p:cNvPr id="8685" name="Freeform 493"/>
            <p:cNvSpPr>
              <a:spLocks/>
            </p:cNvSpPr>
            <p:nvPr/>
          </p:nvSpPr>
          <p:spPr bwMode="auto">
            <a:xfrm>
              <a:off x="3966" y="2294"/>
              <a:ext cx="162" cy="30"/>
            </a:xfrm>
            <a:custGeom>
              <a:avLst/>
              <a:gdLst/>
              <a:ahLst/>
              <a:cxnLst>
                <a:cxn ang="0">
                  <a:pos x="30" y="2"/>
                </a:cxn>
                <a:cxn ang="0">
                  <a:pos x="30" y="2"/>
                </a:cxn>
                <a:cxn ang="0">
                  <a:pos x="32" y="6"/>
                </a:cxn>
                <a:cxn ang="0">
                  <a:pos x="30" y="8"/>
                </a:cxn>
                <a:cxn ang="0">
                  <a:pos x="28" y="10"/>
                </a:cxn>
                <a:cxn ang="0">
                  <a:pos x="28" y="10"/>
                </a:cxn>
                <a:cxn ang="0">
                  <a:pos x="20" y="10"/>
                </a:cxn>
                <a:cxn ang="0">
                  <a:pos x="12" y="10"/>
                </a:cxn>
                <a:cxn ang="0">
                  <a:pos x="4" y="8"/>
                </a:cxn>
                <a:cxn ang="0">
                  <a:pos x="0" y="4"/>
                </a:cxn>
                <a:cxn ang="0">
                  <a:pos x="0" y="4"/>
                </a:cxn>
                <a:cxn ang="0">
                  <a:pos x="0" y="2"/>
                </a:cxn>
                <a:cxn ang="0">
                  <a:pos x="0" y="0"/>
                </a:cxn>
                <a:cxn ang="0">
                  <a:pos x="0" y="0"/>
                </a:cxn>
                <a:cxn ang="0">
                  <a:pos x="6" y="4"/>
                </a:cxn>
                <a:cxn ang="0">
                  <a:pos x="14" y="6"/>
                </a:cxn>
                <a:cxn ang="0">
                  <a:pos x="22" y="4"/>
                </a:cxn>
                <a:cxn ang="0">
                  <a:pos x="30" y="2"/>
                </a:cxn>
                <a:cxn ang="0">
                  <a:pos x="30" y="2"/>
                </a:cxn>
              </a:cxnLst>
              <a:rect l="0" t="0" r="r" b="b"/>
              <a:pathLst>
                <a:path w="32" h="10">
                  <a:moveTo>
                    <a:pt x="30" y="2"/>
                  </a:moveTo>
                  <a:lnTo>
                    <a:pt x="30" y="2"/>
                  </a:lnTo>
                  <a:lnTo>
                    <a:pt x="32" y="6"/>
                  </a:lnTo>
                  <a:lnTo>
                    <a:pt x="30" y="8"/>
                  </a:lnTo>
                  <a:lnTo>
                    <a:pt x="28" y="10"/>
                  </a:lnTo>
                  <a:lnTo>
                    <a:pt x="28" y="10"/>
                  </a:lnTo>
                  <a:lnTo>
                    <a:pt x="20" y="10"/>
                  </a:lnTo>
                  <a:lnTo>
                    <a:pt x="12" y="10"/>
                  </a:lnTo>
                  <a:lnTo>
                    <a:pt x="4" y="8"/>
                  </a:lnTo>
                  <a:lnTo>
                    <a:pt x="0" y="4"/>
                  </a:lnTo>
                  <a:lnTo>
                    <a:pt x="0" y="4"/>
                  </a:lnTo>
                  <a:lnTo>
                    <a:pt x="0" y="2"/>
                  </a:lnTo>
                  <a:lnTo>
                    <a:pt x="0" y="0"/>
                  </a:lnTo>
                  <a:lnTo>
                    <a:pt x="0" y="0"/>
                  </a:lnTo>
                  <a:lnTo>
                    <a:pt x="6" y="4"/>
                  </a:lnTo>
                  <a:lnTo>
                    <a:pt x="14" y="6"/>
                  </a:lnTo>
                  <a:lnTo>
                    <a:pt x="22" y="4"/>
                  </a:lnTo>
                  <a:lnTo>
                    <a:pt x="30" y="2"/>
                  </a:lnTo>
                  <a:lnTo>
                    <a:pt x="30" y="2"/>
                  </a:lnTo>
                  <a:close/>
                </a:path>
              </a:pathLst>
            </a:custGeom>
            <a:solidFill>
              <a:srgbClr val="000000"/>
            </a:solidFill>
            <a:ln w="9525">
              <a:noFill/>
              <a:round/>
              <a:headEnd/>
              <a:tailEnd/>
            </a:ln>
          </p:spPr>
          <p:txBody>
            <a:bodyPr/>
            <a:lstStyle/>
            <a:p>
              <a:endParaRPr lang="en-US"/>
            </a:p>
          </p:txBody>
        </p:sp>
        <p:sp>
          <p:nvSpPr>
            <p:cNvPr id="8686" name="Freeform 494"/>
            <p:cNvSpPr>
              <a:spLocks/>
            </p:cNvSpPr>
            <p:nvPr/>
          </p:nvSpPr>
          <p:spPr bwMode="auto">
            <a:xfrm>
              <a:off x="3837" y="2317"/>
              <a:ext cx="39" cy="83"/>
            </a:xfrm>
            <a:custGeom>
              <a:avLst/>
              <a:gdLst/>
              <a:ahLst/>
              <a:cxnLst>
                <a:cxn ang="0">
                  <a:pos x="6" y="0"/>
                </a:cxn>
                <a:cxn ang="0">
                  <a:pos x="6" y="0"/>
                </a:cxn>
                <a:cxn ang="0">
                  <a:pos x="8" y="6"/>
                </a:cxn>
                <a:cxn ang="0">
                  <a:pos x="8" y="14"/>
                </a:cxn>
                <a:cxn ang="0">
                  <a:pos x="4" y="26"/>
                </a:cxn>
                <a:cxn ang="0">
                  <a:pos x="4" y="26"/>
                </a:cxn>
                <a:cxn ang="0">
                  <a:pos x="2" y="28"/>
                </a:cxn>
                <a:cxn ang="0">
                  <a:pos x="0" y="26"/>
                </a:cxn>
                <a:cxn ang="0">
                  <a:pos x="0" y="24"/>
                </a:cxn>
                <a:cxn ang="0">
                  <a:pos x="0" y="24"/>
                </a:cxn>
                <a:cxn ang="0">
                  <a:pos x="2" y="18"/>
                </a:cxn>
                <a:cxn ang="0">
                  <a:pos x="2" y="12"/>
                </a:cxn>
                <a:cxn ang="0">
                  <a:pos x="4" y="0"/>
                </a:cxn>
                <a:cxn ang="0">
                  <a:pos x="6" y="0"/>
                </a:cxn>
              </a:cxnLst>
              <a:rect l="0" t="0" r="r" b="b"/>
              <a:pathLst>
                <a:path w="8" h="28">
                  <a:moveTo>
                    <a:pt x="6" y="0"/>
                  </a:moveTo>
                  <a:lnTo>
                    <a:pt x="6" y="0"/>
                  </a:lnTo>
                  <a:lnTo>
                    <a:pt x="8" y="6"/>
                  </a:lnTo>
                  <a:lnTo>
                    <a:pt x="8" y="14"/>
                  </a:lnTo>
                  <a:lnTo>
                    <a:pt x="4" y="26"/>
                  </a:lnTo>
                  <a:lnTo>
                    <a:pt x="4" y="26"/>
                  </a:lnTo>
                  <a:lnTo>
                    <a:pt x="2" y="28"/>
                  </a:lnTo>
                  <a:lnTo>
                    <a:pt x="0" y="26"/>
                  </a:lnTo>
                  <a:lnTo>
                    <a:pt x="0" y="24"/>
                  </a:lnTo>
                  <a:lnTo>
                    <a:pt x="0" y="24"/>
                  </a:lnTo>
                  <a:lnTo>
                    <a:pt x="2" y="18"/>
                  </a:lnTo>
                  <a:lnTo>
                    <a:pt x="2" y="12"/>
                  </a:lnTo>
                  <a:lnTo>
                    <a:pt x="4" y="0"/>
                  </a:lnTo>
                  <a:lnTo>
                    <a:pt x="6" y="0"/>
                  </a:lnTo>
                  <a:close/>
                </a:path>
              </a:pathLst>
            </a:custGeom>
            <a:solidFill>
              <a:srgbClr val="000000"/>
            </a:solidFill>
            <a:ln w="9525">
              <a:noFill/>
              <a:round/>
              <a:headEnd/>
              <a:tailEnd/>
            </a:ln>
          </p:spPr>
          <p:txBody>
            <a:bodyPr/>
            <a:lstStyle/>
            <a:p>
              <a:endParaRPr lang="en-US"/>
            </a:p>
          </p:txBody>
        </p:sp>
        <p:sp>
          <p:nvSpPr>
            <p:cNvPr id="8687" name="Freeform 495"/>
            <p:cNvSpPr>
              <a:spLocks/>
            </p:cNvSpPr>
            <p:nvPr/>
          </p:nvSpPr>
          <p:spPr bwMode="auto">
            <a:xfrm>
              <a:off x="1404" y="2063"/>
              <a:ext cx="29" cy="64"/>
            </a:xfrm>
            <a:custGeom>
              <a:avLst/>
              <a:gdLst/>
              <a:ahLst/>
              <a:cxnLst>
                <a:cxn ang="0">
                  <a:pos x="6" y="0"/>
                </a:cxn>
                <a:cxn ang="0">
                  <a:pos x="6" y="0"/>
                </a:cxn>
                <a:cxn ang="0">
                  <a:pos x="6" y="6"/>
                </a:cxn>
                <a:cxn ang="0">
                  <a:pos x="6" y="10"/>
                </a:cxn>
                <a:cxn ang="0">
                  <a:pos x="2" y="22"/>
                </a:cxn>
                <a:cxn ang="0">
                  <a:pos x="2" y="22"/>
                </a:cxn>
                <a:cxn ang="0">
                  <a:pos x="0" y="22"/>
                </a:cxn>
                <a:cxn ang="0">
                  <a:pos x="0" y="20"/>
                </a:cxn>
                <a:cxn ang="0">
                  <a:pos x="0" y="18"/>
                </a:cxn>
                <a:cxn ang="0">
                  <a:pos x="0" y="18"/>
                </a:cxn>
                <a:cxn ang="0">
                  <a:pos x="2" y="14"/>
                </a:cxn>
                <a:cxn ang="0">
                  <a:pos x="2" y="10"/>
                </a:cxn>
                <a:cxn ang="0">
                  <a:pos x="4" y="0"/>
                </a:cxn>
                <a:cxn ang="0">
                  <a:pos x="6" y="0"/>
                </a:cxn>
              </a:cxnLst>
              <a:rect l="0" t="0" r="r" b="b"/>
              <a:pathLst>
                <a:path w="6" h="22">
                  <a:moveTo>
                    <a:pt x="6" y="0"/>
                  </a:moveTo>
                  <a:lnTo>
                    <a:pt x="6" y="0"/>
                  </a:lnTo>
                  <a:lnTo>
                    <a:pt x="6" y="6"/>
                  </a:lnTo>
                  <a:lnTo>
                    <a:pt x="6" y="10"/>
                  </a:lnTo>
                  <a:lnTo>
                    <a:pt x="2" y="22"/>
                  </a:lnTo>
                  <a:lnTo>
                    <a:pt x="2" y="22"/>
                  </a:lnTo>
                  <a:lnTo>
                    <a:pt x="0" y="22"/>
                  </a:lnTo>
                  <a:lnTo>
                    <a:pt x="0" y="20"/>
                  </a:lnTo>
                  <a:lnTo>
                    <a:pt x="0" y="18"/>
                  </a:lnTo>
                  <a:lnTo>
                    <a:pt x="0" y="18"/>
                  </a:lnTo>
                  <a:lnTo>
                    <a:pt x="2" y="14"/>
                  </a:lnTo>
                  <a:lnTo>
                    <a:pt x="2" y="10"/>
                  </a:lnTo>
                  <a:lnTo>
                    <a:pt x="4" y="0"/>
                  </a:lnTo>
                  <a:lnTo>
                    <a:pt x="6" y="0"/>
                  </a:lnTo>
                  <a:close/>
                </a:path>
              </a:pathLst>
            </a:custGeom>
            <a:solidFill>
              <a:srgbClr val="000000"/>
            </a:solidFill>
            <a:ln w="9525">
              <a:noFill/>
              <a:round/>
              <a:headEnd/>
              <a:tailEnd/>
            </a:ln>
          </p:spPr>
          <p:txBody>
            <a:bodyPr/>
            <a:lstStyle/>
            <a:p>
              <a:endParaRPr lang="en-US"/>
            </a:p>
          </p:txBody>
        </p:sp>
        <p:sp>
          <p:nvSpPr>
            <p:cNvPr id="8688" name="Freeform 496"/>
            <p:cNvSpPr>
              <a:spLocks/>
            </p:cNvSpPr>
            <p:nvPr/>
          </p:nvSpPr>
          <p:spPr bwMode="auto">
            <a:xfrm>
              <a:off x="4209" y="2329"/>
              <a:ext cx="30" cy="48"/>
            </a:xfrm>
            <a:custGeom>
              <a:avLst/>
              <a:gdLst/>
              <a:ahLst/>
              <a:cxnLst>
                <a:cxn ang="0">
                  <a:pos x="4" y="0"/>
                </a:cxn>
                <a:cxn ang="0">
                  <a:pos x="4" y="0"/>
                </a:cxn>
                <a:cxn ang="0">
                  <a:pos x="6" y="8"/>
                </a:cxn>
                <a:cxn ang="0">
                  <a:pos x="6" y="16"/>
                </a:cxn>
                <a:cxn ang="0">
                  <a:pos x="6" y="16"/>
                </a:cxn>
                <a:cxn ang="0">
                  <a:pos x="2" y="16"/>
                </a:cxn>
                <a:cxn ang="0">
                  <a:pos x="2" y="14"/>
                </a:cxn>
                <a:cxn ang="0">
                  <a:pos x="2" y="14"/>
                </a:cxn>
                <a:cxn ang="0">
                  <a:pos x="0" y="6"/>
                </a:cxn>
                <a:cxn ang="0">
                  <a:pos x="2" y="2"/>
                </a:cxn>
                <a:cxn ang="0">
                  <a:pos x="4" y="0"/>
                </a:cxn>
                <a:cxn ang="0">
                  <a:pos x="4" y="0"/>
                </a:cxn>
              </a:cxnLst>
              <a:rect l="0" t="0" r="r" b="b"/>
              <a:pathLst>
                <a:path w="6" h="16">
                  <a:moveTo>
                    <a:pt x="4" y="0"/>
                  </a:moveTo>
                  <a:lnTo>
                    <a:pt x="4" y="0"/>
                  </a:lnTo>
                  <a:lnTo>
                    <a:pt x="6" y="8"/>
                  </a:lnTo>
                  <a:lnTo>
                    <a:pt x="6" y="16"/>
                  </a:lnTo>
                  <a:lnTo>
                    <a:pt x="6" y="16"/>
                  </a:lnTo>
                  <a:lnTo>
                    <a:pt x="2" y="16"/>
                  </a:lnTo>
                  <a:lnTo>
                    <a:pt x="2" y="14"/>
                  </a:lnTo>
                  <a:lnTo>
                    <a:pt x="2" y="14"/>
                  </a:lnTo>
                  <a:lnTo>
                    <a:pt x="0" y="6"/>
                  </a:lnTo>
                  <a:lnTo>
                    <a:pt x="2" y="2"/>
                  </a:lnTo>
                  <a:lnTo>
                    <a:pt x="4" y="0"/>
                  </a:lnTo>
                  <a:lnTo>
                    <a:pt x="4" y="0"/>
                  </a:lnTo>
                  <a:close/>
                </a:path>
              </a:pathLst>
            </a:custGeom>
            <a:solidFill>
              <a:srgbClr val="000000"/>
            </a:solidFill>
            <a:ln w="9525">
              <a:noFill/>
              <a:round/>
              <a:headEnd/>
              <a:tailEnd/>
            </a:ln>
          </p:spPr>
          <p:txBody>
            <a:bodyPr/>
            <a:lstStyle/>
            <a:p>
              <a:endParaRPr lang="en-US"/>
            </a:p>
          </p:txBody>
        </p:sp>
        <p:sp>
          <p:nvSpPr>
            <p:cNvPr id="8689" name="Freeform 497"/>
            <p:cNvSpPr>
              <a:spLocks/>
            </p:cNvSpPr>
            <p:nvPr/>
          </p:nvSpPr>
          <p:spPr bwMode="auto">
            <a:xfrm>
              <a:off x="3717" y="2411"/>
              <a:ext cx="81" cy="138"/>
            </a:xfrm>
            <a:custGeom>
              <a:avLst/>
              <a:gdLst/>
              <a:ahLst/>
              <a:cxnLst>
                <a:cxn ang="0">
                  <a:pos x="8" y="0"/>
                </a:cxn>
                <a:cxn ang="0">
                  <a:pos x="8" y="0"/>
                </a:cxn>
                <a:cxn ang="0">
                  <a:pos x="8" y="8"/>
                </a:cxn>
                <a:cxn ang="0">
                  <a:pos x="6" y="16"/>
                </a:cxn>
                <a:cxn ang="0">
                  <a:pos x="4" y="26"/>
                </a:cxn>
                <a:cxn ang="0">
                  <a:pos x="6" y="36"/>
                </a:cxn>
                <a:cxn ang="0">
                  <a:pos x="6" y="36"/>
                </a:cxn>
                <a:cxn ang="0">
                  <a:pos x="8" y="38"/>
                </a:cxn>
                <a:cxn ang="0">
                  <a:pos x="12" y="40"/>
                </a:cxn>
                <a:cxn ang="0">
                  <a:pos x="16" y="42"/>
                </a:cxn>
                <a:cxn ang="0">
                  <a:pos x="16" y="46"/>
                </a:cxn>
                <a:cxn ang="0">
                  <a:pos x="16" y="46"/>
                </a:cxn>
                <a:cxn ang="0">
                  <a:pos x="12" y="46"/>
                </a:cxn>
                <a:cxn ang="0">
                  <a:pos x="8" y="44"/>
                </a:cxn>
                <a:cxn ang="0">
                  <a:pos x="2" y="40"/>
                </a:cxn>
                <a:cxn ang="0">
                  <a:pos x="2" y="40"/>
                </a:cxn>
                <a:cxn ang="0">
                  <a:pos x="0" y="30"/>
                </a:cxn>
                <a:cxn ang="0">
                  <a:pos x="0" y="20"/>
                </a:cxn>
                <a:cxn ang="0">
                  <a:pos x="2" y="10"/>
                </a:cxn>
                <a:cxn ang="0">
                  <a:pos x="6" y="0"/>
                </a:cxn>
                <a:cxn ang="0">
                  <a:pos x="8" y="0"/>
                </a:cxn>
              </a:cxnLst>
              <a:rect l="0" t="0" r="r" b="b"/>
              <a:pathLst>
                <a:path w="16" h="46">
                  <a:moveTo>
                    <a:pt x="8" y="0"/>
                  </a:moveTo>
                  <a:lnTo>
                    <a:pt x="8" y="0"/>
                  </a:lnTo>
                  <a:lnTo>
                    <a:pt x="8" y="8"/>
                  </a:lnTo>
                  <a:lnTo>
                    <a:pt x="6" y="16"/>
                  </a:lnTo>
                  <a:lnTo>
                    <a:pt x="4" y="26"/>
                  </a:lnTo>
                  <a:lnTo>
                    <a:pt x="6" y="36"/>
                  </a:lnTo>
                  <a:lnTo>
                    <a:pt x="6" y="36"/>
                  </a:lnTo>
                  <a:lnTo>
                    <a:pt x="8" y="38"/>
                  </a:lnTo>
                  <a:lnTo>
                    <a:pt x="12" y="40"/>
                  </a:lnTo>
                  <a:lnTo>
                    <a:pt x="16" y="42"/>
                  </a:lnTo>
                  <a:lnTo>
                    <a:pt x="16" y="46"/>
                  </a:lnTo>
                  <a:lnTo>
                    <a:pt x="16" y="46"/>
                  </a:lnTo>
                  <a:lnTo>
                    <a:pt x="12" y="46"/>
                  </a:lnTo>
                  <a:lnTo>
                    <a:pt x="8" y="44"/>
                  </a:lnTo>
                  <a:lnTo>
                    <a:pt x="2" y="40"/>
                  </a:lnTo>
                  <a:lnTo>
                    <a:pt x="2" y="40"/>
                  </a:lnTo>
                  <a:lnTo>
                    <a:pt x="0" y="30"/>
                  </a:lnTo>
                  <a:lnTo>
                    <a:pt x="0" y="20"/>
                  </a:lnTo>
                  <a:lnTo>
                    <a:pt x="2" y="10"/>
                  </a:lnTo>
                  <a:lnTo>
                    <a:pt x="6" y="0"/>
                  </a:lnTo>
                  <a:lnTo>
                    <a:pt x="8" y="0"/>
                  </a:lnTo>
                  <a:close/>
                </a:path>
              </a:pathLst>
            </a:custGeom>
            <a:solidFill>
              <a:srgbClr val="000000"/>
            </a:solidFill>
            <a:ln w="9525">
              <a:noFill/>
              <a:round/>
              <a:headEnd/>
              <a:tailEnd/>
            </a:ln>
          </p:spPr>
          <p:txBody>
            <a:bodyPr/>
            <a:lstStyle/>
            <a:p>
              <a:endParaRPr lang="en-US"/>
            </a:p>
          </p:txBody>
        </p:sp>
        <p:sp>
          <p:nvSpPr>
            <p:cNvPr id="8690" name="Freeform 498"/>
            <p:cNvSpPr>
              <a:spLocks/>
            </p:cNvSpPr>
            <p:nvPr/>
          </p:nvSpPr>
          <p:spPr bwMode="auto">
            <a:xfrm>
              <a:off x="3847" y="2407"/>
              <a:ext cx="171" cy="48"/>
            </a:xfrm>
            <a:custGeom>
              <a:avLst/>
              <a:gdLst/>
              <a:ahLst/>
              <a:cxnLst>
                <a:cxn ang="0">
                  <a:pos x="34" y="12"/>
                </a:cxn>
                <a:cxn ang="0">
                  <a:pos x="34" y="12"/>
                </a:cxn>
                <a:cxn ang="0">
                  <a:pos x="34" y="14"/>
                </a:cxn>
                <a:cxn ang="0">
                  <a:pos x="32" y="16"/>
                </a:cxn>
                <a:cxn ang="0">
                  <a:pos x="32" y="16"/>
                </a:cxn>
                <a:cxn ang="0">
                  <a:pos x="16" y="12"/>
                </a:cxn>
                <a:cxn ang="0">
                  <a:pos x="16" y="12"/>
                </a:cxn>
                <a:cxn ang="0">
                  <a:pos x="8" y="8"/>
                </a:cxn>
                <a:cxn ang="0">
                  <a:pos x="4" y="6"/>
                </a:cxn>
                <a:cxn ang="0">
                  <a:pos x="0" y="2"/>
                </a:cxn>
                <a:cxn ang="0">
                  <a:pos x="2" y="0"/>
                </a:cxn>
                <a:cxn ang="0">
                  <a:pos x="2" y="0"/>
                </a:cxn>
                <a:cxn ang="0">
                  <a:pos x="18" y="6"/>
                </a:cxn>
                <a:cxn ang="0">
                  <a:pos x="34" y="12"/>
                </a:cxn>
                <a:cxn ang="0">
                  <a:pos x="34" y="12"/>
                </a:cxn>
              </a:cxnLst>
              <a:rect l="0" t="0" r="r" b="b"/>
              <a:pathLst>
                <a:path w="34" h="16">
                  <a:moveTo>
                    <a:pt x="34" y="12"/>
                  </a:moveTo>
                  <a:lnTo>
                    <a:pt x="34" y="12"/>
                  </a:lnTo>
                  <a:lnTo>
                    <a:pt x="34" y="14"/>
                  </a:lnTo>
                  <a:lnTo>
                    <a:pt x="32" y="16"/>
                  </a:lnTo>
                  <a:lnTo>
                    <a:pt x="32" y="16"/>
                  </a:lnTo>
                  <a:lnTo>
                    <a:pt x="16" y="12"/>
                  </a:lnTo>
                  <a:lnTo>
                    <a:pt x="16" y="12"/>
                  </a:lnTo>
                  <a:lnTo>
                    <a:pt x="8" y="8"/>
                  </a:lnTo>
                  <a:lnTo>
                    <a:pt x="4" y="6"/>
                  </a:lnTo>
                  <a:lnTo>
                    <a:pt x="0" y="2"/>
                  </a:lnTo>
                  <a:lnTo>
                    <a:pt x="2" y="0"/>
                  </a:lnTo>
                  <a:lnTo>
                    <a:pt x="2" y="0"/>
                  </a:lnTo>
                  <a:lnTo>
                    <a:pt x="18" y="6"/>
                  </a:lnTo>
                  <a:lnTo>
                    <a:pt x="34" y="12"/>
                  </a:lnTo>
                  <a:lnTo>
                    <a:pt x="34" y="12"/>
                  </a:lnTo>
                  <a:close/>
                </a:path>
              </a:pathLst>
            </a:custGeom>
            <a:solidFill>
              <a:srgbClr val="000000"/>
            </a:solidFill>
            <a:ln w="9525">
              <a:noFill/>
              <a:round/>
              <a:headEnd/>
              <a:tailEnd/>
            </a:ln>
          </p:spPr>
          <p:txBody>
            <a:bodyPr/>
            <a:lstStyle/>
            <a:p>
              <a:endParaRPr lang="en-US"/>
            </a:p>
          </p:txBody>
        </p:sp>
        <p:sp>
          <p:nvSpPr>
            <p:cNvPr id="8691" name="Freeform 499"/>
            <p:cNvSpPr>
              <a:spLocks/>
            </p:cNvSpPr>
            <p:nvPr/>
          </p:nvSpPr>
          <p:spPr bwMode="auto">
            <a:xfrm>
              <a:off x="3416" y="2441"/>
              <a:ext cx="282" cy="112"/>
            </a:xfrm>
            <a:custGeom>
              <a:avLst/>
              <a:gdLst/>
              <a:ahLst/>
              <a:cxnLst>
                <a:cxn ang="0">
                  <a:pos x="56" y="0"/>
                </a:cxn>
                <a:cxn ang="0">
                  <a:pos x="56" y="0"/>
                </a:cxn>
                <a:cxn ang="0">
                  <a:pos x="54" y="4"/>
                </a:cxn>
                <a:cxn ang="0">
                  <a:pos x="52" y="6"/>
                </a:cxn>
                <a:cxn ang="0">
                  <a:pos x="46" y="8"/>
                </a:cxn>
                <a:cxn ang="0">
                  <a:pos x="44" y="8"/>
                </a:cxn>
                <a:cxn ang="0">
                  <a:pos x="44" y="8"/>
                </a:cxn>
                <a:cxn ang="0">
                  <a:pos x="32" y="14"/>
                </a:cxn>
                <a:cxn ang="0">
                  <a:pos x="22" y="22"/>
                </a:cxn>
                <a:cxn ang="0">
                  <a:pos x="4" y="38"/>
                </a:cxn>
                <a:cxn ang="0">
                  <a:pos x="4" y="38"/>
                </a:cxn>
                <a:cxn ang="0">
                  <a:pos x="2" y="38"/>
                </a:cxn>
                <a:cxn ang="0">
                  <a:pos x="0" y="38"/>
                </a:cxn>
                <a:cxn ang="0">
                  <a:pos x="0" y="34"/>
                </a:cxn>
                <a:cxn ang="0">
                  <a:pos x="0" y="34"/>
                </a:cxn>
                <a:cxn ang="0">
                  <a:pos x="12" y="22"/>
                </a:cxn>
                <a:cxn ang="0">
                  <a:pos x="24" y="12"/>
                </a:cxn>
                <a:cxn ang="0">
                  <a:pos x="40" y="4"/>
                </a:cxn>
                <a:cxn ang="0">
                  <a:pos x="56" y="0"/>
                </a:cxn>
                <a:cxn ang="0">
                  <a:pos x="56" y="0"/>
                </a:cxn>
              </a:cxnLst>
              <a:rect l="0" t="0" r="r" b="b"/>
              <a:pathLst>
                <a:path w="56" h="38">
                  <a:moveTo>
                    <a:pt x="56" y="0"/>
                  </a:moveTo>
                  <a:lnTo>
                    <a:pt x="56" y="0"/>
                  </a:lnTo>
                  <a:lnTo>
                    <a:pt x="54" y="4"/>
                  </a:lnTo>
                  <a:lnTo>
                    <a:pt x="52" y="6"/>
                  </a:lnTo>
                  <a:lnTo>
                    <a:pt x="46" y="8"/>
                  </a:lnTo>
                  <a:lnTo>
                    <a:pt x="44" y="8"/>
                  </a:lnTo>
                  <a:lnTo>
                    <a:pt x="44" y="8"/>
                  </a:lnTo>
                  <a:lnTo>
                    <a:pt x="32" y="14"/>
                  </a:lnTo>
                  <a:lnTo>
                    <a:pt x="22" y="22"/>
                  </a:lnTo>
                  <a:lnTo>
                    <a:pt x="4" y="38"/>
                  </a:lnTo>
                  <a:lnTo>
                    <a:pt x="4" y="38"/>
                  </a:lnTo>
                  <a:lnTo>
                    <a:pt x="2" y="38"/>
                  </a:lnTo>
                  <a:lnTo>
                    <a:pt x="0" y="38"/>
                  </a:lnTo>
                  <a:lnTo>
                    <a:pt x="0" y="34"/>
                  </a:lnTo>
                  <a:lnTo>
                    <a:pt x="0" y="34"/>
                  </a:lnTo>
                  <a:lnTo>
                    <a:pt x="12" y="22"/>
                  </a:lnTo>
                  <a:lnTo>
                    <a:pt x="24" y="12"/>
                  </a:lnTo>
                  <a:lnTo>
                    <a:pt x="40" y="4"/>
                  </a:lnTo>
                  <a:lnTo>
                    <a:pt x="56" y="0"/>
                  </a:lnTo>
                  <a:lnTo>
                    <a:pt x="56" y="0"/>
                  </a:lnTo>
                  <a:close/>
                </a:path>
              </a:pathLst>
            </a:custGeom>
            <a:solidFill>
              <a:srgbClr val="000000"/>
            </a:solidFill>
            <a:ln w="9525">
              <a:noFill/>
              <a:round/>
              <a:headEnd/>
              <a:tailEnd/>
            </a:ln>
          </p:spPr>
          <p:txBody>
            <a:bodyPr/>
            <a:lstStyle/>
            <a:p>
              <a:endParaRPr lang="en-US"/>
            </a:p>
          </p:txBody>
        </p:sp>
        <p:sp>
          <p:nvSpPr>
            <p:cNvPr id="8692" name="Freeform 500"/>
            <p:cNvSpPr>
              <a:spLocks/>
            </p:cNvSpPr>
            <p:nvPr/>
          </p:nvSpPr>
          <p:spPr bwMode="auto">
            <a:xfrm>
              <a:off x="4067" y="2411"/>
              <a:ext cx="233" cy="44"/>
            </a:xfrm>
            <a:custGeom>
              <a:avLst/>
              <a:gdLst/>
              <a:ahLst/>
              <a:cxnLst>
                <a:cxn ang="0">
                  <a:pos x="46" y="0"/>
                </a:cxn>
                <a:cxn ang="0">
                  <a:pos x="46" y="0"/>
                </a:cxn>
                <a:cxn ang="0">
                  <a:pos x="46" y="4"/>
                </a:cxn>
                <a:cxn ang="0">
                  <a:pos x="44" y="6"/>
                </a:cxn>
                <a:cxn ang="0">
                  <a:pos x="38" y="10"/>
                </a:cxn>
                <a:cxn ang="0">
                  <a:pos x="24" y="14"/>
                </a:cxn>
                <a:cxn ang="0">
                  <a:pos x="24" y="14"/>
                </a:cxn>
                <a:cxn ang="0">
                  <a:pos x="12" y="14"/>
                </a:cxn>
                <a:cxn ang="0">
                  <a:pos x="4" y="14"/>
                </a:cxn>
                <a:cxn ang="0">
                  <a:pos x="2" y="14"/>
                </a:cxn>
                <a:cxn ang="0">
                  <a:pos x="0" y="12"/>
                </a:cxn>
                <a:cxn ang="0">
                  <a:pos x="12" y="8"/>
                </a:cxn>
                <a:cxn ang="0">
                  <a:pos x="12" y="8"/>
                </a:cxn>
                <a:cxn ang="0">
                  <a:pos x="18" y="10"/>
                </a:cxn>
                <a:cxn ang="0">
                  <a:pos x="26" y="8"/>
                </a:cxn>
                <a:cxn ang="0">
                  <a:pos x="32" y="6"/>
                </a:cxn>
                <a:cxn ang="0">
                  <a:pos x="38" y="2"/>
                </a:cxn>
                <a:cxn ang="0">
                  <a:pos x="46" y="0"/>
                </a:cxn>
              </a:cxnLst>
              <a:rect l="0" t="0" r="r" b="b"/>
              <a:pathLst>
                <a:path w="46" h="14">
                  <a:moveTo>
                    <a:pt x="46" y="0"/>
                  </a:moveTo>
                  <a:lnTo>
                    <a:pt x="46" y="0"/>
                  </a:lnTo>
                  <a:lnTo>
                    <a:pt x="46" y="4"/>
                  </a:lnTo>
                  <a:lnTo>
                    <a:pt x="44" y="6"/>
                  </a:lnTo>
                  <a:lnTo>
                    <a:pt x="38" y="10"/>
                  </a:lnTo>
                  <a:lnTo>
                    <a:pt x="24" y="14"/>
                  </a:lnTo>
                  <a:lnTo>
                    <a:pt x="24" y="14"/>
                  </a:lnTo>
                  <a:lnTo>
                    <a:pt x="12" y="14"/>
                  </a:lnTo>
                  <a:lnTo>
                    <a:pt x="4" y="14"/>
                  </a:lnTo>
                  <a:lnTo>
                    <a:pt x="2" y="14"/>
                  </a:lnTo>
                  <a:lnTo>
                    <a:pt x="0" y="12"/>
                  </a:lnTo>
                  <a:lnTo>
                    <a:pt x="12" y="8"/>
                  </a:lnTo>
                  <a:lnTo>
                    <a:pt x="12" y="8"/>
                  </a:lnTo>
                  <a:lnTo>
                    <a:pt x="18" y="10"/>
                  </a:lnTo>
                  <a:lnTo>
                    <a:pt x="26" y="8"/>
                  </a:lnTo>
                  <a:lnTo>
                    <a:pt x="32" y="6"/>
                  </a:lnTo>
                  <a:lnTo>
                    <a:pt x="38" y="2"/>
                  </a:lnTo>
                  <a:lnTo>
                    <a:pt x="46" y="0"/>
                  </a:lnTo>
                  <a:close/>
                </a:path>
              </a:pathLst>
            </a:custGeom>
            <a:solidFill>
              <a:srgbClr val="000000"/>
            </a:solidFill>
            <a:ln w="9525">
              <a:noFill/>
              <a:round/>
              <a:headEnd/>
              <a:tailEnd/>
            </a:ln>
          </p:spPr>
          <p:txBody>
            <a:bodyPr/>
            <a:lstStyle/>
            <a:p>
              <a:endParaRPr lang="en-US"/>
            </a:p>
          </p:txBody>
        </p:sp>
        <p:sp>
          <p:nvSpPr>
            <p:cNvPr id="8693" name="Freeform 501"/>
            <p:cNvSpPr>
              <a:spLocks/>
            </p:cNvSpPr>
            <p:nvPr/>
          </p:nvSpPr>
          <p:spPr bwMode="auto">
            <a:xfrm>
              <a:off x="4209" y="2425"/>
              <a:ext cx="250" cy="128"/>
            </a:xfrm>
            <a:custGeom>
              <a:avLst/>
              <a:gdLst/>
              <a:ahLst/>
              <a:cxnLst>
                <a:cxn ang="0">
                  <a:pos x="46" y="12"/>
                </a:cxn>
                <a:cxn ang="0">
                  <a:pos x="46" y="12"/>
                </a:cxn>
                <a:cxn ang="0">
                  <a:pos x="50" y="22"/>
                </a:cxn>
                <a:cxn ang="0">
                  <a:pos x="50" y="30"/>
                </a:cxn>
                <a:cxn ang="0">
                  <a:pos x="50" y="30"/>
                </a:cxn>
                <a:cxn ang="0">
                  <a:pos x="48" y="36"/>
                </a:cxn>
                <a:cxn ang="0">
                  <a:pos x="44" y="40"/>
                </a:cxn>
                <a:cxn ang="0">
                  <a:pos x="38" y="42"/>
                </a:cxn>
                <a:cxn ang="0">
                  <a:pos x="34" y="44"/>
                </a:cxn>
                <a:cxn ang="0">
                  <a:pos x="34" y="44"/>
                </a:cxn>
                <a:cxn ang="0">
                  <a:pos x="24" y="44"/>
                </a:cxn>
                <a:cxn ang="0">
                  <a:pos x="16" y="44"/>
                </a:cxn>
                <a:cxn ang="0">
                  <a:pos x="8" y="42"/>
                </a:cxn>
                <a:cxn ang="0">
                  <a:pos x="0" y="40"/>
                </a:cxn>
                <a:cxn ang="0">
                  <a:pos x="0" y="36"/>
                </a:cxn>
                <a:cxn ang="0">
                  <a:pos x="0" y="36"/>
                </a:cxn>
                <a:cxn ang="0">
                  <a:pos x="14" y="38"/>
                </a:cxn>
                <a:cxn ang="0">
                  <a:pos x="30" y="38"/>
                </a:cxn>
                <a:cxn ang="0">
                  <a:pos x="30" y="38"/>
                </a:cxn>
                <a:cxn ang="0">
                  <a:pos x="38" y="36"/>
                </a:cxn>
                <a:cxn ang="0">
                  <a:pos x="42" y="34"/>
                </a:cxn>
                <a:cxn ang="0">
                  <a:pos x="44" y="30"/>
                </a:cxn>
                <a:cxn ang="0">
                  <a:pos x="44" y="30"/>
                </a:cxn>
                <a:cxn ang="0">
                  <a:pos x="44" y="24"/>
                </a:cxn>
                <a:cxn ang="0">
                  <a:pos x="44" y="20"/>
                </a:cxn>
                <a:cxn ang="0">
                  <a:pos x="40" y="12"/>
                </a:cxn>
                <a:cxn ang="0">
                  <a:pos x="40" y="12"/>
                </a:cxn>
                <a:cxn ang="0">
                  <a:pos x="30" y="6"/>
                </a:cxn>
                <a:cxn ang="0">
                  <a:pos x="26" y="2"/>
                </a:cxn>
                <a:cxn ang="0">
                  <a:pos x="26" y="2"/>
                </a:cxn>
                <a:cxn ang="0">
                  <a:pos x="26" y="0"/>
                </a:cxn>
                <a:cxn ang="0">
                  <a:pos x="26" y="0"/>
                </a:cxn>
                <a:cxn ang="0">
                  <a:pos x="32" y="2"/>
                </a:cxn>
                <a:cxn ang="0">
                  <a:pos x="38" y="4"/>
                </a:cxn>
                <a:cxn ang="0">
                  <a:pos x="42" y="8"/>
                </a:cxn>
                <a:cxn ang="0">
                  <a:pos x="46" y="12"/>
                </a:cxn>
                <a:cxn ang="0">
                  <a:pos x="46" y="12"/>
                </a:cxn>
              </a:cxnLst>
              <a:rect l="0" t="0" r="r" b="b"/>
              <a:pathLst>
                <a:path w="50" h="44">
                  <a:moveTo>
                    <a:pt x="46" y="12"/>
                  </a:moveTo>
                  <a:lnTo>
                    <a:pt x="46" y="12"/>
                  </a:lnTo>
                  <a:lnTo>
                    <a:pt x="50" y="22"/>
                  </a:lnTo>
                  <a:lnTo>
                    <a:pt x="50" y="30"/>
                  </a:lnTo>
                  <a:lnTo>
                    <a:pt x="50" y="30"/>
                  </a:lnTo>
                  <a:lnTo>
                    <a:pt x="48" y="36"/>
                  </a:lnTo>
                  <a:lnTo>
                    <a:pt x="44" y="40"/>
                  </a:lnTo>
                  <a:lnTo>
                    <a:pt x="38" y="42"/>
                  </a:lnTo>
                  <a:lnTo>
                    <a:pt x="34" y="44"/>
                  </a:lnTo>
                  <a:lnTo>
                    <a:pt x="34" y="44"/>
                  </a:lnTo>
                  <a:lnTo>
                    <a:pt x="24" y="44"/>
                  </a:lnTo>
                  <a:lnTo>
                    <a:pt x="16" y="44"/>
                  </a:lnTo>
                  <a:lnTo>
                    <a:pt x="8" y="42"/>
                  </a:lnTo>
                  <a:lnTo>
                    <a:pt x="0" y="40"/>
                  </a:lnTo>
                  <a:lnTo>
                    <a:pt x="0" y="36"/>
                  </a:lnTo>
                  <a:lnTo>
                    <a:pt x="0" y="36"/>
                  </a:lnTo>
                  <a:lnTo>
                    <a:pt x="14" y="38"/>
                  </a:lnTo>
                  <a:lnTo>
                    <a:pt x="30" y="38"/>
                  </a:lnTo>
                  <a:lnTo>
                    <a:pt x="30" y="38"/>
                  </a:lnTo>
                  <a:lnTo>
                    <a:pt x="38" y="36"/>
                  </a:lnTo>
                  <a:lnTo>
                    <a:pt x="42" y="34"/>
                  </a:lnTo>
                  <a:lnTo>
                    <a:pt x="44" y="30"/>
                  </a:lnTo>
                  <a:lnTo>
                    <a:pt x="44" y="30"/>
                  </a:lnTo>
                  <a:lnTo>
                    <a:pt x="44" y="24"/>
                  </a:lnTo>
                  <a:lnTo>
                    <a:pt x="44" y="20"/>
                  </a:lnTo>
                  <a:lnTo>
                    <a:pt x="40" y="12"/>
                  </a:lnTo>
                  <a:lnTo>
                    <a:pt x="40" y="12"/>
                  </a:lnTo>
                  <a:lnTo>
                    <a:pt x="30" y="6"/>
                  </a:lnTo>
                  <a:lnTo>
                    <a:pt x="26" y="2"/>
                  </a:lnTo>
                  <a:lnTo>
                    <a:pt x="26" y="2"/>
                  </a:lnTo>
                  <a:lnTo>
                    <a:pt x="26" y="0"/>
                  </a:lnTo>
                  <a:lnTo>
                    <a:pt x="26" y="0"/>
                  </a:lnTo>
                  <a:lnTo>
                    <a:pt x="32" y="2"/>
                  </a:lnTo>
                  <a:lnTo>
                    <a:pt x="38" y="4"/>
                  </a:lnTo>
                  <a:lnTo>
                    <a:pt x="42" y="8"/>
                  </a:lnTo>
                  <a:lnTo>
                    <a:pt x="46" y="12"/>
                  </a:lnTo>
                  <a:lnTo>
                    <a:pt x="46" y="12"/>
                  </a:lnTo>
                  <a:close/>
                </a:path>
              </a:pathLst>
            </a:custGeom>
            <a:solidFill>
              <a:srgbClr val="000000"/>
            </a:solidFill>
            <a:ln w="9525">
              <a:noFill/>
              <a:round/>
              <a:headEnd/>
              <a:tailEnd/>
            </a:ln>
          </p:spPr>
          <p:txBody>
            <a:bodyPr/>
            <a:lstStyle/>
            <a:p>
              <a:endParaRPr lang="en-US"/>
            </a:p>
          </p:txBody>
        </p:sp>
        <p:sp>
          <p:nvSpPr>
            <p:cNvPr id="8694" name="Freeform 502"/>
            <p:cNvSpPr>
              <a:spLocks/>
            </p:cNvSpPr>
            <p:nvPr/>
          </p:nvSpPr>
          <p:spPr bwMode="auto">
            <a:xfrm>
              <a:off x="2149" y="2549"/>
              <a:ext cx="68" cy="490"/>
            </a:xfrm>
            <a:custGeom>
              <a:avLst/>
              <a:gdLst/>
              <a:ahLst/>
              <a:cxnLst>
                <a:cxn ang="0">
                  <a:pos x="6" y="4"/>
                </a:cxn>
                <a:cxn ang="0">
                  <a:pos x="6" y="58"/>
                </a:cxn>
                <a:cxn ang="0">
                  <a:pos x="12" y="124"/>
                </a:cxn>
                <a:cxn ang="0">
                  <a:pos x="12" y="124"/>
                </a:cxn>
                <a:cxn ang="0">
                  <a:pos x="14" y="146"/>
                </a:cxn>
                <a:cxn ang="0">
                  <a:pos x="14" y="156"/>
                </a:cxn>
                <a:cxn ang="0">
                  <a:pos x="12" y="166"/>
                </a:cxn>
                <a:cxn ang="0">
                  <a:pos x="12" y="166"/>
                </a:cxn>
                <a:cxn ang="0">
                  <a:pos x="10" y="166"/>
                </a:cxn>
                <a:cxn ang="0">
                  <a:pos x="8" y="164"/>
                </a:cxn>
                <a:cxn ang="0">
                  <a:pos x="10" y="144"/>
                </a:cxn>
                <a:cxn ang="0">
                  <a:pos x="0" y="52"/>
                </a:cxn>
                <a:cxn ang="0">
                  <a:pos x="0" y="2"/>
                </a:cxn>
                <a:cxn ang="0">
                  <a:pos x="0" y="2"/>
                </a:cxn>
                <a:cxn ang="0">
                  <a:pos x="4" y="0"/>
                </a:cxn>
                <a:cxn ang="0">
                  <a:pos x="4" y="2"/>
                </a:cxn>
                <a:cxn ang="0">
                  <a:pos x="6" y="4"/>
                </a:cxn>
                <a:cxn ang="0">
                  <a:pos x="6" y="4"/>
                </a:cxn>
              </a:cxnLst>
              <a:rect l="0" t="0" r="r" b="b"/>
              <a:pathLst>
                <a:path w="14" h="166">
                  <a:moveTo>
                    <a:pt x="6" y="4"/>
                  </a:moveTo>
                  <a:lnTo>
                    <a:pt x="6" y="58"/>
                  </a:lnTo>
                  <a:lnTo>
                    <a:pt x="12" y="124"/>
                  </a:lnTo>
                  <a:lnTo>
                    <a:pt x="12" y="124"/>
                  </a:lnTo>
                  <a:lnTo>
                    <a:pt x="14" y="146"/>
                  </a:lnTo>
                  <a:lnTo>
                    <a:pt x="14" y="156"/>
                  </a:lnTo>
                  <a:lnTo>
                    <a:pt x="12" y="166"/>
                  </a:lnTo>
                  <a:lnTo>
                    <a:pt x="12" y="166"/>
                  </a:lnTo>
                  <a:lnTo>
                    <a:pt x="10" y="166"/>
                  </a:lnTo>
                  <a:lnTo>
                    <a:pt x="8" y="164"/>
                  </a:lnTo>
                  <a:lnTo>
                    <a:pt x="10" y="144"/>
                  </a:lnTo>
                  <a:lnTo>
                    <a:pt x="0" y="52"/>
                  </a:lnTo>
                  <a:lnTo>
                    <a:pt x="0" y="2"/>
                  </a:lnTo>
                  <a:lnTo>
                    <a:pt x="0" y="2"/>
                  </a:lnTo>
                  <a:lnTo>
                    <a:pt x="4" y="0"/>
                  </a:lnTo>
                  <a:lnTo>
                    <a:pt x="4" y="2"/>
                  </a:lnTo>
                  <a:lnTo>
                    <a:pt x="6" y="4"/>
                  </a:lnTo>
                  <a:lnTo>
                    <a:pt x="6" y="4"/>
                  </a:lnTo>
                  <a:close/>
                </a:path>
              </a:pathLst>
            </a:custGeom>
            <a:solidFill>
              <a:srgbClr val="000000"/>
            </a:solidFill>
            <a:ln w="9525">
              <a:noFill/>
              <a:round/>
              <a:headEnd/>
              <a:tailEnd/>
            </a:ln>
          </p:spPr>
          <p:txBody>
            <a:bodyPr/>
            <a:lstStyle/>
            <a:p>
              <a:endParaRPr lang="en-US"/>
            </a:p>
          </p:txBody>
        </p:sp>
        <p:sp>
          <p:nvSpPr>
            <p:cNvPr id="8695" name="Freeform 503"/>
            <p:cNvSpPr>
              <a:spLocks/>
            </p:cNvSpPr>
            <p:nvPr/>
          </p:nvSpPr>
          <p:spPr bwMode="auto">
            <a:xfrm>
              <a:off x="3827" y="2466"/>
              <a:ext cx="230" cy="83"/>
            </a:xfrm>
            <a:custGeom>
              <a:avLst/>
              <a:gdLst/>
              <a:ahLst/>
              <a:cxnLst>
                <a:cxn ang="0">
                  <a:pos x="46" y="2"/>
                </a:cxn>
                <a:cxn ang="0">
                  <a:pos x="46" y="2"/>
                </a:cxn>
                <a:cxn ang="0">
                  <a:pos x="44" y="10"/>
                </a:cxn>
                <a:cxn ang="0">
                  <a:pos x="40" y="14"/>
                </a:cxn>
                <a:cxn ang="0">
                  <a:pos x="36" y="20"/>
                </a:cxn>
                <a:cxn ang="0">
                  <a:pos x="30" y="22"/>
                </a:cxn>
                <a:cxn ang="0">
                  <a:pos x="30" y="22"/>
                </a:cxn>
                <a:cxn ang="0">
                  <a:pos x="14" y="26"/>
                </a:cxn>
                <a:cxn ang="0">
                  <a:pos x="6" y="28"/>
                </a:cxn>
                <a:cxn ang="0">
                  <a:pos x="0" y="26"/>
                </a:cxn>
                <a:cxn ang="0">
                  <a:pos x="0" y="26"/>
                </a:cxn>
                <a:cxn ang="0">
                  <a:pos x="2" y="24"/>
                </a:cxn>
                <a:cxn ang="0">
                  <a:pos x="8" y="24"/>
                </a:cxn>
                <a:cxn ang="0">
                  <a:pos x="12" y="22"/>
                </a:cxn>
                <a:cxn ang="0">
                  <a:pos x="16" y="20"/>
                </a:cxn>
                <a:cxn ang="0">
                  <a:pos x="16" y="20"/>
                </a:cxn>
                <a:cxn ang="0">
                  <a:pos x="26" y="18"/>
                </a:cxn>
                <a:cxn ang="0">
                  <a:pos x="32" y="14"/>
                </a:cxn>
                <a:cxn ang="0">
                  <a:pos x="38" y="8"/>
                </a:cxn>
                <a:cxn ang="0">
                  <a:pos x="42" y="0"/>
                </a:cxn>
                <a:cxn ang="0">
                  <a:pos x="42" y="0"/>
                </a:cxn>
                <a:cxn ang="0">
                  <a:pos x="44" y="2"/>
                </a:cxn>
                <a:cxn ang="0">
                  <a:pos x="46" y="2"/>
                </a:cxn>
                <a:cxn ang="0">
                  <a:pos x="46" y="2"/>
                </a:cxn>
                <a:cxn ang="0">
                  <a:pos x="46" y="2"/>
                </a:cxn>
              </a:cxnLst>
              <a:rect l="0" t="0" r="r" b="b"/>
              <a:pathLst>
                <a:path w="46" h="28">
                  <a:moveTo>
                    <a:pt x="46" y="2"/>
                  </a:moveTo>
                  <a:lnTo>
                    <a:pt x="46" y="2"/>
                  </a:lnTo>
                  <a:lnTo>
                    <a:pt x="44" y="10"/>
                  </a:lnTo>
                  <a:lnTo>
                    <a:pt x="40" y="14"/>
                  </a:lnTo>
                  <a:lnTo>
                    <a:pt x="36" y="20"/>
                  </a:lnTo>
                  <a:lnTo>
                    <a:pt x="30" y="22"/>
                  </a:lnTo>
                  <a:lnTo>
                    <a:pt x="30" y="22"/>
                  </a:lnTo>
                  <a:lnTo>
                    <a:pt x="14" y="26"/>
                  </a:lnTo>
                  <a:lnTo>
                    <a:pt x="6" y="28"/>
                  </a:lnTo>
                  <a:lnTo>
                    <a:pt x="0" y="26"/>
                  </a:lnTo>
                  <a:lnTo>
                    <a:pt x="0" y="26"/>
                  </a:lnTo>
                  <a:lnTo>
                    <a:pt x="2" y="24"/>
                  </a:lnTo>
                  <a:lnTo>
                    <a:pt x="8" y="24"/>
                  </a:lnTo>
                  <a:lnTo>
                    <a:pt x="12" y="22"/>
                  </a:lnTo>
                  <a:lnTo>
                    <a:pt x="16" y="20"/>
                  </a:lnTo>
                  <a:lnTo>
                    <a:pt x="16" y="20"/>
                  </a:lnTo>
                  <a:lnTo>
                    <a:pt x="26" y="18"/>
                  </a:lnTo>
                  <a:lnTo>
                    <a:pt x="32" y="14"/>
                  </a:lnTo>
                  <a:lnTo>
                    <a:pt x="38" y="8"/>
                  </a:lnTo>
                  <a:lnTo>
                    <a:pt x="42" y="0"/>
                  </a:lnTo>
                  <a:lnTo>
                    <a:pt x="42" y="0"/>
                  </a:lnTo>
                  <a:lnTo>
                    <a:pt x="44" y="2"/>
                  </a:lnTo>
                  <a:lnTo>
                    <a:pt x="46" y="2"/>
                  </a:lnTo>
                  <a:lnTo>
                    <a:pt x="46" y="2"/>
                  </a:lnTo>
                  <a:lnTo>
                    <a:pt x="46" y="2"/>
                  </a:lnTo>
                  <a:close/>
                </a:path>
              </a:pathLst>
            </a:custGeom>
            <a:solidFill>
              <a:srgbClr val="000000"/>
            </a:solidFill>
            <a:ln w="9525">
              <a:noFill/>
              <a:round/>
              <a:headEnd/>
              <a:tailEnd/>
            </a:ln>
          </p:spPr>
          <p:txBody>
            <a:bodyPr/>
            <a:lstStyle/>
            <a:p>
              <a:endParaRPr lang="en-US"/>
            </a:p>
          </p:txBody>
        </p:sp>
        <p:sp>
          <p:nvSpPr>
            <p:cNvPr id="8696" name="Freeform 504"/>
            <p:cNvSpPr>
              <a:spLocks/>
            </p:cNvSpPr>
            <p:nvPr/>
          </p:nvSpPr>
          <p:spPr bwMode="auto">
            <a:xfrm>
              <a:off x="4459" y="2441"/>
              <a:ext cx="343" cy="261"/>
            </a:xfrm>
            <a:custGeom>
              <a:avLst/>
              <a:gdLst/>
              <a:ahLst/>
              <a:cxnLst>
                <a:cxn ang="0">
                  <a:pos x="36" y="18"/>
                </a:cxn>
                <a:cxn ang="0">
                  <a:pos x="36" y="18"/>
                </a:cxn>
                <a:cxn ang="0">
                  <a:pos x="48" y="34"/>
                </a:cxn>
                <a:cxn ang="0">
                  <a:pos x="58" y="50"/>
                </a:cxn>
                <a:cxn ang="0">
                  <a:pos x="64" y="68"/>
                </a:cxn>
                <a:cxn ang="0">
                  <a:pos x="68" y="88"/>
                </a:cxn>
                <a:cxn ang="0">
                  <a:pos x="64" y="88"/>
                </a:cxn>
                <a:cxn ang="0">
                  <a:pos x="64" y="88"/>
                </a:cxn>
                <a:cxn ang="0">
                  <a:pos x="60" y="68"/>
                </a:cxn>
                <a:cxn ang="0">
                  <a:pos x="52" y="50"/>
                </a:cxn>
                <a:cxn ang="0">
                  <a:pos x="48" y="42"/>
                </a:cxn>
                <a:cxn ang="0">
                  <a:pos x="42" y="34"/>
                </a:cxn>
                <a:cxn ang="0">
                  <a:pos x="36" y="26"/>
                </a:cxn>
                <a:cxn ang="0">
                  <a:pos x="28" y="18"/>
                </a:cxn>
                <a:cxn ang="0">
                  <a:pos x="28" y="18"/>
                </a:cxn>
                <a:cxn ang="0">
                  <a:pos x="14" y="10"/>
                </a:cxn>
                <a:cxn ang="0">
                  <a:pos x="0" y="0"/>
                </a:cxn>
                <a:cxn ang="0">
                  <a:pos x="0" y="0"/>
                </a:cxn>
                <a:cxn ang="0">
                  <a:pos x="8" y="0"/>
                </a:cxn>
                <a:cxn ang="0">
                  <a:pos x="16" y="4"/>
                </a:cxn>
                <a:cxn ang="0">
                  <a:pos x="36" y="18"/>
                </a:cxn>
              </a:cxnLst>
              <a:rect l="0" t="0" r="r" b="b"/>
              <a:pathLst>
                <a:path w="68" h="88">
                  <a:moveTo>
                    <a:pt x="36" y="18"/>
                  </a:moveTo>
                  <a:lnTo>
                    <a:pt x="36" y="18"/>
                  </a:lnTo>
                  <a:lnTo>
                    <a:pt x="48" y="34"/>
                  </a:lnTo>
                  <a:lnTo>
                    <a:pt x="58" y="50"/>
                  </a:lnTo>
                  <a:lnTo>
                    <a:pt x="64" y="68"/>
                  </a:lnTo>
                  <a:lnTo>
                    <a:pt x="68" y="88"/>
                  </a:lnTo>
                  <a:lnTo>
                    <a:pt x="64" y="88"/>
                  </a:lnTo>
                  <a:lnTo>
                    <a:pt x="64" y="88"/>
                  </a:lnTo>
                  <a:lnTo>
                    <a:pt x="60" y="68"/>
                  </a:lnTo>
                  <a:lnTo>
                    <a:pt x="52" y="50"/>
                  </a:lnTo>
                  <a:lnTo>
                    <a:pt x="48" y="42"/>
                  </a:lnTo>
                  <a:lnTo>
                    <a:pt x="42" y="34"/>
                  </a:lnTo>
                  <a:lnTo>
                    <a:pt x="36" y="26"/>
                  </a:lnTo>
                  <a:lnTo>
                    <a:pt x="28" y="18"/>
                  </a:lnTo>
                  <a:lnTo>
                    <a:pt x="28" y="18"/>
                  </a:lnTo>
                  <a:lnTo>
                    <a:pt x="14" y="10"/>
                  </a:lnTo>
                  <a:lnTo>
                    <a:pt x="0" y="0"/>
                  </a:lnTo>
                  <a:lnTo>
                    <a:pt x="0" y="0"/>
                  </a:lnTo>
                  <a:lnTo>
                    <a:pt x="8" y="0"/>
                  </a:lnTo>
                  <a:lnTo>
                    <a:pt x="16" y="4"/>
                  </a:lnTo>
                  <a:lnTo>
                    <a:pt x="36" y="18"/>
                  </a:lnTo>
                  <a:close/>
                </a:path>
              </a:pathLst>
            </a:custGeom>
            <a:solidFill>
              <a:srgbClr val="000000"/>
            </a:solidFill>
            <a:ln w="9525">
              <a:noFill/>
              <a:round/>
              <a:headEnd/>
              <a:tailEnd/>
            </a:ln>
          </p:spPr>
          <p:txBody>
            <a:bodyPr/>
            <a:lstStyle/>
            <a:p>
              <a:endParaRPr lang="en-US"/>
            </a:p>
          </p:txBody>
        </p:sp>
        <p:sp>
          <p:nvSpPr>
            <p:cNvPr id="8697" name="Freeform 505"/>
            <p:cNvSpPr>
              <a:spLocks/>
            </p:cNvSpPr>
            <p:nvPr/>
          </p:nvSpPr>
          <p:spPr bwMode="auto">
            <a:xfrm>
              <a:off x="4090" y="2478"/>
              <a:ext cx="90" cy="52"/>
            </a:xfrm>
            <a:custGeom>
              <a:avLst/>
              <a:gdLst/>
              <a:ahLst/>
              <a:cxnLst>
                <a:cxn ang="0">
                  <a:pos x="6" y="6"/>
                </a:cxn>
                <a:cxn ang="0">
                  <a:pos x="6" y="6"/>
                </a:cxn>
                <a:cxn ang="0">
                  <a:pos x="14" y="10"/>
                </a:cxn>
                <a:cxn ang="0">
                  <a:pos x="18" y="14"/>
                </a:cxn>
                <a:cxn ang="0">
                  <a:pos x="18" y="16"/>
                </a:cxn>
                <a:cxn ang="0">
                  <a:pos x="18" y="18"/>
                </a:cxn>
                <a:cxn ang="0">
                  <a:pos x="18" y="18"/>
                </a:cxn>
                <a:cxn ang="0">
                  <a:pos x="14" y="16"/>
                </a:cxn>
                <a:cxn ang="0">
                  <a:pos x="8" y="14"/>
                </a:cxn>
                <a:cxn ang="0">
                  <a:pos x="0" y="8"/>
                </a:cxn>
                <a:cxn ang="0">
                  <a:pos x="0" y="8"/>
                </a:cxn>
                <a:cxn ang="0">
                  <a:pos x="0" y="4"/>
                </a:cxn>
                <a:cxn ang="0">
                  <a:pos x="0" y="0"/>
                </a:cxn>
                <a:cxn ang="0">
                  <a:pos x="0" y="0"/>
                </a:cxn>
                <a:cxn ang="0">
                  <a:pos x="2" y="0"/>
                </a:cxn>
                <a:cxn ang="0">
                  <a:pos x="4" y="2"/>
                </a:cxn>
                <a:cxn ang="0">
                  <a:pos x="6" y="6"/>
                </a:cxn>
                <a:cxn ang="0">
                  <a:pos x="6" y="6"/>
                </a:cxn>
              </a:cxnLst>
              <a:rect l="0" t="0" r="r" b="b"/>
              <a:pathLst>
                <a:path w="18" h="18">
                  <a:moveTo>
                    <a:pt x="6" y="6"/>
                  </a:moveTo>
                  <a:lnTo>
                    <a:pt x="6" y="6"/>
                  </a:lnTo>
                  <a:lnTo>
                    <a:pt x="14" y="10"/>
                  </a:lnTo>
                  <a:lnTo>
                    <a:pt x="18" y="14"/>
                  </a:lnTo>
                  <a:lnTo>
                    <a:pt x="18" y="16"/>
                  </a:lnTo>
                  <a:lnTo>
                    <a:pt x="18" y="18"/>
                  </a:lnTo>
                  <a:lnTo>
                    <a:pt x="18" y="18"/>
                  </a:lnTo>
                  <a:lnTo>
                    <a:pt x="14" y="16"/>
                  </a:lnTo>
                  <a:lnTo>
                    <a:pt x="8" y="14"/>
                  </a:lnTo>
                  <a:lnTo>
                    <a:pt x="0" y="8"/>
                  </a:lnTo>
                  <a:lnTo>
                    <a:pt x="0" y="8"/>
                  </a:lnTo>
                  <a:lnTo>
                    <a:pt x="0" y="4"/>
                  </a:lnTo>
                  <a:lnTo>
                    <a:pt x="0" y="0"/>
                  </a:lnTo>
                  <a:lnTo>
                    <a:pt x="0" y="0"/>
                  </a:lnTo>
                  <a:lnTo>
                    <a:pt x="2" y="0"/>
                  </a:lnTo>
                  <a:lnTo>
                    <a:pt x="4" y="2"/>
                  </a:lnTo>
                  <a:lnTo>
                    <a:pt x="6" y="6"/>
                  </a:lnTo>
                  <a:lnTo>
                    <a:pt x="6" y="6"/>
                  </a:lnTo>
                  <a:close/>
                </a:path>
              </a:pathLst>
            </a:custGeom>
            <a:solidFill>
              <a:srgbClr val="000000"/>
            </a:solidFill>
            <a:ln w="9525">
              <a:noFill/>
              <a:round/>
              <a:headEnd/>
              <a:tailEnd/>
            </a:ln>
          </p:spPr>
          <p:txBody>
            <a:bodyPr/>
            <a:lstStyle/>
            <a:p>
              <a:endParaRPr lang="en-US"/>
            </a:p>
          </p:txBody>
        </p:sp>
        <p:sp>
          <p:nvSpPr>
            <p:cNvPr id="8698" name="Freeform 506"/>
            <p:cNvSpPr>
              <a:spLocks/>
            </p:cNvSpPr>
            <p:nvPr/>
          </p:nvSpPr>
          <p:spPr bwMode="auto">
            <a:xfrm>
              <a:off x="3263" y="2571"/>
              <a:ext cx="143" cy="475"/>
            </a:xfrm>
            <a:custGeom>
              <a:avLst/>
              <a:gdLst/>
              <a:ahLst/>
              <a:cxnLst>
                <a:cxn ang="0">
                  <a:pos x="28" y="2"/>
                </a:cxn>
                <a:cxn ang="0">
                  <a:pos x="28" y="2"/>
                </a:cxn>
                <a:cxn ang="0">
                  <a:pos x="16" y="34"/>
                </a:cxn>
                <a:cxn ang="0">
                  <a:pos x="12" y="50"/>
                </a:cxn>
                <a:cxn ang="0">
                  <a:pos x="8" y="66"/>
                </a:cxn>
                <a:cxn ang="0">
                  <a:pos x="8" y="66"/>
                </a:cxn>
                <a:cxn ang="0">
                  <a:pos x="6" y="78"/>
                </a:cxn>
                <a:cxn ang="0">
                  <a:pos x="4" y="88"/>
                </a:cxn>
                <a:cxn ang="0">
                  <a:pos x="6" y="112"/>
                </a:cxn>
                <a:cxn ang="0">
                  <a:pos x="10" y="136"/>
                </a:cxn>
                <a:cxn ang="0">
                  <a:pos x="18" y="158"/>
                </a:cxn>
                <a:cxn ang="0">
                  <a:pos x="18" y="158"/>
                </a:cxn>
                <a:cxn ang="0">
                  <a:pos x="16" y="158"/>
                </a:cxn>
                <a:cxn ang="0">
                  <a:pos x="14" y="160"/>
                </a:cxn>
                <a:cxn ang="0">
                  <a:pos x="14" y="160"/>
                </a:cxn>
                <a:cxn ang="0">
                  <a:pos x="6" y="142"/>
                </a:cxn>
                <a:cxn ang="0">
                  <a:pos x="2" y="122"/>
                </a:cxn>
                <a:cxn ang="0">
                  <a:pos x="2" y="122"/>
                </a:cxn>
                <a:cxn ang="0">
                  <a:pos x="0" y="108"/>
                </a:cxn>
                <a:cxn ang="0">
                  <a:pos x="0" y="84"/>
                </a:cxn>
                <a:cxn ang="0">
                  <a:pos x="0" y="84"/>
                </a:cxn>
                <a:cxn ang="0">
                  <a:pos x="4" y="56"/>
                </a:cxn>
                <a:cxn ang="0">
                  <a:pos x="8" y="40"/>
                </a:cxn>
                <a:cxn ang="0">
                  <a:pos x="8" y="40"/>
                </a:cxn>
                <a:cxn ang="0">
                  <a:pos x="16" y="20"/>
                </a:cxn>
                <a:cxn ang="0">
                  <a:pos x="24" y="0"/>
                </a:cxn>
                <a:cxn ang="0">
                  <a:pos x="24" y="0"/>
                </a:cxn>
                <a:cxn ang="0">
                  <a:pos x="26" y="0"/>
                </a:cxn>
                <a:cxn ang="0">
                  <a:pos x="28" y="2"/>
                </a:cxn>
                <a:cxn ang="0">
                  <a:pos x="28" y="2"/>
                </a:cxn>
              </a:cxnLst>
              <a:rect l="0" t="0" r="r" b="b"/>
              <a:pathLst>
                <a:path w="28" h="160">
                  <a:moveTo>
                    <a:pt x="28" y="2"/>
                  </a:moveTo>
                  <a:lnTo>
                    <a:pt x="28" y="2"/>
                  </a:lnTo>
                  <a:lnTo>
                    <a:pt x="16" y="34"/>
                  </a:lnTo>
                  <a:lnTo>
                    <a:pt x="12" y="50"/>
                  </a:lnTo>
                  <a:lnTo>
                    <a:pt x="8" y="66"/>
                  </a:lnTo>
                  <a:lnTo>
                    <a:pt x="8" y="66"/>
                  </a:lnTo>
                  <a:lnTo>
                    <a:pt x="6" y="78"/>
                  </a:lnTo>
                  <a:lnTo>
                    <a:pt x="4" y="88"/>
                  </a:lnTo>
                  <a:lnTo>
                    <a:pt x="6" y="112"/>
                  </a:lnTo>
                  <a:lnTo>
                    <a:pt x="10" y="136"/>
                  </a:lnTo>
                  <a:lnTo>
                    <a:pt x="18" y="158"/>
                  </a:lnTo>
                  <a:lnTo>
                    <a:pt x="18" y="158"/>
                  </a:lnTo>
                  <a:lnTo>
                    <a:pt x="16" y="158"/>
                  </a:lnTo>
                  <a:lnTo>
                    <a:pt x="14" y="160"/>
                  </a:lnTo>
                  <a:lnTo>
                    <a:pt x="14" y="160"/>
                  </a:lnTo>
                  <a:lnTo>
                    <a:pt x="6" y="142"/>
                  </a:lnTo>
                  <a:lnTo>
                    <a:pt x="2" y="122"/>
                  </a:lnTo>
                  <a:lnTo>
                    <a:pt x="2" y="122"/>
                  </a:lnTo>
                  <a:lnTo>
                    <a:pt x="0" y="108"/>
                  </a:lnTo>
                  <a:lnTo>
                    <a:pt x="0" y="84"/>
                  </a:lnTo>
                  <a:lnTo>
                    <a:pt x="0" y="84"/>
                  </a:lnTo>
                  <a:lnTo>
                    <a:pt x="4" y="56"/>
                  </a:lnTo>
                  <a:lnTo>
                    <a:pt x="8" y="40"/>
                  </a:lnTo>
                  <a:lnTo>
                    <a:pt x="8" y="40"/>
                  </a:lnTo>
                  <a:lnTo>
                    <a:pt x="16" y="20"/>
                  </a:lnTo>
                  <a:lnTo>
                    <a:pt x="24" y="0"/>
                  </a:lnTo>
                  <a:lnTo>
                    <a:pt x="24" y="0"/>
                  </a:lnTo>
                  <a:lnTo>
                    <a:pt x="26" y="0"/>
                  </a:lnTo>
                  <a:lnTo>
                    <a:pt x="28" y="2"/>
                  </a:lnTo>
                  <a:lnTo>
                    <a:pt x="28" y="2"/>
                  </a:lnTo>
                  <a:close/>
                </a:path>
              </a:pathLst>
            </a:custGeom>
            <a:solidFill>
              <a:srgbClr val="000000"/>
            </a:solidFill>
            <a:ln w="9525">
              <a:noFill/>
              <a:round/>
              <a:headEnd/>
              <a:tailEnd/>
            </a:ln>
          </p:spPr>
          <p:txBody>
            <a:bodyPr/>
            <a:lstStyle/>
            <a:p>
              <a:endParaRPr lang="en-US"/>
            </a:p>
          </p:txBody>
        </p:sp>
        <p:sp>
          <p:nvSpPr>
            <p:cNvPr id="8699" name="Freeform 507"/>
            <p:cNvSpPr>
              <a:spLocks/>
            </p:cNvSpPr>
            <p:nvPr/>
          </p:nvSpPr>
          <p:spPr bwMode="auto">
            <a:xfrm>
              <a:off x="749" y="2810"/>
              <a:ext cx="182" cy="153"/>
            </a:xfrm>
            <a:custGeom>
              <a:avLst/>
              <a:gdLst/>
              <a:ahLst/>
              <a:cxnLst>
                <a:cxn ang="0">
                  <a:pos x="8" y="6"/>
                </a:cxn>
                <a:cxn ang="0">
                  <a:pos x="8" y="6"/>
                </a:cxn>
                <a:cxn ang="0">
                  <a:pos x="12" y="16"/>
                </a:cxn>
                <a:cxn ang="0">
                  <a:pos x="16" y="26"/>
                </a:cxn>
                <a:cxn ang="0">
                  <a:pos x="24" y="36"/>
                </a:cxn>
                <a:cxn ang="0">
                  <a:pos x="32" y="44"/>
                </a:cxn>
                <a:cxn ang="0">
                  <a:pos x="32" y="44"/>
                </a:cxn>
                <a:cxn ang="0">
                  <a:pos x="34" y="48"/>
                </a:cxn>
                <a:cxn ang="0">
                  <a:pos x="36" y="50"/>
                </a:cxn>
                <a:cxn ang="0">
                  <a:pos x="34" y="52"/>
                </a:cxn>
                <a:cxn ang="0">
                  <a:pos x="34" y="52"/>
                </a:cxn>
                <a:cxn ang="0">
                  <a:pos x="30" y="50"/>
                </a:cxn>
                <a:cxn ang="0">
                  <a:pos x="26" y="48"/>
                </a:cxn>
                <a:cxn ang="0">
                  <a:pos x="18" y="40"/>
                </a:cxn>
                <a:cxn ang="0">
                  <a:pos x="18" y="40"/>
                </a:cxn>
                <a:cxn ang="0">
                  <a:pos x="8" y="22"/>
                </a:cxn>
                <a:cxn ang="0">
                  <a:pos x="0" y="2"/>
                </a:cxn>
                <a:cxn ang="0">
                  <a:pos x="0" y="2"/>
                </a:cxn>
                <a:cxn ang="0">
                  <a:pos x="2" y="0"/>
                </a:cxn>
                <a:cxn ang="0">
                  <a:pos x="4" y="0"/>
                </a:cxn>
                <a:cxn ang="0">
                  <a:pos x="8" y="6"/>
                </a:cxn>
                <a:cxn ang="0">
                  <a:pos x="8" y="6"/>
                </a:cxn>
              </a:cxnLst>
              <a:rect l="0" t="0" r="r" b="b"/>
              <a:pathLst>
                <a:path w="36" h="52">
                  <a:moveTo>
                    <a:pt x="8" y="6"/>
                  </a:moveTo>
                  <a:lnTo>
                    <a:pt x="8" y="6"/>
                  </a:lnTo>
                  <a:lnTo>
                    <a:pt x="12" y="16"/>
                  </a:lnTo>
                  <a:lnTo>
                    <a:pt x="16" y="26"/>
                  </a:lnTo>
                  <a:lnTo>
                    <a:pt x="24" y="36"/>
                  </a:lnTo>
                  <a:lnTo>
                    <a:pt x="32" y="44"/>
                  </a:lnTo>
                  <a:lnTo>
                    <a:pt x="32" y="44"/>
                  </a:lnTo>
                  <a:lnTo>
                    <a:pt x="34" y="48"/>
                  </a:lnTo>
                  <a:lnTo>
                    <a:pt x="36" y="50"/>
                  </a:lnTo>
                  <a:lnTo>
                    <a:pt x="34" y="52"/>
                  </a:lnTo>
                  <a:lnTo>
                    <a:pt x="34" y="52"/>
                  </a:lnTo>
                  <a:lnTo>
                    <a:pt x="30" y="50"/>
                  </a:lnTo>
                  <a:lnTo>
                    <a:pt x="26" y="48"/>
                  </a:lnTo>
                  <a:lnTo>
                    <a:pt x="18" y="40"/>
                  </a:lnTo>
                  <a:lnTo>
                    <a:pt x="18" y="40"/>
                  </a:lnTo>
                  <a:lnTo>
                    <a:pt x="8" y="22"/>
                  </a:lnTo>
                  <a:lnTo>
                    <a:pt x="0" y="2"/>
                  </a:lnTo>
                  <a:lnTo>
                    <a:pt x="0" y="2"/>
                  </a:lnTo>
                  <a:lnTo>
                    <a:pt x="2" y="0"/>
                  </a:lnTo>
                  <a:lnTo>
                    <a:pt x="4" y="0"/>
                  </a:lnTo>
                  <a:lnTo>
                    <a:pt x="8" y="6"/>
                  </a:lnTo>
                  <a:lnTo>
                    <a:pt x="8" y="6"/>
                  </a:lnTo>
                  <a:close/>
                </a:path>
              </a:pathLst>
            </a:custGeom>
            <a:solidFill>
              <a:srgbClr val="000000"/>
            </a:solidFill>
            <a:ln w="9525">
              <a:noFill/>
              <a:round/>
              <a:headEnd/>
              <a:tailEnd/>
            </a:ln>
          </p:spPr>
          <p:txBody>
            <a:bodyPr/>
            <a:lstStyle/>
            <a:p>
              <a:endParaRPr lang="en-US"/>
            </a:p>
          </p:txBody>
        </p:sp>
        <p:sp>
          <p:nvSpPr>
            <p:cNvPr id="8700" name="Freeform 508"/>
            <p:cNvSpPr>
              <a:spLocks/>
            </p:cNvSpPr>
            <p:nvPr/>
          </p:nvSpPr>
          <p:spPr bwMode="auto">
            <a:xfrm>
              <a:off x="982" y="2780"/>
              <a:ext cx="111" cy="341"/>
            </a:xfrm>
            <a:custGeom>
              <a:avLst/>
              <a:gdLst/>
              <a:ahLst/>
              <a:cxnLst>
                <a:cxn ang="0">
                  <a:pos x="8" y="0"/>
                </a:cxn>
                <a:cxn ang="0">
                  <a:pos x="8" y="0"/>
                </a:cxn>
                <a:cxn ang="0">
                  <a:pos x="6" y="30"/>
                </a:cxn>
                <a:cxn ang="0">
                  <a:pos x="4" y="84"/>
                </a:cxn>
                <a:cxn ang="0">
                  <a:pos x="4" y="84"/>
                </a:cxn>
                <a:cxn ang="0">
                  <a:pos x="6" y="92"/>
                </a:cxn>
                <a:cxn ang="0">
                  <a:pos x="10" y="100"/>
                </a:cxn>
                <a:cxn ang="0">
                  <a:pos x="14" y="108"/>
                </a:cxn>
                <a:cxn ang="0">
                  <a:pos x="22" y="114"/>
                </a:cxn>
                <a:cxn ang="0">
                  <a:pos x="22" y="114"/>
                </a:cxn>
                <a:cxn ang="0">
                  <a:pos x="20" y="116"/>
                </a:cxn>
                <a:cxn ang="0">
                  <a:pos x="20" y="116"/>
                </a:cxn>
                <a:cxn ang="0">
                  <a:pos x="16" y="116"/>
                </a:cxn>
                <a:cxn ang="0">
                  <a:pos x="16" y="116"/>
                </a:cxn>
                <a:cxn ang="0">
                  <a:pos x="8" y="108"/>
                </a:cxn>
                <a:cxn ang="0">
                  <a:pos x="2" y="96"/>
                </a:cxn>
                <a:cxn ang="0">
                  <a:pos x="0" y="84"/>
                </a:cxn>
                <a:cxn ang="0">
                  <a:pos x="0" y="72"/>
                </a:cxn>
                <a:cxn ang="0">
                  <a:pos x="2" y="16"/>
                </a:cxn>
                <a:cxn ang="0">
                  <a:pos x="2" y="16"/>
                </a:cxn>
                <a:cxn ang="0">
                  <a:pos x="4" y="6"/>
                </a:cxn>
                <a:cxn ang="0">
                  <a:pos x="4" y="2"/>
                </a:cxn>
                <a:cxn ang="0">
                  <a:pos x="6" y="0"/>
                </a:cxn>
                <a:cxn ang="0">
                  <a:pos x="8" y="0"/>
                </a:cxn>
              </a:cxnLst>
              <a:rect l="0" t="0" r="r" b="b"/>
              <a:pathLst>
                <a:path w="22" h="116">
                  <a:moveTo>
                    <a:pt x="8" y="0"/>
                  </a:moveTo>
                  <a:lnTo>
                    <a:pt x="8" y="0"/>
                  </a:lnTo>
                  <a:lnTo>
                    <a:pt x="6" y="30"/>
                  </a:lnTo>
                  <a:lnTo>
                    <a:pt x="4" y="84"/>
                  </a:lnTo>
                  <a:lnTo>
                    <a:pt x="4" y="84"/>
                  </a:lnTo>
                  <a:lnTo>
                    <a:pt x="6" y="92"/>
                  </a:lnTo>
                  <a:lnTo>
                    <a:pt x="10" y="100"/>
                  </a:lnTo>
                  <a:lnTo>
                    <a:pt x="14" y="108"/>
                  </a:lnTo>
                  <a:lnTo>
                    <a:pt x="22" y="114"/>
                  </a:lnTo>
                  <a:lnTo>
                    <a:pt x="22" y="114"/>
                  </a:lnTo>
                  <a:lnTo>
                    <a:pt x="20" y="116"/>
                  </a:lnTo>
                  <a:lnTo>
                    <a:pt x="20" y="116"/>
                  </a:lnTo>
                  <a:lnTo>
                    <a:pt x="16" y="116"/>
                  </a:lnTo>
                  <a:lnTo>
                    <a:pt x="16" y="116"/>
                  </a:lnTo>
                  <a:lnTo>
                    <a:pt x="8" y="108"/>
                  </a:lnTo>
                  <a:lnTo>
                    <a:pt x="2" y="96"/>
                  </a:lnTo>
                  <a:lnTo>
                    <a:pt x="0" y="84"/>
                  </a:lnTo>
                  <a:lnTo>
                    <a:pt x="0" y="72"/>
                  </a:lnTo>
                  <a:lnTo>
                    <a:pt x="2" y="16"/>
                  </a:lnTo>
                  <a:lnTo>
                    <a:pt x="2" y="16"/>
                  </a:lnTo>
                  <a:lnTo>
                    <a:pt x="4" y="6"/>
                  </a:lnTo>
                  <a:lnTo>
                    <a:pt x="4" y="2"/>
                  </a:lnTo>
                  <a:lnTo>
                    <a:pt x="6" y="0"/>
                  </a:lnTo>
                  <a:lnTo>
                    <a:pt x="8" y="0"/>
                  </a:lnTo>
                  <a:close/>
                </a:path>
              </a:pathLst>
            </a:custGeom>
            <a:solidFill>
              <a:srgbClr val="000000"/>
            </a:solidFill>
            <a:ln w="9525">
              <a:noFill/>
              <a:round/>
              <a:headEnd/>
              <a:tailEnd/>
            </a:ln>
          </p:spPr>
          <p:txBody>
            <a:bodyPr/>
            <a:lstStyle/>
            <a:p>
              <a:endParaRPr lang="en-US"/>
            </a:p>
          </p:txBody>
        </p:sp>
        <p:sp>
          <p:nvSpPr>
            <p:cNvPr id="8701" name="Freeform 509"/>
            <p:cNvSpPr>
              <a:spLocks/>
            </p:cNvSpPr>
            <p:nvPr/>
          </p:nvSpPr>
          <p:spPr bwMode="auto">
            <a:xfrm>
              <a:off x="3636" y="2702"/>
              <a:ext cx="29" cy="60"/>
            </a:xfrm>
            <a:custGeom>
              <a:avLst/>
              <a:gdLst/>
              <a:ahLst/>
              <a:cxnLst>
                <a:cxn ang="0">
                  <a:pos x="4" y="0"/>
                </a:cxn>
                <a:cxn ang="0">
                  <a:pos x="4" y="0"/>
                </a:cxn>
                <a:cxn ang="0">
                  <a:pos x="6" y="6"/>
                </a:cxn>
                <a:cxn ang="0">
                  <a:pos x="4" y="10"/>
                </a:cxn>
                <a:cxn ang="0">
                  <a:pos x="4" y="20"/>
                </a:cxn>
                <a:cxn ang="0">
                  <a:pos x="4" y="20"/>
                </a:cxn>
                <a:cxn ang="0">
                  <a:pos x="2" y="20"/>
                </a:cxn>
                <a:cxn ang="0">
                  <a:pos x="0" y="18"/>
                </a:cxn>
                <a:cxn ang="0">
                  <a:pos x="0" y="18"/>
                </a:cxn>
                <a:cxn ang="0">
                  <a:pos x="0" y="10"/>
                </a:cxn>
                <a:cxn ang="0">
                  <a:pos x="0" y="0"/>
                </a:cxn>
                <a:cxn ang="0">
                  <a:pos x="4" y="0"/>
                </a:cxn>
              </a:cxnLst>
              <a:rect l="0" t="0" r="r" b="b"/>
              <a:pathLst>
                <a:path w="6" h="20">
                  <a:moveTo>
                    <a:pt x="4" y="0"/>
                  </a:moveTo>
                  <a:lnTo>
                    <a:pt x="4" y="0"/>
                  </a:lnTo>
                  <a:lnTo>
                    <a:pt x="6" y="6"/>
                  </a:lnTo>
                  <a:lnTo>
                    <a:pt x="4" y="10"/>
                  </a:lnTo>
                  <a:lnTo>
                    <a:pt x="4" y="20"/>
                  </a:lnTo>
                  <a:lnTo>
                    <a:pt x="4" y="20"/>
                  </a:lnTo>
                  <a:lnTo>
                    <a:pt x="2" y="20"/>
                  </a:lnTo>
                  <a:lnTo>
                    <a:pt x="0" y="18"/>
                  </a:lnTo>
                  <a:lnTo>
                    <a:pt x="0" y="18"/>
                  </a:lnTo>
                  <a:lnTo>
                    <a:pt x="0" y="10"/>
                  </a:lnTo>
                  <a:lnTo>
                    <a:pt x="0" y="0"/>
                  </a:lnTo>
                  <a:lnTo>
                    <a:pt x="4" y="0"/>
                  </a:lnTo>
                  <a:close/>
                </a:path>
              </a:pathLst>
            </a:custGeom>
            <a:solidFill>
              <a:srgbClr val="000000"/>
            </a:solidFill>
            <a:ln w="9525">
              <a:noFill/>
              <a:round/>
              <a:headEnd/>
              <a:tailEnd/>
            </a:ln>
          </p:spPr>
          <p:txBody>
            <a:bodyPr/>
            <a:lstStyle/>
            <a:p>
              <a:endParaRPr lang="en-US"/>
            </a:p>
          </p:txBody>
        </p:sp>
        <p:sp>
          <p:nvSpPr>
            <p:cNvPr id="8702" name="Freeform 510"/>
            <p:cNvSpPr>
              <a:spLocks/>
            </p:cNvSpPr>
            <p:nvPr/>
          </p:nvSpPr>
          <p:spPr bwMode="auto">
            <a:xfrm>
              <a:off x="4449" y="2684"/>
              <a:ext cx="52" cy="238"/>
            </a:xfrm>
            <a:custGeom>
              <a:avLst/>
              <a:gdLst/>
              <a:ahLst/>
              <a:cxnLst>
                <a:cxn ang="0">
                  <a:pos x="10" y="0"/>
                </a:cxn>
                <a:cxn ang="0">
                  <a:pos x="10" y="0"/>
                </a:cxn>
                <a:cxn ang="0">
                  <a:pos x="6" y="22"/>
                </a:cxn>
                <a:cxn ang="0">
                  <a:pos x="6" y="34"/>
                </a:cxn>
                <a:cxn ang="0">
                  <a:pos x="6" y="46"/>
                </a:cxn>
                <a:cxn ang="0">
                  <a:pos x="6" y="46"/>
                </a:cxn>
                <a:cxn ang="0">
                  <a:pos x="6" y="62"/>
                </a:cxn>
                <a:cxn ang="0">
                  <a:pos x="10" y="78"/>
                </a:cxn>
                <a:cxn ang="0">
                  <a:pos x="10" y="78"/>
                </a:cxn>
                <a:cxn ang="0">
                  <a:pos x="6" y="80"/>
                </a:cxn>
                <a:cxn ang="0">
                  <a:pos x="4" y="78"/>
                </a:cxn>
                <a:cxn ang="0">
                  <a:pos x="0" y="30"/>
                </a:cxn>
                <a:cxn ang="0">
                  <a:pos x="0" y="30"/>
                </a:cxn>
                <a:cxn ang="0">
                  <a:pos x="2" y="14"/>
                </a:cxn>
                <a:cxn ang="0">
                  <a:pos x="8" y="0"/>
                </a:cxn>
                <a:cxn ang="0">
                  <a:pos x="10" y="0"/>
                </a:cxn>
              </a:cxnLst>
              <a:rect l="0" t="0" r="r" b="b"/>
              <a:pathLst>
                <a:path w="10" h="80">
                  <a:moveTo>
                    <a:pt x="10" y="0"/>
                  </a:moveTo>
                  <a:lnTo>
                    <a:pt x="10" y="0"/>
                  </a:lnTo>
                  <a:lnTo>
                    <a:pt x="6" y="22"/>
                  </a:lnTo>
                  <a:lnTo>
                    <a:pt x="6" y="34"/>
                  </a:lnTo>
                  <a:lnTo>
                    <a:pt x="6" y="46"/>
                  </a:lnTo>
                  <a:lnTo>
                    <a:pt x="6" y="46"/>
                  </a:lnTo>
                  <a:lnTo>
                    <a:pt x="6" y="62"/>
                  </a:lnTo>
                  <a:lnTo>
                    <a:pt x="10" y="78"/>
                  </a:lnTo>
                  <a:lnTo>
                    <a:pt x="10" y="78"/>
                  </a:lnTo>
                  <a:lnTo>
                    <a:pt x="6" y="80"/>
                  </a:lnTo>
                  <a:lnTo>
                    <a:pt x="4" y="78"/>
                  </a:lnTo>
                  <a:lnTo>
                    <a:pt x="0" y="30"/>
                  </a:lnTo>
                  <a:lnTo>
                    <a:pt x="0" y="30"/>
                  </a:lnTo>
                  <a:lnTo>
                    <a:pt x="2" y="14"/>
                  </a:lnTo>
                  <a:lnTo>
                    <a:pt x="8" y="0"/>
                  </a:lnTo>
                  <a:lnTo>
                    <a:pt x="10" y="0"/>
                  </a:lnTo>
                  <a:close/>
                </a:path>
              </a:pathLst>
            </a:custGeom>
            <a:solidFill>
              <a:srgbClr val="000000"/>
            </a:solidFill>
            <a:ln w="9525">
              <a:noFill/>
              <a:round/>
              <a:headEnd/>
              <a:tailEnd/>
            </a:ln>
          </p:spPr>
          <p:txBody>
            <a:bodyPr/>
            <a:lstStyle/>
            <a:p>
              <a:endParaRPr lang="en-US"/>
            </a:p>
          </p:txBody>
        </p:sp>
        <p:sp>
          <p:nvSpPr>
            <p:cNvPr id="8703" name="Freeform 511"/>
            <p:cNvSpPr>
              <a:spLocks/>
            </p:cNvSpPr>
            <p:nvPr/>
          </p:nvSpPr>
          <p:spPr bwMode="auto">
            <a:xfrm>
              <a:off x="3636" y="2796"/>
              <a:ext cx="100" cy="231"/>
            </a:xfrm>
            <a:custGeom>
              <a:avLst/>
              <a:gdLst/>
              <a:ahLst/>
              <a:cxnLst>
                <a:cxn ang="0">
                  <a:pos x="4" y="2"/>
                </a:cxn>
                <a:cxn ang="0">
                  <a:pos x="4" y="2"/>
                </a:cxn>
                <a:cxn ang="0">
                  <a:pos x="6" y="20"/>
                </a:cxn>
                <a:cxn ang="0">
                  <a:pos x="8" y="38"/>
                </a:cxn>
                <a:cxn ang="0">
                  <a:pos x="12" y="58"/>
                </a:cxn>
                <a:cxn ang="0">
                  <a:pos x="20" y="74"/>
                </a:cxn>
                <a:cxn ang="0">
                  <a:pos x="20" y="74"/>
                </a:cxn>
                <a:cxn ang="0">
                  <a:pos x="18" y="76"/>
                </a:cxn>
                <a:cxn ang="0">
                  <a:pos x="18" y="78"/>
                </a:cxn>
                <a:cxn ang="0">
                  <a:pos x="16" y="78"/>
                </a:cxn>
                <a:cxn ang="0">
                  <a:pos x="12" y="72"/>
                </a:cxn>
                <a:cxn ang="0">
                  <a:pos x="0" y="36"/>
                </a:cxn>
                <a:cxn ang="0">
                  <a:pos x="0" y="0"/>
                </a:cxn>
                <a:cxn ang="0">
                  <a:pos x="0" y="0"/>
                </a:cxn>
                <a:cxn ang="0">
                  <a:pos x="2" y="0"/>
                </a:cxn>
                <a:cxn ang="0">
                  <a:pos x="4" y="2"/>
                </a:cxn>
                <a:cxn ang="0">
                  <a:pos x="4" y="2"/>
                </a:cxn>
              </a:cxnLst>
              <a:rect l="0" t="0" r="r" b="b"/>
              <a:pathLst>
                <a:path w="20" h="78">
                  <a:moveTo>
                    <a:pt x="4" y="2"/>
                  </a:moveTo>
                  <a:lnTo>
                    <a:pt x="4" y="2"/>
                  </a:lnTo>
                  <a:lnTo>
                    <a:pt x="6" y="20"/>
                  </a:lnTo>
                  <a:lnTo>
                    <a:pt x="8" y="38"/>
                  </a:lnTo>
                  <a:lnTo>
                    <a:pt x="12" y="58"/>
                  </a:lnTo>
                  <a:lnTo>
                    <a:pt x="20" y="74"/>
                  </a:lnTo>
                  <a:lnTo>
                    <a:pt x="20" y="74"/>
                  </a:lnTo>
                  <a:lnTo>
                    <a:pt x="18" y="76"/>
                  </a:lnTo>
                  <a:lnTo>
                    <a:pt x="18" y="78"/>
                  </a:lnTo>
                  <a:lnTo>
                    <a:pt x="16" y="78"/>
                  </a:lnTo>
                  <a:lnTo>
                    <a:pt x="12" y="72"/>
                  </a:lnTo>
                  <a:lnTo>
                    <a:pt x="0" y="36"/>
                  </a:lnTo>
                  <a:lnTo>
                    <a:pt x="0" y="0"/>
                  </a:lnTo>
                  <a:lnTo>
                    <a:pt x="0" y="0"/>
                  </a:lnTo>
                  <a:lnTo>
                    <a:pt x="2" y="0"/>
                  </a:lnTo>
                  <a:lnTo>
                    <a:pt x="4" y="2"/>
                  </a:lnTo>
                  <a:lnTo>
                    <a:pt x="4" y="2"/>
                  </a:lnTo>
                  <a:close/>
                </a:path>
              </a:pathLst>
            </a:custGeom>
            <a:solidFill>
              <a:srgbClr val="000000"/>
            </a:solidFill>
            <a:ln w="9525">
              <a:noFill/>
              <a:round/>
              <a:headEnd/>
              <a:tailEnd/>
            </a:ln>
          </p:spPr>
          <p:txBody>
            <a:bodyPr/>
            <a:lstStyle/>
            <a:p>
              <a:endParaRPr lang="en-US"/>
            </a:p>
          </p:txBody>
        </p:sp>
        <p:sp>
          <p:nvSpPr>
            <p:cNvPr id="8704" name="Freeform 512"/>
            <p:cNvSpPr>
              <a:spLocks/>
            </p:cNvSpPr>
            <p:nvPr/>
          </p:nvSpPr>
          <p:spPr bwMode="auto">
            <a:xfrm>
              <a:off x="4783" y="2762"/>
              <a:ext cx="29" cy="130"/>
            </a:xfrm>
            <a:custGeom>
              <a:avLst/>
              <a:gdLst/>
              <a:ahLst/>
              <a:cxnLst>
                <a:cxn ang="0">
                  <a:pos x="4" y="2"/>
                </a:cxn>
                <a:cxn ang="0">
                  <a:pos x="4" y="2"/>
                </a:cxn>
                <a:cxn ang="0">
                  <a:pos x="6" y="22"/>
                </a:cxn>
                <a:cxn ang="0">
                  <a:pos x="6" y="42"/>
                </a:cxn>
                <a:cxn ang="0">
                  <a:pos x="6" y="42"/>
                </a:cxn>
                <a:cxn ang="0">
                  <a:pos x="4" y="44"/>
                </a:cxn>
                <a:cxn ang="0">
                  <a:pos x="0" y="44"/>
                </a:cxn>
                <a:cxn ang="0">
                  <a:pos x="0" y="44"/>
                </a:cxn>
                <a:cxn ang="0">
                  <a:pos x="2" y="34"/>
                </a:cxn>
                <a:cxn ang="0">
                  <a:pos x="2" y="22"/>
                </a:cxn>
                <a:cxn ang="0">
                  <a:pos x="0" y="0"/>
                </a:cxn>
                <a:cxn ang="0">
                  <a:pos x="0" y="0"/>
                </a:cxn>
                <a:cxn ang="0">
                  <a:pos x="2" y="0"/>
                </a:cxn>
                <a:cxn ang="0">
                  <a:pos x="4" y="2"/>
                </a:cxn>
                <a:cxn ang="0">
                  <a:pos x="4" y="2"/>
                </a:cxn>
              </a:cxnLst>
              <a:rect l="0" t="0" r="r" b="b"/>
              <a:pathLst>
                <a:path w="6" h="44">
                  <a:moveTo>
                    <a:pt x="4" y="2"/>
                  </a:moveTo>
                  <a:lnTo>
                    <a:pt x="4" y="2"/>
                  </a:lnTo>
                  <a:lnTo>
                    <a:pt x="6" y="22"/>
                  </a:lnTo>
                  <a:lnTo>
                    <a:pt x="6" y="42"/>
                  </a:lnTo>
                  <a:lnTo>
                    <a:pt x="6" y="42"/>
                  </a:lnTo>
                  <a:lnTo>
                    <a:pt x="4" y="44"/>
                  </a:lnTo>
                  <a:lnTo>
                    <a:pt x="0" y="44"/>
                  </a:lnTo>
                  <a:lnTo>
                    <a:pt x="0" y="44"/>
                  </a:lnTo>
                  <a:lnTo>
                    <a:pt x="2" y="34"/>
                  </a:lnTo>
                  <a:lnTo>
                    <a:pt x="2" y="22"/>
                  </a:lnTo>
                  <a:lnTo>
                    <a:pt x="0" y="0"/>
                  </a:lnTo>
                  <a:lnTo>
                    <a:pt x="0" y="0"/>
                  </a:lnTo>
                  <a:lnTo>
                    <a:pt x="2" y="0"/>
                  </a:lnTo>
                  <a:lnTo>
                    <a:pt x="4" y="2"/>
                  </a:lnTo>
                  <a:lnTo>
                    <a:pt x="4" y="2"/>
                  </a:lnTo>
                  <a:close/>
                </a:path>
              </a:pathLst>
            </a:custGeom>
            <a:solidFill>
              <a:srgbClr val="000000"/>
            </a:solidFill>
            <a:ln w="9525">
              <a:noFill/>
              <a:round/>
              <a:headEnd/>
              <a:tailEnd/>
            </a:ln>
          </p:spPr>
          <p:txBody>
            <a:bodyPr/>
            <a:lstStyle/>
            <a:p>
              <a:endParaRPr lang="en-US"/>
            </a:p>
          </p:txBody>
        </p:sp>
        <p:sp>
          <p:nvSpPr>
            <p:cNvPr id="8705" name="Freeform 513"/>
            <p:cNvSpPr>
              <a:spLocks/>
            </p:cNvSpPr>
            <p:nvPr/>
          </p:nvSpPr>
          <p:spPr bwMode="auto">
            <a:xfrm>
              <a:off x="3717" y="2908"/>
              <a:ext cx="230" cy="37"/>
            </a:xfrm>
            <a:custGeom>
              <a:avLst/>
              <a:gdLst/>
              <a:ahLst/>
              <a:cxnLst>
                <a:cxn ang="0">
                  <a:pos x="44" y="8"/>
                </a:cxn>
                <a:cxn ang="0">
                  <a:pos x="44" y="8"/>
                </a:cxn>
                <a:cxn ang="0">
                  <a:pos x="46" y="10"/>
                </a:cxn>
                <a:cxn ang="0">
                  <a:pos x="46" y="12"/>
                </a:cxn>
                <a:cxn ang="0">
                  <a:pos x="46" y="12"/>
                </a:cxn>
                <a:cxn ang="0">
                  <a:pos x="22" y="12"/>
                </a:cxn>
                <a:cxn ang="0">
                  <a:pos x="10" y="8"/>
                </a:cxn>
                <a:cxn ang="0">
                  <a:pos x="0" y="4"/>
                </a:cxn>
                <a:cxn ang="0">
                  <a:pos x="0" y="0"/>
                </a:cxn>
                <a:cxn ang="0">
                  <a:pos x="0" y="0"/>
                </a:cxn>
                <a:cxn ang="0">
                  <a:pos x="22" y="6"/>
                </a:cxn>
                <a:cxn ang="0">
                  <a:pos x="44" y="8"/>
                </a:cxn>
                <a:cxn ang="0">
                  <a:pos x="44" y="8"/>
                </a:cxn>
              </a:cxnLst>
              <a:rect l="0" t="0" r="r" b="b"/>
              <a:pathLst>
                <a:path w="46" h="12">
                  <a:moveTo>
                    <a:pt x="44" y="8"/>
                  </a:moveTo>
                  <a:lnTo>
                    <a:pt x="44" y="8"/>
                  </a:lnTo>
                  <a:lnTo>
                    <a:pt x="46" y="10"/>
                  </a:lnTo>
                  <a:lnTo>
                    <a:pt x="46" y="12"/>
                  </a:lnTo>
                  <a:lnTo>
                    <a:pt x="46" y="12"/>
                  </a:lnTo>
                  <a:lnTo>
                    <a:pt x="22" y="12"/>
                  </a:lnTo>
                  <a:lnTo>
                    <a:pt x="10" y="8"/>
                  </a:lnTo>
                  <a:lnTo>
                    <a:pt x="0" y="4"/>
                  </a:lnTo>
                  <a:lnTo>
                    <a:pt x="0" y="0"/>
                  </a:lnTo>
                  <a:lnTo>
                    <a:pt x="0" y="0"/>
                  </a:lnTo>
                  <a:lnTo>
                    <a:pt x="22" y="6"/>
                  </a:lnTo>
                  <a:lnTo>
                    <a:pt x="44" y="8"/>
                  </a:lnTo>
                  <a:lnTo>
                    <a:pt x="44" y="8"/>
                  </a:lnTo>
                  <a:close/>
                </a:path>
              </a:pathLst>
            </a:custGeom>
            <a:solidFill>
              <a:srgbClr val="000000"/>
            </a:solidFill>
            <a:ln w="9525">
              <a:noFill/>
              <a:round/>
              <a:headEnd/>
              <a:tailEnd/>
            </a:ln>
          </p:spPr>
          <p:txBody>
            <a:bodyPr/>
            <a:lstStyle/>
            <a:p>
              <a:endParaRPr lang="en-US"/>
            </a:p>
          </p:txBody>
        </p:sp>
        <p:sp>
          <p:nvSpPr>
            <p:cNvPr id="8706" name="Freeform 514"/>
            <p:cNvSpPr>
              <a:spLocks/>
            </p:cNvSpPr>
            <p:nvPr/>
          </p:nvSpPr>
          <p:spPr bwMode="auto">
            <a:xfrm>
              <a:off x="4009" y="2933"/>
              <a:ext cx="139" cy="23"/>
            </a:xfrm>
            <a:custGeom>
              <a:avLst/>
              <a:gdLst/>
              <a:ahLst/>
              <a:cxnLst>
                <a:cxn ang="0">
                  <a:pos x="28" y="2"/>
                </a:cxn>
                <a:cxn ang="0">
                  <a:pos x="28" y="6"/>
                </a:cxn>
                <a:cxn ang="0">
                  <a:pos x="28" y="6"/>
                </a:cxn>
                <a:cxn ang="0">
                  <a:pos x="20" y="8"/>
                </a:cxn>
                <a:cxn ang="0">
                  <a:pos x="14" y="8"/>
                </a:cxn>
                <a:cxn ang="0">
                  <a:pos x="2" y="4"/>
                </a:cxn>
                <a:cxn ang="0">
                  <a:pos x="2" y="4"/>
                </a:cxn>
                <a:cxn ang="0">
                  <a:pos x="0" y="2"/>
                </a:cxn>
                <a:cxn ang="0">
                  <a:pos x="2" y="0"/>
                </a:cxn>
                <a:cxn ang="0">
                  <a:pos x="2" y="0"/>
                </a:cxn>
                <a:cxn ang="0">
                  <a:pos x="14" y="2"/>
                </a:cxn>
                <a:cxn ang="0">
                  <a:pos x="28" y="2"/>
                </a:cxn>
                <a:cxn ang="0">
                  <a:pos x="28" y="2"/>
                </a:cxn>
              </a:cxnLst>
              <a:rect l="0" t="0" r="r" b="b"/>
              <a:pathLst>
                <a:path w="28" h="8">
                  <a:moveTo>
                    <a:pt x="28" y="2"/>
                  </a:moveTo>
                  <a:lnTo>
                    <a:pt x="28" y="6"/>
                  </a:lnTo>
                  <a:lnTo>
                    <a:pt x="28" y="6"/>
                  </a:lnTo>
                  <a:lnTo>
                    <a:pt x="20" y="8"/>
                  </a:lnTo>
                  <a:lnTo>
                    <a:pt x="14" y="8"/>
                  </a:lnTo>
                  <a:lnTo>
                    <a:pt x="2" y="4"/>
                  </a:lnTo>
                  <a:lnTo>
                    <a:pt x="2" y="4"/>
                  </a:lnTo>
                  <a:lnTo>
                    <a:pt x="0" y="2"/>
                  </a:lnTo>
                  <a:lnTo>
                    <a:pt x="2" y="0"/>
                  </a:lnTo>
                  <a:lnTo>
                    <a:pt x="2" y="0"/>
                  </a:lnTo>
                  <a:lnTo>
                    <a:pt x="14" y="2"/>
                  </a:lnTo>
                  <a:lnTo>
                    <a:pt x="28" y="2"/>
                  </a:lnTo>
                  <a:lnTo>
                    <a:pt x="28" y="2"/>
                  </a:lnTo>
                  <a:close/>
                </a:path>
              </a:pathLst>
            </a:custGeom>
            <a:solidFill>
              <a:srgbClr val="000000"/>
            </a:solidFill>
            <a:ln w="9525">
              <a:noFill/>
              <a:round/>
              <a:headEnd/>
              <a:tailEnd/>
            </a:ln>
          </p:spPr>
          <p:txBody>
            <a:bodyPr/>
            <a:lstStyle/>
            <a:p>
              <a:endParaRPr lang="en-US"/>
            </a:p>
          </p:txBody>
        </p:sp>
        <p:sp>
          <p:nvSpPr>
            <p:cNvPr id="8707" name="Freeform 515"/>
            <p:cNvSpPr>
              <a:spLocks/>
            </p:cNvSpPr>
            <p:nvPr/>
          </p:nvSpPr>
          <p:spPr bwMode="auto">
            <a:xfrm>
              <a:off x="4258" y="2938"/>
              <a:ext cx="143" cy="18"/>
            </a:xfrm>
            <a:custGeom>
              <a:avLst/>
              <a:gdLst/>
              <a:ahLst/>
              <a:cxnLst>
                <a:cxn ang="0">
                  <a:pos x="26" y="0"/>
                </a:cxn>
                <a:cxn ang="0">
                  <a:pos x="26" y="0"/>
                </a:cxn>
                <a:cxn ang="0">
                  <a:pos x="28" y="2"/>
                </a:cxn>
                <a:cxn ang="0">
                  <a:pos x="28" y="4"/>
                </a:cxn>
                <a:cxn ang="0">
                  <a:pos x="24" y="6"/>
                </a:cxn>
                <a:cxn ang="0">
                  <a:pos x="24" y="6"/>
                </a:cxn>
                <a:cxn ang="0">
                  <a:pos x="12" y="4"/>
                </a:cxn>
                <a:cxn ang="0">
                  <a:pos x="8" y="4"/>
                </a:cxn>
                <a:cxn ang="0">
                  <a:pos x="2" y="6"/>
                </a:cxn>
                <a:cxn ang="0">
                  <a:pos x="2" y="6"/>
                </a:cxn>
                <a:cxn ang="0">
                  <a:pos x="0" y="4"/>
                </a:cxn>
                <a:cxn ang="0">
                  <a:pos x="0" y="2"/>
                </a:cxn>
                <a:cxn ang="0">
                  <a:pos x="0" y="2"/>
                </a:cxn>
                <a:cxn ang="0">
                  <a:pos x="8" y="0"/>
                </a:cxn>
                <a:cxn ang="0">
                  <a:pos x="16" y="0"/>
                </a:cxn>
                <a:cxn ang="0">
                  <a:pos x="26" y="0"/>
                </a:cxn>
              </a:cxnLst>
              <a:rect l="0" t="0" r="r" b="b"/>
              <a:pathLst>
                <a:path w="28" h="6">
                  <a:moveTo>
                    <a:pt x="26" y="0"/>
                  </a:moveTo>
                  <a:lnTo>
                    <a:pt x="26" y="0"/>
                  </a:lnTo>
                  <a:lnTo>
                    <a:pt x="28" y="2"/>
                  </a:lnTo>
                  <a:lnTo>
                    <a:pt x="28" y="4"/>
                  </a:lnTo>
                  <a:lnTo>
                    <a:pt x="24" y="6"/>
                  </a:lnTo>
                  <a:lnTo>
                    <a:pt x="24" y="6"/>
                  </a:lnTo>
                  <a:lnTo>
                    <a:pt x="12" y="4"/>
                  </a:lnTo>
                  <a:lnTo>
                    <a:pt x="8" y="4"/>
                  </a:lnTo>
                  <a:lnTo>
                    <a:pt x="2" y="6"/>
                  </a:lnTo>
                  <a:lnTo>
                    <a:pt x="2" y="6"/>
                  </a:lnTo>
                  <a:lnTo>
                    <a:pt x="0" y="4"/>
                  </a:lnTo>
                  <a:lnTo>
                    <a:pt x="0" y="2"/>
                  </a:lnTo>
                  <a:lnTo>
                    <a:pt x="0" y="2"/>
                  </a:lnTo>
                  <a:lnTo>
                    <a:pt x="8" y="0"/>
                  </a:lnTo>
                  <a:lnTo>
                    <a:pt x="16" y="0"/>
                  </a:lnTo>
                  <a:lnTo>
                    <a:pt x="26" y="0"/>
                  </a:lnTo>
                  <a:close/>
                </a:path>
              </a:pathLst>
            </a:custGeom>
            <a:solidFill>
              <a:srgbClr val="000000"/>
            </a:solidFill>
            <a:ln w="9525">
              <a:noFill/>
              <a:round/>
              <a:headEnd/>
              <a:tailEnd/>
            </a:ln>
          </p:spPr>
          <p:txBody>
            <a:bodyPr/>
            <a:lstStyle/>
            <a:p>
              <a:endParaRPr lang="en-US"/>
            </a:p>
          </p:txBody>
        </p:sp>
        <p:sp>
          <p:nvSpPr>
            <p:cNvPr id="8708" name="Freeform 516"/>
            <p:cNvSpPr>
              <a:spLocks/>
            </p:cNvSpPr>
            <p:nvPr/>
          </p:nvSpPr>
          <p:spPr bwMode="auto">
            <a:xfrm>
              <a:off x="2168" y="3080"/>
              <a:ext cx="39" cy="30"/>
            </a:xfrm>
            <a:custGeom>
              <a:avLst/>
              <a:gdLst/>
              <a:ahLst/>
              <a:cxnLst>
                <a:cxn ang="0">
                  <a:pos x="8" y="0"/>
                </a:cxn>
                <a:cxn ang="0">
                  <a:pos x="8" y="0"/>
                </a:cxn>
                <a:cxn ang="0">
                  <a:pos x="8" y="2"/>
                </a:cxn>
                <a:cxn ang="0">
                  <a:pos x="8" y="6"/>
                </a:cxn>
                <a:cxn ang="0">
                  <a:pos x="6" y="10"/>
                </a:cxn>
                <a:cxn ang="0">
                  <a:pos x="6" y="10"/>
                </a:cxn>
                <a:cxn ang="0">
                  <a:pos x="2" y="10"/>
                </a:cxn>
                <a:cxn ang="0">
                  <a:pos x="0" y="10"/>
                </a:cxn>
                <a:cxn ang="0">
                  <a:pos x="0" y="10"/>
                </a:cxn>
                <a:cxn ang="0">
                  <a:pos x="2" y="4"/>
                </a:cxn>
                <a:cxn ang="0">
                  <a:pos x="4" y="0"/>
                </a:cxn>
                <a:cxn ang="0">
                  <a:pos x="8" y="0"/>
                </a:cxn>
                <a:cxn ang="0">
                  <a:pos x="8" y="0"/>
                </a:cxn>
              </a:cxnLst>
              <a:rect l="0" t="0" r="r" b="b"/>
              <a:pathLst>
                <a:path w="8" h="10">
                  <a:moveTo>
                    <a:pt x="8" y="0"/>
                  </a:moveTo>
                  <a:lnTo>
                    <a:pt x="8" y="0"/>
                  </a:lnTo>
                  <a:lnTo>
                    <a:pt x="8" y="2"/>
                  </a:lnTo>
                  <a:lnTo>
                    <a:pt x="8" y="6"/>
                  </a:lnTo>
                  <a:lnTo>
                    <a:pt x="6" y="10"/>
                  </a:lnTo>
                  <a:lnTo>
                    <a:pt x="6" y="10"/>
                  </a:lnTo>
                  <a:lnTo>
                    <a:pt x="2" y="10"/>
                  </a:lnTo>
                  <a:lnTo>
                    <a:pt x="0" y="10"/>
                  </a:lnTo>
                  <a:lnTo>
                    <a:pt x="0" y="10"/>
                  </a:lnTo>
                  <a:lnTo>
                    <a:pt x="2" y="4"/>
                  </a:lnTo>
                  <a:lnTo>
                    <a:pt x="4" y="0"/>
                  </a:lnTo>
                  <a:lnTo>
                    <a:pt x="8" y="0"/>
                  </a:lnTo>
                  <a:lnTo>
                    <a:pt x="8" y="0"/>
                  </a:lnTo>
                  <a:close/>
                </a:path>
              </a:pathLst>
            </a:custGeom>
            <a:solidFill>
              <a:srgbClr val="000000"/>
            </a:solidFill>
            <a:ln w="9525">
              <a:noFill/>
              <a:round/>
              <a:headEnd/>
              <a:tailEnd/>
            </a:ln>
          </p:spPr>
          <p:txBody>
            <a:bodyPr/>
            <a:lstStyle/>
            <a:p>
              <a:endParaRPr lang="en-US"/>
            </a:p>
          </p:txBody>
        </p:sp>
        <p:sp>
          <p:nvSpPr>
            <p:cNvPr id="8709" name="Freeform 517"/>
            <p:cNvSpPr>
              <a:spLocks/>
            </p:cNvSpPr>
            <p:nvPr/>
          </p:nvSpPr>
          <p:spPr bwMode="auto">
            <a:xfrm>
              <a:off x="4621" y="2933"/>
              <a:ext cx="181" cy="314"/>
            </a:xfrm>
            <a:custGeom>
              <a:avLst/>
              <a:gdLst/>
              <a:ahLst/>
              <a:cxnLst>
                <a:cxn ang="0">
                  <a:pos x="36" y="2"/>
                </a:cxn>
                <a:cxn ang="0">
                  <a:pos x="30" y="46"/>
                </a:cxn>
                <a:cxn ang="0">
                  <a:pos x="30" y="46"/>
                </a:cxn>
                <a:cxn ang="0">
                  <a:pos x="18" y="78"/>
                </a:cxn>
                <a:cxn ang="0">
                  <a:pos x="12" y="92"/>
                </a:cxn>
                <a:cxn ang="0">
                  <a:pos x="4" y="106"/>
                </a:cxn>
                <a:cxn ang="0">
                  <a:pos x="4" y="106"/>
                </a:cxn>
                <a:cxn ang="0">
                  <a:pos x="2" y="106"/>
                </a:cxn>
                <a:cxn ang="0">
                  <a:pos x="0" y="106"/>
                </a:cxn>
                <a:cxn ang="0">
                  <a:pos x="0" y="106"/>
                </a:cxn>
                <a:cxn ang="0">
                  <a:pos x="8" y="90"/>
                </a:cxn>
                <a:cxn ang="0">
                  <a:pos x="8" y="90"/>
                </a:cxn>
                <a:cxn ang="0">
                  <a:pos x="18" y="66"/>
                </a:cxn>
                <a:cxn ang="0">
                  <a:pos x="26" y="42"/>
                </a:cxn>
                <a:cxn ang="0">
                  <a:pos x="30" y="0"/>
                </a:cxn>
                <a:cxn ang="0">
                  <a:pos x="30" y="0"/>
                </a:cxn>
                <a:cxn ang="0">
                  <a:pos x="34" y="0"/>
                </a:cxn>
                <a:cxn ang="0">
                  <a:pos x="36" y="2"/>
                </a:cxn>
                <a:cxn ang="0">
                  <a:pos x="36" y="2"/>
                </a:cxn>
              </a:cxnLst>
              <a:rect l="0" t="0" r="r" b="b"/>
              <a:pathLst>
                <a:path w="36" h="106">
                  <a:moveTo>
                    <a:pt x="36" y="2"/>
                  </a:moveTo>
                  <a:lnTo>
                    <a:pt x="30" y="46"/>
                  </a:lnTo>
                  <a:lnTo>
                    <a:pt x="30" y="46"/>
                  </a:lnTo>
                  <a:lnTo>
                    <a:pt x="18" y="78"/>
                  </a:lnTo>
                  <a:lnTo>
                    <a:pt x="12" y="92"/>
                  </a:lnTo>
                  <a:lnTo>
                    <a:pt x="4" y="106"/>
                  </a:lnTo>
                  <a:lnTo>
                    <a:pt x="4" y="106"/>
                  </a:lnTo>
                  <a:lnTo>
                    <a:pt x="2" y="106"/>
                  </a:lnTo>
                  <a:lnTo>
                    <a:pt x="0" y="106"/>
                  </a:lnTo>
                  <a:lnTo>
                    <a:pt x="0" y="106"/>
                  </a:lnTo>
                  <a:lnTo>
                    <a:pt x="8" y="90"/>
                  </a:lnTo>
                  <a:lnTo>
                    <a:pt x="8" y="90"/>
                  </a:lnTo>
                  <a:lnTo>
                    <a:pt x="18" y="66"/>
                  </a:lnTo>
                  <a:lnTo>
                    <a:pt x="26" y="42"/>
                  </a:lnTo>
                  <a:lnTo>
                    <a:pt x="30" y="0"/>
                  </a:lnTo>
                  <a:lnTo>
                    <a:pt x="30" y="0"/>
                  </a:lnTo>
                  <a:lnTo>
                    <a:pt x="34" y="0"/>
                  </a:lnTo>
                  <a:lnTo>
                    <a:pt x="36" y="2"/>
                  </a:lnTo>
                  <a:lnTo>
                    <a:pt x="36" y="2"/>
                  </a:lnTo>
                  <a:close/>
                </a:path>
              </a:pathLst>
            </a:custGeom>
            <a:solidFill>
              <a:srgbClr val="000000"/>
            </a:solidFill>
            <a:ln w="9525">
              <a:noFill/>
              <a:round/>
              <a:headEnd/>
              <a:tailEnd/>
            </a:ln>
          </p:spPr>
          <p:txBody>
            <a:bodyPr/>
            <a:lstStyle/>
            <a:p>
              <a:endParaRPr lang="en-US"/>
            </a:p>
          </p:txBody>
        </p:sp>
        <p:sp>
          <p:nvSpPr>
            <p:cNvPr id="8710" name="Freeform 518"/>
            <p:cNvSpPr>
              <a:spLocks/>
            </p:cNvSpPr>
            <p:nvPr/>
          </p:nvSpPr>
          <p:spPr bwMode="auto">
            <a:xfrm>
              <a:off x="4329" y="2952"/>
              <a:ext cx="182" cy="229"/>
            </a:xfrm>
            <a:custGeom>
              <a:avLst/>
              <a:gdLst/>
              <a:ahLst/>
              <a:cxnLst>
                <a:cxn ang="0">
                  <a:pos x="36" y="2"/>
                </a:cxn>
                <a:cxn ang="0">
                  <a:pos x="36" y="2"/>
                </a:cxn>
                <a:cxn ang="0">
                  <a:pos x="32" y="20"/>
                </a:cxn>
                <a:cxn ang="0">
                  <a:pos x="28" y="38"/>
                </a:cxn>
                <a:cxn ang="0">
                  <a:pos x="20" y="56"/>
                </a:cxn>
                <a:cxn ang="0">
                  <a:pos x="10" y="72"/>
                </a:cxn>
                <a:cxn ang="0">
                  <a:pos x="10" y="72"/>
                </a:cxn>
                <a:cxn ang="0">
                  <a:pos x="8" y="76"/>
                </a:cxn>
                <a:cxn ang="0">
                  <a:pos x="6" y="78"/>
                </a:cxn>
                <a:cxn ang="0">
                  <a:pos x="0" y="78"/>
                </a:cxn>
                <a:cxn ang="0">
                  <a:pos x="0" y="78"/>
                </a:cxn>
                <a:cxn ang="0">
                  <a:pos x="2" y="74"/>
                </a:cxn>
                <a:cxn ang="0">
                  <a:pos x="4" y="70"/>
                </a:cxn>
                <a:cxn ang="0">
                  <a:pos x="10" y="60"/>
                </a:cxn>
                <a:cxn ang="0">
                  <a:pos x="10" y="60"/>
                </a:cxn>
                <a:cxn ang="0">
                  <a:pos x="18" y="46"/>
                </a:cxn>
                <a:cxn ang="0">
                  <a:pos x="24" y="32"/>
                </a:cxn>
                <a:cxn ang="0">
                  <a:pos x="28" y="16"/>
                </a:cxn>
                <a:cxn ang="0">
                  <a:pos x="32" y="0"/>
                </a:cxn>
                <a:cxn ang="0">
                  <a:pos x="32" y="0"/>
                </a:cxn>
                <a:cxn ang="0">
                  <a:pos x="34" y="0"/>
                </a:cxn>
                <a:cxn ang="0">
                  <a:pos x="36" y="2"/>
                </a:cxn>
                <a:cxn ang="0">
                  <a:pos x="36" y="2"/>
                </a:cxn>
              </a:cxnLst>
              <a:rect l="0" t="0" r="r" b="b"/>
              <a:pathLst>
                <a:path w="36" h="78">
                  <a:moveTo>
                    <a:pt x="36" y="2"/>
                  </a:moveTo>
                  <a:lnTo>
                    <a:pt x="36" y="2"/>
                  </a:lnTo>
                  <a:lnTo>
                    <a:pt x="32" y="20"/>
                  </a:lnTo>
                  <a:lnTo>
                    <a:pt x="28" y="38"/>
                  </a:lnTo>
                  <a:lnTo>
                    <a:pt x="20" y="56"/>
                  </a:lnTo>
                  <a:lnTo>
                    <a:pt x="10" y="72"/>
                  </a:lnTo>
                  <a:lnTo>
                    <a:pt x="10" y="72"/>
                  </a:lnTo>
                  <a:lnTo>
                    <a:pt x="8" y="76"/>
                  </a:lnTo>
                  <a:lnTo>
                    <a:pt x="6" y="78"/>
                  </a:lnTo>
                  <a:lnTo>
                    <a:pt x="0" y="78"/>
                  </a:lnTo>
                  <a:lnTo>
                    <a:pt x="0" y="78"/>
                  </a:lnTo>
                  <a:lnTo>
                    <a:pt x="2" y="74"/>
                  </a:lnTo>
                  <a:lnTo>
                    <a:pt x="4" y="70"/>
                  </a:lnTo>
                  <a:lnTo>
                    <a:pt x="10" y="60"/>
                  </a:lnTo>
                  <a:lnTo>
                    <a:pt x="10" y="60"/>
                  </a:lnTo>
                  <a:lnTo>
                    <a:pt x="18" y="46"/>
                  </a:lnTo>
                  <a:lnTo>
                    <a:pt x="24" y="32"/>
                  </a:lnTo>
                  <a:lnTo>
                    <a:pt x="28" y="16"/>
                  </a:lnTo>
                  <a:lnTo>
                    <a:pt x="32" y="0"/>
                  </a:lnTo>
                  <a:lnTo>
                    <a:pt x="32" y="0"/>
                  </a:lnTo>
                  <a:lnTo>
                    <a:pt x="34" y="0"/>
                  </a:lnTo>
                  <a:lnTo>
                    <a:pt x="36" y="2"/>
                  </a:lnTo>
                  <a:lnTo>
                    <a:pt x="36" y="2"/>
                  </a:lnTo>
                  <a:close/>
                </a:path>
              </a:pathLst>
            </a:custGeom>
            <a:solidFill>
              <a:srgbClr val="000000"/>
            </a:solidFill>
            <a:ln w="9525">
              <a:noFill/>
              <a:round/>
              <a:headEnd/>
              <a:tailEnd/>
            </a:ln>
          </p:spPr>
          <p:txBody>
            <a:bodyPr/>
            <a:lstStyle/>
            <a:p>
              <a:endParaRPr lang="en-US"/>
            </a:p>
          </p:txBody>
        </p:sp>
        <p:sp>
          <p:nvSpPr>
            <p:cNvPr id="8711" name="Freeform 519"/>
            <p:cNvSpPr>
              <a:spLocks/>
            </p:cNvSpPr>
            <p:nvPr/>
          </p:nvSpPr>
          <p:spPr bwMode="auto">
            <a:xfrm>
              <a:off x="1151" y="3146"/>
              <a:ext cx="282" cy="64"/>
            </a:xfrm>
            <a:custGeom>
              <a:avLst/>
              <a:gdLst/>
              <a:ahLst/>
              <a:cxnLst>
                <a:cxn ang="0">
                  <a:pos x="54" y="16"/>
                </a:cxn>
                <a:cxn ang="0">
                  <a:pos x="54" y="16"/>
                </a:cxn>
                <a:cxn ang="0">
                  <a:pos x="56" y="18"/>
                </a:cxn>
                <a:cxn ang="0">
                  <a:pos x="56" y="20"/>
                </a:cxn>
                <a:cxn ang="0">
                  <a:pos x="54" y="22"/>
                </a:cxn>
                <a:cxn ang="0">
                  <a:pos x="54" y="22"/>
                </a:cxn>
                <a:cxn ang="0">
                  <a:pos x="38" y="20"/>
                </a:cxn>
                <a:cxn ang="0">
                  <a:pos x="24" y="16"/>
                </a:cxn>
                <a:cxn ang="0">
                  <a:pos x="12" y="12"/>
                </a:cxn>
                <a:cxn ang="0">
                  <a:pos x="0" y="2"/>
                </a:cxn>
                <a:cxn ang="0">
                  <a:pos x="2" y="0"/>
                </a:cxn>
                <a:cxn ang="0">
                  <a:pos x="2" y="0"/>
                </a:cxn>
                <a:cxn ang="0">
                  <a:pos x="14" y="6"/>
                </a:cxn>
                <a:cxn ang="0">
                  <a:pos x="26" y="10"/>
                </a:cxn>
                <a:cxn ang="0">
                  <a:pos x="40" y="14"/>
                </a:cxn>
                <a:cxn ang="0">
                  <a:pos x="54" y="16"/>
                </a:cxn>
                <a:cxn ang="0">
                  <a:pos x="54" y="16"/>
                </a:cxn>
              </a:cxnLst>
              <a:rect l="0" t="0" r="r" b="b"/>
              <a:pathLst>
                <a:path w="56" h="22">
                  <a:moveTo>
                    <a:pt x="54" y="16"/>
                  </a:moveTo>
                  <a:lnTo>
                    <a:pt x="54" y="16"/>
                  </a:lnTo>
                  <a:lnTo>
                    <a:pt x="56" y="18"/>
                  </a:lnTo>
                  <a:lnTo>
                    <a:pt x="56" y="20"/>
                  </a:lnTo>
                  <a:lnTo>
                    <a:pt x="54" y="22"/>
                  </a:lnTo>
                  <a:lnTo>
                    <a:pt x="54" y="22"/>
                  </a:lnTo>
                  <a:lnTo>
                    <a:pt x="38" y="20"/>
                  </a:lnTo>
                  <a:lnTo>
                    <a:pt x="24" y="16"/>
                  </a:lnTo>
                  <a:lnTo>
                    <a:pt x="12" y="12"/>
                  </a:lnTo>
                  <a:lnTo>
                    <a:pt x="0" y="2"/>
                  </a:lnTo>
                  <a:lnTo>
                    <a:pt x="2" y="0"/>
                  </a:lnTo>
                  <a:lnTo>
                    <a:pt x="2" y="0"/>
                  </a:lnTo>
                  <a:lnTo>
                    <a:pt x="14" y="6"/>
                  </a:lnTo>
                  <a:lnTo>
                    <a:pt x="26" y="10"/>
                  </a:lnTo>
                  <a:lnTo>
                    <a:pt x="40" y="14"/>
                  </a:lnTo>
                  <a:lnTo>
                    <a:pt x="54" y="16"/>
                  </a:lnTo>
                  <a:lnTo>
                    <a:pt x="54" y="16"/>
                  </a:lnTo>
                  <a:close/>
                </a:path>
              </a:pathLst>
            </a:custGeom>
            <a:solidFill>
              <a:srgbClr val="000000"/>
            </a:solidFill>
            <a:ln w="9525">
              <a:noFill/>
              <a:round/>
              <a:headEnd/>
              <a:tailEnd/>
            </a:ln>
          </p:spPr>
          <p:txBody>
            <a:bodyPr/>
            <a:lstStyle/>
            <a:p>
              <a:endParaRPr lang="en-US"/>
            </a:p>
          </p:txBody>
        </p:sp>
        <p:sp>
          <p:nvSpPr>
            <p:cNvPr id="8712" name="Freeform 520"/>
            <p:cNvSpPr>
              <a:spLocks/>
            </p:cNvSpPr>
            <p:nvPr/>
          </p:nvSpPr>
          <p:spPr bwMode="auto">
            <a:xfrm>
              <a:off x="1041" y="3165"/>
              <a:ext cx="726" cy="112"/>
            </a:xfrm>
            <a:custGeom>
              <a:avLst/>
              <a:gdLst/>
              <a:ahLst/>
              <a:cxnLst>
                <a:cxn ang="0">
                  <a:pos x="16" y="8"/>
                </a:cxn>
                <a:cxn ang="0">
                  <a:pos x="16" y="8"/>
                </a:cxn>
                <a:cxn ang="0">
                  <a:pos x="46" y="20"/>
                </a:cxn>
                <a:cxn ang="0">
                  <a:pos x="60" y="26"/>
                </a:cxn>
                <a:cxn ang="0">
                  <a:pos x="76" y="28"/>
                </a:cxn>
                <a:cxn ang="0">
                  <a:pos x="92" y="32"/>
                </a:cxn>
                <a:cxn ang="0">
                  <a:pos x="108" y="32"/>
                </a:cxn>
                <a:cxn ang="0">
                  <a:pos x="124" y="30"/>
                </a:cxn>
                <a:cxn ang="0">
                  <a:pos x="142" y="28"/>
                </a:cxn>
                <a:cxn ang="0">
                  <a:pos x="142" y="28"/>
                </a:cxn>
                <a:cxn ang="0">
                  <a:pos x="142" y="28"/>
                </a:cxn>
                <a:cxn ang="0">
                  <a:pos x="144" y="30"/>
                </a:cxn>
                <a:cxn ang="0">
                  <a:pos x="144" y="30"/>
                </a:cxn>
                <a:cxn ang="0">
                  <a:pos x="136" y="34"/>
                </a:cxn>
                <a:cxn ang="0">
                  <a:pos x="128" y="36"/>
                </a:cxn>
                <a:cxn ang="0">
                  <a:pos x="120" y="36"/>
                </a:cxn>
                <a:cxn ang="0">
                  <a:pos x="112" y="38"/>
                </a:cxn>
                <a:cxn ang="0">
                  <a:pos x="112" y="38"/>
                </a:cxn>
                <a:cxn ang="0">
                  <a:pos x="86" y="36"/>
                </a:cxn>
                <a:cxn ang="0">
                  <a:pos x="62" y="30"/>
                </a:cxn>
                <a:cxn ang="0">
                  <a:pos x="36" y="24"/>
                </a:cxn>
                <a:cxn ang="0">
                  <a:pos x="14" y="14"/>
                </a:cxn>
                <a:cxn ang="0">
                  <a:pos x="14" y="14"/>
                </a:cxn>
                <a:cxn ang="0">
                  <a:pos x="10" y="10"/>
                </a:cxn>
                <a:cxn ang="0">
                  <a:pos x="4" y="8"/>
                </a:cxn>
                <a:cxn ang="0">
                  <a:pos x="2" y="4"/>
                </a:cxn>
                <a:cxn ang="0">
                  <a:pos x="0" y="2"/>
                </a:cxn>
                <a:cxn ang="0">
                  <a:pos x="2" y="0"/>
                </a:cxn>
                <a:cxn ang="0">
                  <a:pos x="2" y="0"/>
                </a:cxn>
                <a:cxn ang="0">
                  <a:pos x="6" y="0"/>
                </a:cxn>
                <a:cxn ang="0">
                  <a:pos x="8" y="4"/>
                </a:cxn>
                <a:cxn ang="0">
                  <a:pos x="16" y="8"/>
                </a:cxn>
                <a:cxn ang="0">
                  <a:pos x="16" y="8"/>
                </a:cxn>
              </a:cxnLst>
              <a:rect l="0" t="0" r="r" b="b"/>
              <a:pathLst>
                <a:path w="144" h="38">
                  <a:moveTo>
                    <a:pt x="16" y="8"/>
                  </a:moveTo>
                  <a:lnTo>
                    <a:pt x="16" y="8"/>
                  </a:lnTo>
                  <a:lnTo>
                    <a:pt x="46" y="20"/>
                  </a:lnTo>
                  <a:lnTo>
                    <a:pt x="60" y="26"/>
                  </a:lnTo>
                  <a:lnTo>
                    <a:pt x="76" y="28"/>
                  </a:lnTo>
                  <a:lnTo>
                    <a:pt x="92" y="32"/>
                  </a:lnTo>
                  <a:lnTo>
                    <a:pt x="108" y="32"/>
                  </a:lnTo>
                  <a:lnTo>
                    <a:pt x="124" y="30"/>
                  </a:lnTo>
                  <a:lnTo>
                    <a:pt x="142" y="28"/>
                  </a:lnTo>
                  <a:lnTo>
                    <a:pt x="142" y="28"/>
                  </a:lnTo>
                  <a:lnTo>
                    <a:pt x="142" y="28"/>
                  </a:lnTo>
                  <a:lnTo>
                    <a:pt x="144" y="30"/>
                  </a:lnTo>
                  <a:lnTo>
                    <a:pt x="144" y="30"/>
                  </a:lnTo>
                  <a:lnTo>
                    <a:pt x="136" y="34"/>
                  </a:lnTo>
                  <a:lnTo>
                    <a:pt x="128" y="36"/>
                  </a:lnTo>
                  <a:lnTo>
                    <a:pt x="120" y="36"/>
                  </a:lnTo>
                  <a:lnTo>
                    <a:pt x="112" y="38"/>
                  </a:lnTo>
                  <a:lnTo>
                    <a:pt x="112" y="38"/>
                  </a:lnTo>
                  <a:lnTo>
                    <a:pt x="86" y="36"/>
                  </a:lnTo>
                  <a:lnTo>
                    <a:pt x="62" y="30"/>
                  </a:lnTo>
                  <a:lnTo>
                    <a:pt x="36" y="24"/>
                  </a:lnTo>
                  <a:lnTo>
                    <a:pt x="14" y="14"/>
                  </a:lnTo>
                  <a:lnTo>
                    <a:pt x="14" y="14"/>
                  </a:lnTo>
                  <a:lnTo>
                    <a:pt x="10" y="10"/>
                  </a:lnTo>
                  <a:lnTo>
                    <a:pt x="4" y="8"/>
                  </a:lnTo>
                  <a:lnTo>
                    <a:pt x="2" y="4"/>
                  </a:lnTo>
                  <a:lnTo>
                    <a:pt x="0" y="2"/>
                  </a:lnTo>
                  <a:lnTo>
                    <a:pt x="2" y="0"/>
                  </a:lnTo>
                  <a:lnTo>
                    <a:pt x="2" y="0"/>
                  </a:lnTo>
                  <a:lnTo>
                    <a:pt x="6" y="0"/>
                  </a:lnTo>
                  <a:lnTo>
                    <a:pt x="8" y="4"/>
                  </a:lnTo>
                  <a:lnTo>
                    <a:pt x="16" y="8"/>
                  </a:lnTo>
                  <a:lnTo>
                    <a:pt x="16" y="8"/>
                  </a:lnTo>
                  <a:close/>
                </a:path>
              </a:pathLst>
            </a:custGeom>
            <a:solidFill>
              <a:srgbClr val="000000"/>
            </a:solidFill>
            <a:ln w="9525">
              <a:noFill/>
              <a:round/>
              <a:headEnd/>
              <a:tailEnd/>
            </a:ln>
          </p:spPr>
          <p:txBody>
            <a:bodyPr/>
            <a:lstStyle/>
            <a:p>
              <a:endParaRPr lang="en-US"/>
            </a:p>
          </p:txBody>
        </p:sp>
        <p:sp>
          <p:nvSpPr>
            <p:cNvPr id="8713" name="Freeform 521"/>
            <p:cNvSpPr>
              <a:spLocks/>
            </p:cNvSpPr>
            <p:nvPr/>
          </p:nvSpPr>
          <p:spPr bwMode="auto">
            <a:xfrm>
              <a:off x="1524" y="3158"/>
              <a:ext cx="524" cy="52"/>
            </a:xfrm>
            <a:custGeom>
              <a:avLst/>
              <a:gdLst/>
              <a:ahLst/>
              <a:cxnLst>
                <a:cxn ang="0">
                  <a:pos x="68" y="10"/>
                </a:cxn>
                <a:cxn ang="0">
                  <a:pos x="68" y="10"/>
                </a:cxn>
                <a:cxn ang="0">
                  <a:pos x="84" y="6"/>
                </a:cxn>
                <a:cxn ang="0">
                  <a:pos x="102" y="0"/>
                </a:cxn>
                <a:cxn ang="0">
                  <a:pos x="102" y="0"/>
                </a:cxn>
                <a:cxn ang="0">
                  <a:pos x="104" y="4"/>
                </a:cxn>
                <a:cxn ang="0">
                  <a:pos x="104" y="6"/>
                </a:cxn>
                <a:cxn ang="0">
                  <a:pos x="104" y="6"/>
                </a:cxn>
                <a:cxn ang="0">
                  <a:pos x="92" y="10"/>
                </a:cxn>
                <a:cxn ang="0">
                  <a:pos x="80" y="14"/>
                </a:cxn>
                <a:cxn ang="0">
                  <a:pos x="54" y="18"/>
                </a:cxn>
                <a:cxn ang="0">
                  <a:pos x="26" y="18"/>
                </a:cxn>
                <a:cxn ang="0">
                  <a:pos x="2" y="14"/>
                </a:cxn>
                <a:cxn ang="0">
                  <a:pos x="2" y="14"/>
                </a:cxn>
                <a:cxn ang="0">
                  <a:pos x="0" y="14"/>
                </a:cxn>
                <a:cxn ang="0">
                  <a:pos x="0" y="12"/>
                </a:cxn>
                <a:cxn ang="0">
                  <a:pos x="2" y="10"/>
                </a:cxn>
                <a:cxn ang="0">
                  <a:pos x="18" y="12"/>
                </a:cxn>
                <a:cxn ang="0">
                  <a:pos x="68" y="10"/>
                </a:cxn>
              </a:cxnLst>
              <a:rect l="0" t="0" r="r" b="b"/>
              <a:pathLst>
                <a:path w="104" h="18">
                  <a:moveTo>
                    <a:pt x="68" y="10"/>
                  </a:moveTo>
                  <a:lnTo>
                    <a:pt x="68" y="10"/>
                  </a:lnTo>
                  <a:lnTo>
                    <a:pt x="84" y="6"/>
                  </a:lnTo>
                  <a:lnTo>
                    <a:pt x="102" y="0"/>
                  </a:lnTo>
                  <a:lnTo>
                    <a:pt x="102" y="0"/>
                  </a:lnTo>
                  <a:lnTo>
                    <a:pt x="104" y="4"/>
                  </a:lnTo>
                  <a:lnTo>
                    <a:pt x="104" y="6"/>
                  </a:lnTo>
                  <a:lnTo>
                    <a:pt x="104" y="6"/>
                  </a:lnTo>
                  <a:lnTo>
                    <a:pt x="92" y="10"/>
                  </a:lnTo>
                  <a:lnTo>
                    <a:pt x="80" y="14"/>
                  </a:lnTo>
                  <a:lnTo>
                    <a:pt x="54" y="18"/>
                  </a:lnTo>
                  <a:lnTo>
                    <a:pt x="26" y="18"/>
                  </a:lnTo>
                  <a:lnTo>
                    <a:pt x="2" y="14"/>
                  </a:lnTo>
                  <a:lnTo>
                    <a:pt x="2" y="14"/>
                  </a:lnTo>
                  <a:lnTo>
                    <a:pt x="0" y="14"/>
                  </a:lnTo>
                  <a:lnTo>
                    <a:pt x="0" y="12"/>
                  </a:lnTo>
                  <a:lnTo>
                    <a:pt x="2" y="10"/>
                  </a:lnTo>
                  <a:lnTo>
                    <a:pt x="18" y="12"/>
                  </a:lnTo>
                  <a:lnTo>
                    <a:pt x="68" y="10"/>
                  </a:lnTo>
                  <a:close/>
                </a:path>
              </a:pathLst>
            </a:custGeom>
            <a:solidFill>
              <a:srgbClr val="000000"/>
            </a:solidFill>
            <a:ln w="9525">
              <a:noFill/>
              <a:round/>
              <a:headEnd/>
              <a:tailEnd/>
            </a:ln>
          </p:spPr>
          <p:txBody>
            <a:bodyPr/>
            <a:lstStyle/>
            <a:p>
              <a:endParaRPr lang="en-US"/>
            </a:p>
          </p:txBody>
        </p:sp>
        <p:sp>
          <p:nvSpPr>
            <p:cNvPr id="8714" name="Freeform 522"/>
            <p:cNvSpPr>
              <a:spLocks/>
            </p:cNvSpPr>
            <p:nvPr/>
          </p:nvSpPr>
          <p:spPr bwMode="auto">
            <a:xfrm>
              <a:off x="1848" y="3151"/>
              <a:ext cx="349" cy="108"/>
            </a:xfrm>
            <a:custGeom>
              <a:avLst/>
              <a:gdLst/>
              <a:ahLst/>
              <a:cxnLst>
                <a:cxn ang="0">
                  <a:pos x="68" y="16"/>
                </a:cxn>
                <a:cxn ang="0">
                  <a:pos x="68" y="16"/>
                </a:cxn>
                <a:cxn ang="0">
                  <a:pos x="66" y="22"/>
                </a:cxn>
                <a:cxn ang="0">
                  <a:pos x="62" y="26"/>
                </a:cxn>
                <a:cxn ang="0">
                  <a:pos x="58" y="28"/>
                </a:cxn>
                <a:cxn ang="0">
                  <a:pos x="52" y="30"/>
                </a:cxn>
                <a:cxn ang="0">
                  <a:pos x="40" y="32"/>
                </a:cxn>
                <a:cxn ang="0">
                  <a:pos x="28" y="34"/>
                </a:cxn>
                <a:cxn ang="0">
                  <a:pos x="4" y="36"/>
                </a:cxn>
                <a:cxn ang="0">
                  <a:pos x="4" y="36"/>
                </a:cxn>
                <a:cxn ang="0">
                  <a:pos x="0" y="34"/>
                </a:cxn>
                <a:cxn ang="0">
                  <a:pos x="0" y="34"/>
                </a:cxn>
                <a:cxn ang="0">
                  <a:pos x="0" y="32"/>
                </a:cxn>
                <a:cxn ang="0">
                  <a:pos x="0" y="32"/>
                </a:cxn>
                <a:cxn ang="0">
                  <a:pos x="14" y="32"/>
                </a:cxn>
                <a:cxn ang="0">
                  <a:pos x="30" y="30"/>
                </a:cxn>
                <a:cxn ang="0">
                  <a:pos x="58" y="22"/>
                </a:cxn>
                <a:cxn ang="0">
                  <a:pos x="58" y="22"/>
                </a:cxn>
                <a:cxn ang="0">
                  <a:pos x="62" y="18"/>
                </a:cxn>
                <a:cxn ang="0">
                  <a:pos x="64" y="12"/>
                </a:cxn>
                <a:cxn ang="0">
                  <a:pos x="62" y="2"/>
                </a:cxn>
                <a:cxn ang="0">
                  <a:pos x="62" y="2"/>
                </a:cxn>
                <a:cxn ang="0">
                  <a:pos x="64" y="0"/>
                </a:cxn>
                <a:cxn ang="0">
                  <a:pos x="66" y="0"/>
                </a:cxn>
                <a:cxn ang="0">
                  <a:pos x="66" y="0"/>
                </a:cxn>
                <a:cxn ang="0">
                  <a:pos x="68" y="4"/>
                </a:cxn>
                <a:cxn ang="0">
                  <a:pos x="70" y="8"/>
                </a:cxn>
                <a:cxn ang="0">
                  <a:pos x="68" y="16"/>
                </a:cxn>
                <a:cxn ang="0">
                  <a:pos x="68" y="16"/>
                </a:cxn>
              </a:cxnLst>
              <a:rect l="0" t="0" r="r" b="b"/>
              <a:pathLst>
                <a:path w="70" h="36">
                  <a:moveTo>
                    <a:pt x="68" y="16"/>
                  </a:moveTo>
                  <a:lnTo>
                    <a:pt x="68" y="16"/>
                  </a:lnTo>
                  <a:lnTo>
                    <a:pt x="66" y="22"/>
                  </a:lnTo>
                  <a:lnTo>
                    <a:pt x="62" y="26"/>
                  </a:lnTo>
                  <a:lnTo>
                    <a:pt x="58" y="28"/>
                  </a:lnTo>
                  <a:lnTo>
                    <a:pt x="52" y="30"/>
                  </a:lnTo>
                  <a:lnTo>
                    <a:pt x="40" y="32"/>
                  </a:lnTo>
                  <a:lnTo>
                    <a:pt x="28" y="34"/>
                  </a:lnTo>
                  <a:lnTo>
                    <a:pt x="4" y="36"/>
                  </a:lnTo>
                  <a:lnTo>
                    <a:pt x="4" y="36"/>
                  </a:lnTo>
                  <a:lnTo>
                    <a:pt x="0" y="34"/>
                  </a:lnTo>
                  <a:lnTo>
                    <a:pt x="0" y="34"/>
                  </a:lnTo>
                  <a:lnTo>
                    <a:pt x="0" y="32"/>
                  </a:lnTo>
                  <a:lnTo>
                    <a:pt x="0" y="32"/>
                  </a:lnTo>
                  <a:lnTo>
                    <a:pt x="14" y="32"/>
                  </a:lnTo>
                  <a:lnTo>
                    <a:pt x="30" y="30"/>
                  </a:lnTo>
                  <a:lnTo>
                    <a:pt x="58" y="22"/>
                  </a:lnTo>
                  <a:lnTo>
                    <a:pt x="58" y="22"/>
                  </a:lnTo>
                  <a:lnTo>
                    <a:pt x="62" y="18"/>
                  </a:lnTo>
                  <a:lnTo>
                    <a:pt x="64" y="12"/>
                  </a:lnTo>
                  <a:lnTo>
                    <a:pt x="62" y="2"/>
                  </a:lnTo>
                  <a:lnTo>
                    <a:pt x="62" y="2"/>
                  </a:lnTo>
                  <a:lnTo>
                    <a:pt x="64" y="0"/>
                  </a:lnTo>
                  <a:lnTo>
                    <a:pt x="66" y="0"/>
                  </a:lnTo>
                  <a:lnTo>
                    <a:pt x="66" y="0"/>
                  </a:lnTo>
                  <a:lnTo>
                    <a:pt x="68" y="4"/>
                  </a:lnTo>
                  <a:lnTo>
                    <a:pt x="70" y="8"/>
                  </a:lnTo>
                  <a:lnTo>
                    <a:pt x="68" y="16"/>
                  </a:lnTo>
                  <a:lnTo>
                    <a:pt x="68" y="16"/>
                  </a:lnTo>
                  <a:close/>
                </a:path>
              </a:pathLst>
            </a:custGeom>
            <a:solidFill>
              <a:srgbClr val="000000"/>
            </a:solidFill>
            <a:ln w="9525">
              <a:noFill/>
              <a:round/>
              <a:headEnd/>
              <a:tailEnd/>
            </a:ln>
          </p:spPr>
          <p:txBody>
            <a:bodyPr/>
            <a:lstStyle/>
            <a:p>
              <a:endParaRPr lang="en-US"/>
            </a:p>
          </p:txBody>
        </p:sp>
        <p:sp>
          <p:nvSpPr>
            <p:cNvPr id="8715" name="Freeform 523"/>
            <p:cNvSpPr>
              <a:spLocks/>
            </p:cNvSpPr>
            <p:nvPr/>
          </p:nvSpPr>
          <p:spPr bwMode="auto">
            <a:xfrm>
              <a:off x="3746" y="3057"/>
              <a:ext cx="62" cy="41"/>
            </a:xfrm>
            <a:custGeom>
              <a:avLst/>
              <a:gdLst/>
              <a:ahLst/>
              <a:cxnLst>
                <a:cxn ang="0">
                  <a:pos x="12" y="10"/>
                </a:cxn>
                <a:cxn ang="0">
                  <a:pos x="12" y="10"/>
                </a:cxn>
                <a:cxn ang="0">
                  <a:pos x="12" y="12"/>
                </a:cxn>
                <a:cxn ang="0">
                  <a:pos x="10" y="14"/>
                </a:cxn>
                <a:cxn ang="0">
                  <a:pos x="10" y="14"/>
                </a:cxn>
                <a:cxn ang="0">
                  <a:pos x="6" y="12"/>
                </a:cxn>
                <a:cxn ang="0">
                  <a:pos x="2" y="10"/>
                </a:cxn>
                <a:cxn ang="0">
                  <a:pos x="2" y="10"/>
                </a:cxn>
                <a:cxn ang="0">
                  <a:pos x="0" y="6"/>
                </a:cxn>
                <a:cxn ang="0">
                  <a:pos x="0" y="2"/>
                </a:cxn>
                <a:cxn ang="0">
                  <a:pos x="0" y="0"/>
                </a:cxn>
                <a:cxn ang="0">
                  <a:pos x="0" y="0"/>
                </a:cxn>
                <a:cxn ang="0">
                  <a:pos x="4" y="2"/>
                </a:cxn>
                <a:cxn ang="0">
                  <a:pos x="6" y="6"/>
                </a:cxn>
                <a:cxn ang="0">
                  <a:pos x="8" y="8"/>
                </a:cxn>
                <a:cxn ang="0">
                  <a:pos x="12" y="10"/>
                </a:cxn>
                <a:cxn ang="0">
                  <a:pos x="12" y="10"/>
                </a:cxn>
              </a:cxnLst>
              <a:rect l="0" t="0" r="r" b="b"/>
              <a:pathLst>
                <a:path w="12" h="14">
                  <a:moveTo>
                    <a:pt x="12" y="10"/>
                  </a:moveTo>
                  <a:lnTo>
                    <a:pt x="12" y="10"/>
                  </a:lnTo>
                  <a:lnTo>
                    <a:pt x="12" y="12"/>
                  </a:lnTo>
                  <a:lnTo>
                    <a:pt x="10" y="14"/>
                  </a:lnTo>
                  <a:lnTo>
                    <a:pt x="10" y="14"/>
                  </a:lnTo>
                  <a:lnTo>
                    <a:pt x="6" y="12"/>
                  </a:lnTo>
                  <a:lnTo>
                    <a:pt x="2" y="10"/>
                  </a:lnTo>
                  <a:lnTo>
                    <a:pt x="2" y="10"/>
                  </a:lnTo>
                  <a:lnTo>
                    <a:pt x="0" y="6"/>
                  </a:lnTo>
                  <a:lnTo>
                    <a:pt x="0" y="2"/>
                  </a:lnTo>
                  <a:lnTo>
                    <a:pt x="0" y="0"/>
                  </a:lnTo>
                  <a:lnTo>
                    <a:pt x="0" y="0"/>
                  </a:lnTo>
                  <a:lnTo>
                    <a:pt x="4" y="2"/>
                  </a:lnTo>
                  <a:lnTo>
                    <a:pt x="6" y="6"/>
                  </a:lnTo>
                  <a:lnTo>
                    <a:pt x="8" y="8"/>
                  </a:lnTo>
                  <a:lnTo>
                    <a:pt x="12" y="10"/>
                  </a:lnTo>
                  <a:lnTo>
                    <a:pt x="12" y="10"/>
                  </a:lnTo>
                  <a:close/>
                </a:path>
              </a:pathLst>
            </a:custGeom>
            <a:solidFill>
              <a:srgbClr val="000000"/>
            </a:solidFill>
            <a:ln w="9525">
              <a:noFill/>
              <a:round/>
              <a:headEnd/>
              <a:tailEnd/>
            </a:ln>
          </p:spPr>
          <p:txBody>
            <a:bodyPr/>
            <a:lstStyle/>
            <a:p>
              <a:endParaRPr lang="en-US"/>
            </a:p>
          </p:txBody>
        </p:sp>
        <p:sp>
          <p:nvSpPr>
            <p:cNvPr id="8716" name="Freeform 524"/>
            <p:cNvSpPr>
              <a:spLocks/>
            </p:cNvSpPr>
            <p:nvPr/>
          </p:nvSpPr>
          <p:spPr bwMode="auto">
            <a:xfrm>
              <a:off x="1073" y="3247"/>
              <a:ext cx="39" cy="348"/>
            </a:xfrm>
            <a:custGeom>
              <a:avLst/>
              <a:gdLst/>
              <a:ahLst/>
              <a:cxnLst>
                <a:cxn ang="0">
                  <a:pos x="6" y="10"/>
                </a:cxn>
                <a:cxn ang="0">
                  <a:pos x="4" y="62"/>
                </a:cxn>
                <a:cxn ang="0">
                  <a:pos x="4" y="62"/>
                </a:cxn>
                <a:cxn ang="0">
                  <a:pos x="4" y="76"/>
                </a:cxn>
                <a:cxn ang="0">
                  <a:pos x="6" y="90"/>
                </a:cxn>
                <a:cxn ang="0">
                  <a:pos x="8" y="104"/>
                </a:cxn>
                <a:cxn ang="0">
                  <a:pos x="8" y="118"/>
                </a:cxn>
                <a:cxn ang="0">
                  <a:pos x="8" y="118"/>
                </a:cxn>
                <a:cxn ang="0">
                  <a:pos x="4" y="118"/>
                </a:cxn>
                <a:cxn ang="0">
                  <a:pos x="2" y="118"/>
                </a:cxn>
                <a:cxn ang="0">
                  <a:pos x="2" y="116"/>
                </a:cxn>
                <a:cxn ang="0">
                  <a:pos x="2" y="116"/>
                </a:cxn>
                <a:cxn ang="0">
                  <a:pos x="2" y="104"/>
                </a:cxn>
                <a:cxn ang="0">
                  <a:pos x="2" y="94"/>
                </a:cxn>
                <a:cxn ang="0">
                  <a:pos x="0" y="74"/>
                </a:cxn>
                <a:cxn ang="0">
                  <a:pos x="0" y="32"/>
                </a:cxn>
                <a:cxn ang="0">
                  <a:pos x="0" y="32"/>
                </a:cxn>
                <a:cxn ang="0">
                  <a:pos x="0" y="18"/>
                </a:cxn>
                <a:cxn ang="0">
                  <a:pos x="0" y="2"/>
                </a:cxn>
                <a:cxn ang="0">
                  <a:pos x="0" y="2"/>
                </a:cxn>
                <a:cxn ang="0">
                  <a:pos x="2" y="0"/>
                </a:cxn>
                <a:cxn ang="0">
                  <a:pos x="4" y="0"/>
                </a:cxn>
                <a:cxn ang="0">
                  <a:pos x="6" y="10"/>
                </a:cxn>
              </a:cxnLst>
              <a:rect l="0" t="0" r="r" b="b"/>
              <a:pathLst>
                <a:path w="8" h="118">
                  <a:moveTo>
                    <a:pt x="6" y="10"/>
                  </a:moveTo>
                  <a:lnTo>
                    <a:pt x="4" y="62"/>
                  </a:lnTo>
                  <a:lnTo>
                    <a:pt x="4" y="62"/>
                  </a:lnTo>
                  <a:lnTo>
                    <a:pt x="4" y="76"/>
                  </a:lnTo>
                  <a:lnTo>
                    <a:pt x="6" y="90"/>
                  </a:lnTo>
                  <a:lnTo>
                    <a:pt x="8" y="104"/>
                  </a:lnTo>
                  <a:lnTo>
                    <a:pt x="8" y="118"/>
                  </a:lnTo>
                  <a:lnTo>
                    <a:pt x="8" y="118"/>
                  </a:lnTo>
                  <a:lnTo>
                    <a:pt x="4" y="118"/>
                  </a:lnTo>
                  <a:lnTo>
                    <a:pt x="2" y="118"/>
                  </a:lnTo>
                  <a:lnTo>
                    <a:pt x="2" y="116"/>
                  </a:lnTo>
                  <a:lnTo>
                    <a:pt x="2" y="116"/>
                  </a:lnTo>
                  <a:lnTo>
                    <a:pt x="2" y="104"/>
                  </a:lnTo>
                  <a:lnTo>
                    <a:pt x="2" y="94"/>
                  </a:lnTo>
                  <a:lnTo>
                    <a:pt x="0" y="74"/>
                  </a:lnTo>
                  <a:lnTo>
                    <a:pt x="0" y="32"/>
                  </a:lnTo>
                  <a:lnTo>
                    <a:pt x="0" y="32"/>
                  </a:lnTo>
                  <a:lnTo>
                    <a:pt x="0" y="18"/>
                  </a:lnTo>
                  <a:lnTo>
                    <a:pt x="0" y="2"/>
                  </a:lnTo>
                  <a:lnTo>
                    <a:pt x="0" y="2"/>
                  </a:lnTo>
                  <a:lnTo>
                    <a:pt x="2" y="0"/>
                  </a:lnTo>
                  <a:lnTo>
                    <a:pt x="4" y="0"/>
                  </a:lnTo>
                  <a:lnTo>
                    <a:pt x="6" y="10"/>
                  </a:lnTo>
                  <a:close/>
                </a:path>
              </a:pathLst>
            </a:custGeom>
            <a:solidFill>
              <a:srgbClr val="000000"/>
            </a:solidFill>
            <a:ln w="9525">
              <a:noFill/>
              <a:round/>
              <a:headEnd/>
              <a:tailEnd/>
            </a:ln>
          </p:spPr>
          <p:txBody>
            <a:bodyPr/>
            <a:lstStyle/>
            <a:p>
              <a:endParaRPr lang="en-US"/>
            </a:p>
          </p:txBody>
        </p:sp>
        <p:sp>
          <p:nvSpPr>
            <p:cNvPr id="8717" name="Freeform 525"/>
            <p:cNvSpPr>
              <a:spLocks/>
            </p:cNvSpPr>
            <p:nvPr/>
          </p:nvSpPr>
          <p:spPr bwMode="auto">
            <a:xfrm>
              <a:off x="3354" y="3094"/>
              <a:ext cx="182" cy="153"/>
            </a:xfrm>
            <a:custGeom>
              <a:avLst/>
              <a:gdLst/>
              <a:ahLst/>
              <a:cxnLst>
                <a:cxn ang="0">
                  <a:pos x="36" y="48"/>
                </a:cxn>
                <a:cxn ang="0">
                  <a:pos x="36" y="48"/>
                </a:cxn>
                <a:cxn ang="0">
                  <a:pos x="36" y="52"/>
                </a:cxn>
                <a:cxn ang="0">
                  <a:pos x="32" y="52"/>
                </a:cxn>
                <a:cxn ang="0">
                  <a:pos x="32" y="52"/>
                </a:cxn>
                <a:cxn ang="0">
                  <a:pos x="16" y="30"/>
                </a:cxn>
                <a:cxn ang="0">
                  <a:pos x="2" y="6"/>
                </a:cxn>
                <a:cxn ang="0">
                  <a:pos x="2" y="6"/>
                </a:cxn>
                <a:cxn ang="0">
                  <a:pos x="0" y="2"/>
                </a:cxn>
                <a:cxn ang="0">
                  <a:pos x="0" y="0"/>
                </a:cxn>
                <a:cxn ang="0">
                  <a:pos x="2" y="0"/>
                </a:cxn>
                <a:cxn ang="0">
                  <a:pos x="2" y="0"/>
                </a:cxn>
                <a:cxn ang="0">
                  <a:pos x="18" y="24"/>
                </a:cxn>
                <a:cxn ang="0">
                  <a:pos x="28" y="36"/>
                </a:cxn>
                <a:cxn ang="0">
                  <a:pos x="36" y="48"/>
                </a:cxn>
                <a:cxn ang="0">
                  <a:pos x="36" y="48"/>
                </a:cxn>
              </a:cxnLst>
              <a:rect l="0" t="0" r="r" b="b"/>
              <a:pathLst>
                <a:path w="36" h="52">
                  <a:moveTo>
                    <a:pt x="36" y="48"/>
                  </a:moveTo>
                  <a:lnTo>
                    <a:pt x="36" y="48"/>
                  </a:lnTo>
                  <a:lnTo>
                    <a:pt x="36" y="52"/>
                  </a:lnTo>
                  <a:lnTo>
                    <a:pt x="32" y="52"/>
                  </a:lnTo>
                  <a:lnTo>
                    <a:pt x="32" y="52"/>
                  </a:lnTo>
                  <a:lnTo>
                    <a:pt x="16" y="30"/>
                  </a:lnTo>
                  <a:lnTo>
                    <a:pt x="2" y="6"/>
                  </a:lnTo>
                  <a:lnTo>
                    <a:pt x="2" y="6"/>
                  </a:lnTo>
                  <a:lnTo>
                    <a:pt x="0" y="2"/>
                  </a:lnTo>
                  <a:lnTo>
                    <a:pt x="0" y="0"/>
                  </a:lnTo>
                  <a:lnTo>
                    <a:pt x="2" y="0"/>
                  </a:lnTo>
                  <a:lnTo>
                    <a:pt x="2" y="0"/>
                  </a:lnTo>
                  <a:lnTo>
                    <a:pt x="18" y="24"/>
                  </a:lnTo>
                  <a:lnTo>
                    <a:pt x="28" y="36"/>
                  </a:lnTo>
                  <a:lnTo>
                    <a:pt x="36" y="48"/>
                  </a:lnTo>
                  <a:lnTo>
                    <a:pt x="36" y="48"/>
                  </a:lnTo>
                  <a:close/>
                </a:path>
              </a:pathLst>
            </a:custGeom>
            <a:solidFill>
              <a:srgbClr val="000000"/>
            </a:solidFill>
            <a:ln w="9525">
              <a:noFill/>
              <a:round/>
              <a:headEnd/>
              <a:tailEnd/>
            </a:ln>
          </p:spPr>
          <p:txBody>
            <a:bodyPr/>
            <a:lstStyle/>
            <a:p>
              <a:endParaRPr lang="en-US"/>
            </a:p>
          </p:txBody>
        </p:sp>
        <p:sp>
          <p:nvSpPr>
            <p:cNvPr id="8718" name="Freeform 526"/>
            <p:cNvSpPr>
              <a:spLocks/>
            </p:cNvSpPr>
            <p:nvPr/>
          </p:nvSpPr>
          <p:spPr bwMode="auto">
            <a:xfrm>
              <a:off x="2317" y="3199"/>
              <a:ext cx="836" cy="64"/>
            </a:xfrm>
            <a:custGeom>
              <a:avLst/>
              <a:gdLst/>
              <a:ahLst/>
              <a:cxnLst>
                <a:cxn ang="0">
                  <a:pos x="84" y="16"/>
                </a:cxn>
                <a:cxn ang="0">
                  <a:pos x="84" y="16"/>
                </a:cxn>
                <a:cxn ang="0">
                  <a:pos x="94" y="14"/>
                </a:cxn>
                <a:cxn ang="0">
                  <a:pos x="104" y="14"/>
                </a:cxn>
                <a:cxn ang="0">
                  <a:pos x="122" y="16"/>
                </a:cxn>
                <a:cxn ang="0">
                  <a:pos x="142" y="16"/>
                </a:cxn>
                <a:cxn ang="0">
                  <a:pos x="152" y="16"/>
                </a:cxn>
                <a:cxn ang="0">
                  <a:pos x="160" y="14"/>
                </a:cxn>
                <a:cxn ang="0">
                  <a:pos x="160" y="14"/>
                </a:cxn>
                <a:cxn ang="0">
                  <a:pos x="164" y="14"/>
                </a:cxn>
                <a:cxn ang="0">
                  <a:pos x="166" y="16"/>
                </a:cxn>
                <a:cxn ang="0">
                  <a:pos x="164" y="18"/>
                </a:cxn>
                <a:cxn ang="0">
                  <a:pos x="164" y="18"/>
                </a:cxn>
                <a:cxn ang="0">
                  <a:pos x="156" y="20"/>
                </a:cxn>
                <a:cxn ang="0">
                  <a:pos x="146" y="20"/>
                </a:cxn>
                <a:cxn ang="0">
                  <a:pos x="124" y="20"/>
                </a:cxn>
                <a:cxn ang="0">
                  <a:pos x="124" y="20"/>
                </a:cxn>
                <a:cxn ang="0">
                  <a:pos x="112" y="18"/>
                </a:cxn>
                <a:cxn ang="0">
                  <a:pos x="100" y="18"/>
                </a:cxn>
                <a:cxn ang="0">
                  <a:pos x="72" y="20"/>
                </a:cxn>
                <a:cxn ang="0">
                  <a:pos x="46" y="22"/>
                </a:cxn>
                <a:cxn ang="0">
                  <a:pos x="34" y="20"/>
                </a:cxn>
                <a:cxn ang="0">
                  <a:pos x="22" y="18"/>
                </a:cxn>
                <a:cxn ang="0">
                  <a:pos x="22" y="18"/>
                </a:cxn>
                <a:cxn ang="0">
                  <a:pos x="10" y="12"/>
                </a:cxn>
                <a:cxn ang="0">
                  <a:pos x="4" y="8"/>
                </a:cxn>
                <a:cxn ang="0">
                  <a:pos x="0" y="2"/>
                </a:cxn>
                <a:cxn ang="0">
                  <a:pos x="0" y="0"/>
                </a:cxn>
                <a:cxn ang="0">
                  <a:pos x="0" y="0"/>
                </a:cxn>
                <a:cxn ang="0">
                  <a:pos x="10" y="8"/>
                </a:cxn>
                <a:cxn ang="0">
                  <a:pos x="20" y="12"/>
                </a:cxn>
                <a:cxn ang="0">
                  <a:pos x="30" y="14"/>
                </a:cxn>
                <a:cxn ang="0">
                  <a:pos x="40" y="16"/>
                </a:cxn>
                <a:cxn ang="0">
                  <a:pos x="62" y="18"/>
                </a:cxn>
                <a:cxn ang="0">
                  <a:pos x="84" y="16"/>
                </a:cxn>
                <a:cxn ang="0">
                  <a:pos x="84" y="16"/>
                </a:cxn>
              </a:cxnLst>
              <a:rect l="0" t="0" r="r" b="b"/>
              <a:pathLst>
                <a:path w="166" h="22">
                  <a:moveTo>
                    <a:pt x="84" y="16"/>
                  </a:moveTo>
                  <a:lnTo>
                    <a:pt x="84" y="16"/>
                  </a:lnTo>
                  <a:lnTo>
                    <a:pt x="94" y="14"/>
                  </a:lnTo>
                  <a:lnTo>
                    <a:pt x="104" y="14"/>
                  </a:lnTo>
                  <a:lnTo>
                    <a:pt x="122" y="16"/>
                  </a:lnTo>
                  <a:lnTo>
                    <a:pt x="142" y="16"/>
                  </a:lnTo>
                  <a:lnTo>
                    <a:pt x="152" y="16"/>
                  </a:lnTo>
                  <a:lnTo>
                    <a:pt x="160" y="14"/>
                  </a:lnTo>
                  <a:lnTo>
                    <a:pt x="160" y="14"/>
                  </a:lnTo>
                  <a:lnTo>
                    <a:pt x="164" y="14"/>
                  </a:lnTo>
                  <a:lnTo>
                    <a:pt x="166" y="16"/>
                  </a:lnTo>
                  <a:lnTo>
                    <a:pt x="164" y="18"/>
                  </a:lnTo>
                  <a:lnTo>
                    <a:pt x="164" y="18"/>
                  </a:lnTo>
                  <a:lnTo>
                    <a:pt x="156" y="20"/>
                  </a:lnTo>
                  <a:lnTo>
                    <a:pt x="146" y="20"/>
                  </a:lnTo>
                  <a:lnTo>
                    <a:pt x="124" y="20"/>
                  </a:lnTo>
                  <a:lnTo>
                    <a:pt x="124" y="20"/>
                  </a:lnTo>
                  <a:lnTo>
                    <a:pt x="112" y="18"/>
                  </a:lnTo>
                  <a:lnTo>
                    <a:pt x="100" y="18"/>
                  </a:lnTo>
                  <a:lnTo>
                    <a:pt x="72" y="20"/>
                  </a:lnTo>
                  <a:lnTo>
                    <a:pt x="46" y="22"/>
                  </a:lnTo>
                  <a:lnTo>
                    <a:pt x="34" y="20"/>
                  </a:lnTo>
                  <a:lnTo>
                    <a:pt x="22" y="18"/>
                  </a:lnTo>
                  <a:lnTo>
                    <a:pt x="22" y="18"/>
                  </a:lnTo>
                  <a:lnTo>
                    <a:pt x="10" y="12"/>
                  </a:lnTo>
                  <a:lnTo>
                    <a:pt x="4" y="8"/>
                  </a:lnTo>
                  <a:lnTo>
                    <a:pt x="0" y="2"/>
                  </a:lnTo>
                  <a:lnTo>
                    <a:pt x="0" y="0"/>
                  </a:lnTo>
                  <a:lnTo>
                    <a:pt x="0" y="0"/>
                  </a:lnTo>
                  <a:lnTo>
                    <a:pt x="10" y="8"/>
                  </a:lnTo>
                  <a:lnTo>
                    <a:pt x="20" y="12"/>
                  </a:lnTo>
                  <a:lnTo>
                    <a:pt x="30" y="14"/>
                  </a:lnTo>
                  <a:lnTo>
                    <a:pt x="40" y="16"/>
                  </a:lnTo>
                  <a:lnTo>
                    <a:pt x="62" y="18"/>
                  </a:lnTo>
                  <a:lnTo>
                    <a:pt x="84" y="16"/>
                  </a:lnTo>
                  <a:lnTo>
                    <a:pt x="84" y="16"/>
                  </a:lnTo>
                  <a:close/>
                </a:path>
              </a:pathLst>
            </a:custGeom>
            <a:solidFill>
              <a:srgbClr val="000000"/>
            </a:solidFill>
            <a:ln w="9525">
              <a:noFill/>
              <a:round/>
              <a:headEnd/>
              <a:tailEnd/>
            </a:ln>
          </p:spPr>
          <p:txBody>
            <a:bodyPr/>
            <a:lstStyle/>
            <a:p>
              <a:endParaRPr lang="en-US"/>
            </a:p>
          </p:txBody>
        </p:sp>
        <p:sp>
          <p:nvSpPr>
            <p:cNvPr id="8719" name="Freeform 527"/>
            <p:cNvSpPr>
              <a:spLocks/>
            </p:cNvSpPr>
            <p:nvPr/>
          </p:nvSpPr>
          <p:spPr bwMode="auto">
            <a:xfrm>
              <a:off x="3263" y="3199"/>
              <a:ext cx="153" cy="307"/>
            </a:xfrm>
            <a:custGeom>
              <a:avLst/>
              <a:gdLst/>
              <a:ahLst/>
              <a:cxnLst>
                <a:cxn ang="0">
                  <a:pos x="30" y="6"/>
                </a:cxn>
                <a:cxn ang="0">
                  <a:pos x="30" y="6"/>
                </a:cxn>
                <a:cxn ang="0">
                  <a:pos x="20" y="30"/>
                </a:cxn>
                <a:cxn ang="0">
                  <a:pos x="14" y="52"/>
                </a:cxn>
                <a:cxn ang="0">
                  <a:pos x="8" y="78"/>
                </a:cxn>
                <a:cxn ang="0">
                  <a:pos x="6" y="102"/>
                </a:cxn>
                <a:cxn ang="0">
                  <a:pos x="6" y="102"/>
                </a:cxn>
                <a:cxn ang="0">
                  <a:pos x="6" y="104"/>
                </a:cxn>
                <a:cxn ang="0">
                  <a:pos x="2" y="104"/>
                </a:cxn>
                <a:cxn ang="0">
                  <a:pos x="0" y="102"/>
                </a:cxn>
                <a:cxn ang="0">
                  <a:pos x="0" y="102"/>
                </a:cxn>
                <a:cxn ang="0">
                  <a:pos x="2" y="84"/>
                </a:cxn>
                <a:cxn ang="0">
                  <a:pos x="6" y="64"/>
                </a:cxn>
                <a:cxn ang="0">
                  <a:pos x="18" y="20"/>
                </a:cxn>
                <a:cxn ang="0">
                  <a:pos x="18" y="20"/>
                </a:cxn>
                <a:cxn ang="0">
                  <a:pos x="22" y="10"/>
                </a:cxn>
                <a:cxn ang="0">
                  <a:pos x="26" y="0"/>
                </a:cxn>
                <a:cxn ang="0">
                  <a:pos x="26" y="0"/>
                </a:cxn>
                <a:cxn ang="0">
                  <a:pos x="28" y="0"/>
                </a:cxn>
                <a:cxn ang="0">
                  <a:pos x="30" y="2"/>
                </a:cxn>
                <a:cxn ang="0">
                  <a:pos x="30" y="6"/>
                </a:cxn>
                <a:cxn ang="0">
                  <a:pos x="30" y="6"/>
                </a:cxn>
              </a:cxnLst>
              <a:rect l="0" t="0" r="r" b="b"/>
              <a:pathLst>
                <a:path w="30" h="104">
                  <a:moveTo>
                    <a:pt x="30" y="6"/>
                  </a:moveTo>
                  <a:lnTo>
                    <a:pt x="30" y="6"/>
                  </a:lnTo>
                  <a:lnTo>
                    <a:pt x="20" y="30"/>
                  </a:lnTo>
                  <a:lnTo>
                    <a:pt x="14" y="52"/>
                  </a:lnTo>
                  <a:lnTo>
                    <a:pt x="8" y="78"/>
                  </a:lnTo>
                  <a:lnTo>
                    <a:pt x="6" y="102"/>
                  </a:lnTo>
                  <a:lnTo>
                    <a:pt x="6" y="102"/>
                  </a:lnTo>
                  <a:lnTo>
                    <a:pt x="6" y="104"/>
                  </a:lnTo>
                  <a:lnTo>
                    <a:pt x="2" y="104"/>
                  </a:lnTo>
                  <a:lnTo>
                    <a:pt x="0" y="102"/>
                  </a:lnTo>
                  <a:lnTo>
                    <a:pt x="0" y="102"/>
                  </a:lnTo>
                  <a:lnTo>
                    <a:pt x="2" y="84"/>
                  </a:lnTo>
                  <a:lnTo>
                    <a:pt x="6" y="64"/>
                  </a:lnTo>
                  <a:lnTo>
                    <a:pt x="18" y="20"/>
                  </a:lnTo>
                  <a:lnTo>
                    <a:pt x="18" y="20"/>
                  </a:lnTo>
                  <a:lnTo>
                    <a:pt x="22" y="10"/>
                  </a:lnTo>
                  <a:lnTo>
                    <a:pt x="26" y="0"/>
                  </a:lnTo>
                  <a:lnTo>
                    <a:pt x="26" y="0"/>
                  </a:lnTo>
                  <a:lnTo>
                    <a:pt x="28" y="0"/>
                  </a:lnTo>
                  <a:lnTo>
                    <a:pt x="30" y="2"/>
                  </a:lnTo>
                  <a:lnTo>
                    <a:pt x="30" y="6"/>
                  </a:lnTo>
                  <a:lnTo>
                    <a:pt x="30" y="6"/>
                  </a:lnTo>
                  <a:close/>
                </a:path>
              </a:pathLst>
            </a:custGeom>
            <a:solidFill>
              <a:srgbClr val="000000"/>
            </a:solidFill>
            <a:ln w="9525">
              <a:noFill/>
              <a:round/>
              <a:headEnd/>
              <a:tailEnd/>
            </a:ln>
          </p:spPr>
          <p:txBody>
            <a:bodyPr/>
            <a:lstStyle/>
            <a:p>
              <a:endParaRPr lang="en-US"/>
            </a:p>
          </p:txBody>
        </p:sp>
        <p:sp>
          <p:nvSpPr>
            <p:cNvPr id="8720" name="Freeform 528"/>
            <p:cNvSpPr>
              <a:spLocks/>
            </p:cNvSpPr>
            <p:nvPr/>
          </p:nvSpPr>
          <p:spPr bwMode="auto">
            <a:xfrm>
              <a:off x="3775" y="3117"/>
              <a:ext cx="182" cy="231"/>
            </a:xfrm>
            <a:custGeom>
              <a:avLst/>
              <a:gdLst/>
              <a:ahLst/>
              <a:cxnLst>
                <a:cxn ang="0">
                  <a:pos x="18" y="2"/>
                </a:cxn>
                <a:cxn ang="0">
                  <a:pos x="18" y="2"/>
                </a:cxn>
                <a:cxn ang="0">
                  <a:pos x="24" y="6"/>
                </a:cxn>
                <a:cxn ang="0">
                  <a:pos x="28" y="10"/>
                </a:cxn>
                <a:cxn ang="0">
                  <a:pos x="34" y="14"/>
                </a:cxn>
                <a:cxn ang="0">
                  <a:pos x="36" y="20"/>
                </a:cxn>
                <a:cxn ang="0">
                  <a:pos x="36" y="20"/>
                </a:cxn>
                <a:cxn ang="0">
                  <a:pos x="26" y="32"/>
                </a:cxn>
                <a:cxn ang="0">
                  <a:pos x="16" y="46"/>
                </a:cxn>
                <a:cxn ang="0">
                  <a:pos x="8" y="60"/>
                </a:cxn>
                <a:cxn ang="0">
                  <a:pos x="4" y="68"/>
                </a:cxn>
                <a:cxn ang="0">
                  <a:pos x="4" y="76"/>
                </a:cxn>
                <a:cxn ang="0">
                  <a:pos x="4" y="76"/>
                </a:cxn>
                <a:cxn ang="0">
                  <a:pos x="2" y="78"/>
                </a:cxn>
                <a:cxn ang="0">
                  <a:pos x="0" y="76"/>
                </a:cxn>
                <a:cxn ang="0">
                  <a:pos x="0" y="76"/>
                </a:cxn>
                <a:cxn ang="0">
                  <a:pos x="0" y="70"/>
                </a:cxn>
                <a:cxn ang="0">
                  <a:pos x="0" y="66"/>
                </a:cxn>
                <a:cxn ang="0">
                  <a:pos x="4" y="54"/>
                </a:cxn>
                <a:cxn ang="0">
                  <a:pos x="30" y="18"/>
                </a:cxn>
                <a:cxn ang="0">
                  <a:pos x="30" y="18"/>
                </a:cxn>
                <a:cxn ang="0">
                  <a:pos x="22" y="12"/>
                </a:cxn>
                <a:cxn ang="0">
                  <a:pos x="12" y="6"/>
                </a:cxn>
                <a:cxn ang="0">
                  <a:pos x="12" y="6"/>
                </a:cxn>
                <a:cxn ang="0">
                  <a:pos x="12" y="4"/>
                </a:cxn>
                <a:cxn ang="0">
                  <a:pos x="14" y="2"/>
                </a:cxn>
                <a:cxn ang="0">
                  <a:pos x="16" y="0"/>
                </a:cxn>
                <a:cxn ang="0">
                  <a:pos x="18" y="2"/>
                </a:cxn>
                <a:cxn ang="0">
                  <a:pos x="18" y="2"/>
                </a:cxn>
              </a:cxnLst>
              <a:rect l="0" t="0" r="r" b="b"/>
              <a:pathLst>
                <a:path w="36" h="78">
                  <a:moveTo>
                    <a:pt x="18" y="2"/>
                  </a:moveTo>
                  <a:lnTo>
                    <a:pt x="18" y="2"/>
                  </a:lnTo>
                  <a:lnTo>
                    <a:pt x="24" y="6"/>
                  </a:lnTo>
                  <a:lnTo>
                    <a:pt x="28" y="10"/>
                  </a:lnTo>
                  <a:lnTo>
                    <a:pt x="34" y="14"/>
                  </a:lnTo>
                  <a:lnTo>
                    <a:pt x="36" y="20"/>
                  </a:lnTo>
                  <a:lnTo>
                    <a:pt x="36" y="20"/>
                  </a:lnTo>
                  <a:lnTo>
                    <a:pt x="26" y="32"/>
                  </a:lnTo>
                  <a:lnTo>
                    <a:pt x="16" y="46"/>
                  </a:lnTo>
                  <a:lnTo>
                    <a:pt x="8" y="60"/>
                  </a:lnTo>
                  <a:lnTo>
                    <a:pt x="4" y="68"/>
                  </a:lnTo>
                  <a:lnTo>
                    <a:pt x="4" y="76"/>
                  </a:lnTo>
                  <a:lnTo>
                    <a:pt x="4" y="76"/>
                  </a:lnTo>
                  <a:lnTo>
                    <a:pt x="2" y="78"/>
                  </a:lnTo>
                  <a:lnTo>
                    <a:pt x="0" y="76"/>
                  </a:lnTo>
                  <a:lnTo>
                    <a:pt x="0" y="76"/>
                  </a:lnTo>
                  <a:lnTo>
                    <a:pt x="0" y="70"/>
                  </a:lnTo>
                  <a:lnTo>
                    <a:pt x="0" y="66"/>
                  </a:lnTo>
                  <a:lnTo>
                    <a:pt x="4" y="54"/>
                  </a:lnTo>
                  <a:lnTo>
                    <a:pt x="30" y="18"/>
                  </a:lnTo>
                  <a:lnTo>
                    <a:pt x="30" y="18"/>
                  </a:lnTo>
                  <a:lnTo>
                    <a:pt x="22" y="12"/>
                  </a:lnTo>
                  <a:lnTo>
                    <a:pt x="12" y="6"/>
                  </a:lnTo>
                  <a:lnTo>
                    <a:pt x="12" y="6"/>
                  </a:lnTo>
                  <a:lnTo>
                    <a:pt x="12" y="4"/>
                  </a:lnTo>
                  <a:lnTo>
                    <a:pt x="14" y="2"/>
                  </a:lnTo>
                  <a:lnTo>
                    <a:pt x="16" y="0"/>
                  </a:lnTo>
                  <a:lnTo>
                    <a:pt x="18" y="2"/>
                  </a:lnTo>
                  <a:lnTo>
                    <a:pt x="18" y="2"/>
                  </a:lnTo>
                  <a:close/>
                </a:path>
              </a:pathLst>
            </a:custGeom>
            <a:solidFill>
              <a:srgbClr val="000000"/>
            </a:solidFill>
            <a:ln w="9525">
              <a:noFill/>
              <a:round/>
              <a:headEnd/>
              <a:tailEnd/>
            </a:ln>
          </p:spPr>
          <p:txBody>
            <a:bodyPr/>
            <a:lstStyle/>
            <a:p>
              <a:endParaRPr lang="en-US"/>
            </a:p>
          </p:txBody>
        </p:sp>
        <p:sp>
          <p:nvSpPr>
            <p:cNvPr id="8721" name="Freeform 529"/>
            <p:cNvSpPr>
              <a:spLocks/>
            </p:cNvSpPr>
            <p:nvPr/>
          </p:nvSpPr>
          <p:spPr bwMode="auto">
            <a:xfrm>
              <a:off x="2087" y="3277"/>
              <a:ext cx="52" cy="307"/>
            </a:xfrm>
            <a:custGeom>
              <a:avLst/>
              <a:gdLst/>
              <a:ahLst/>
              <a:cxnLst>
                <a:cxn ang="0">
                  <a:pos x="8" y="8"/>
                </a:cxn>
                <a:cxn ang="0">
                  <a:pos x="10" y="32"/>
                </a:cxn>
                <a:cxn ang="0">
                  <a:pos x="8" y="70"/>
                </a:cxn>
                <a:cxn ang="0">
                  <a:pos x="8" y="70"/>
                </a:cxn>
                <a:cxn ang="0">
                  <a:pos x="6" y="88"/>
                </a:cxn>
                <a:cxn ang="0">
                  <a:pos x="4" y="100"/>
                </a:cxn>
                <a:cxn ang="0">
                  <a:pos x="2" y="104"/>
                </a:cxn>
                <a:cxn ang="0">
                  <a:pos x="2" y="104"/>
                </a:cxn>
                <a:cxn ang="0">
                  <a:pos x="2" y="88"/>
                </a:cxn>
                <a:cxn ang="0">
                  <a:pos x="2" y="72"/>
                </a:cxn>
                <a:cxn ang="0">
                  <a:pos x="2" y="10"/>
                </a:cxn>
                <a:cxn ang="0">
                  <a:pos x="2" y="10"/>
                </a:cxn>
                <a:cxn ang="0">
                  <a:pos x="0" y="4"/>
                </a:cxn>
                <a:cxn ang="0">
                  <a:pos x="0" y="2"/>
                </a:cxn>
                <a:cxn ang="0">
                  <a:pos x="2" y="0"/>
                </a:cxn>
                <a:cxn ang="0">
                  <a:pos x="2" y="0"/>
                </a:cxn>
                <a:cxn ang="0">
                  <a:pos x="4" y="0"/>
                </a:cxn>
                <a:cxn ang="0">
                  <a:pos x="6" y="2"/>
                </a:cxn>
                <a:cxn ang="0">
                  <a:pos x="8" y="8"/>
                </a:cxn>
                <a:cxn ang="0">
                  <a:pos x="8" y="8"/>
                </a:cxn>
              </a:cxnLst>
              <a:rect l="0" t="0" r="r" b="b"/>
              <a:pathLst>
                <a:path w="10" h="104">
                  <a:moveTo>
                    <a:pt x="8" y="8"/>
                  </a:moveTo>
                  <a:lnTo>
                    <a:pt x="10" y="32"/>
                  </a:lnTo>
                  <a:lnTo>
                    <a:pt x="8" y="70"/>
                  </a:lnTo>
                  <a:lnTo>
                    <a:pt x="8" y="70"/>
                  </a:lnTo>
                  <a:lnTo>
                    <a:pt x="6" y="88"/>
                  </a:lnTo>
                  <a:lnTo>
                    <a:pt x="4" y="100"/>
                  </a:lnTo>
                  <a:lnTo>
                    <a:pt x="2" y="104"/>
                  </a:lnTo>
                  <a:lnTo>
                    <a:pt x="2" y="104"/>
                  </a:lnTo>
                  <a:lnTo>
                    <a:pt x="2" y="88"/>
                  </a:lnTo>
                  <a:lnTo>
                    <a:pt x="2" y="72"/>
                  </a:lnTo>
                  <a:lnTo>
                    <a:pt x="2" y="10"/>
                  </a:lnTo>
                  <a:lnTo>
                    <a:pt x="2" y="10"/>
                  </a:lnTo>
                  <a:lnTo>
                    <a:pt x="0" y="4"/>
                  </a:lnTo>
                  <a:lnTo>
                    <a:pt x="0" y="2"/>
                  </a:lnTo>
                  <a:lnTo>
                    <a:pt x="2" y="0"/>
                  </a:lnTo>
                  <a:lnTo>
                    <a:pt x="2" y="0"/>
                  </a:lnTo>
                  <a:lnTo>
                    <a:pt x="4" y="0"/>
                  </a:lnTo>
                  <a:lnTo>
                    <a:pt x="6" y="2"/>
                  </a:lnTo>
                  <a:lnTo>
                    <a:pt x="8" y="8"/>
                  </a:lnTo>
                  <a:lnTo>
                    <a:pt x="8" y="8"/>
                  </a:lnTo>
                  <a:close/>
                </a:path>
              </a:pathLst>
            </a:custGeom>
            <a:solidFill>
              <a:srgbClr val="000000"/>
            </a:solidFill>
            <a:ln w="9525">
              <a:noFill/>
              <a:round/>
              <a:headEnd/>
              <a:tailEnd/>
            </a:ln>
          </p:spPr>
          <p:txBody>
            <a:bodyPr/>
            <a:lstStyle/>
            <a:p>
              <a:endParaRPr lang="en-US"/>
            </a:p>
          </p:txBody>
        </p:sp>
        <p:sp>
          <p:nvSpPr>
            <p:cNvPr id="8722" name="Freeform 530"/>
            <p:cNvSpPr>
              <a:spLocks/>
            </p:cNvSpPr>
            <p:nvPr/>
          </p:nvSpPr>
          <p:spPr bwMode="auto">
            <a:xfrm>
              <a:off x="2288" y="3281"/>
              <a:ext cx="775" cy="60"/>
            </a:xfrm>
            <a:custGeom>
              <a:avLst/>
              <a:gdLst/>
              <a:ahLst/>
              <a:cxnLst>
                <a:cxn ang="0">
                  <a:pos x="76" y="16"/>
                </a:cxn>
                <a:cxn ang="0">
                  <a:pos x="124" y="12"/>
                </a:cxn>
                <a:cxn ang="0">
                  <a:pos x="124" y="12"/>
                </a:cxn>
                <a:cxn ang="0">
                  <a:pos x="130" y="14"/>
                </a:cxn>
                <a:cxn ang="0">
                  <a:pos x="138" y="12"/>
                </a:cxn>
                <a:cxn ang="0">
                  <a:pos x="152" y="10"/>
                </a:cxn>
                <a:cxn ang="0">
                  <a:pos x="152" y="10"/>
                </a:cxn>
                <a:cxn ang="0">
                  <a:pos x="154" y="12"/>
                </a:cxn>
                <a:cxn ang="0">
                  <a:pos x="154" y="14"/>
                </a:cxn>
                <a:cxn ang="0">
                  <a:pos x="152" y="16"/>
                </a:cxn>
                <a:cxn ang="0">
                  <a:pos x="152" y="16"/>
                </a:cxn>
                <a:cxn ang="0">
                  <a:pos x="134" y="18"/>
                </a:cxn>
                <a:cxn ang="0">
                  <a:pos x="118" y="16"/>
                </a:cxn>
                <a:cxn ang="0">
                  <a:pos x="100" y="16"/>
                </a:cxn>
                <a:cxn ang="0">
                  <a:pos x="84" y="18"/>
                </a:cxn>
                <a:cxn ang="0">
                  <a:pos x="84" y="18"/>
                </a:cxn>
                <a:cxn ang="0">
                  <a:pos x="72" y="20"/>
                </a:cxn>
                <a:cxn ang="0">
                  <a:pos x="62" y="18"/>
                </a:cxn>
                <a:cxn ang="0">
                  <a:pos x="40" y="14"/>
                </a:cxn>
                <a:cxn ang="0">
                  <a:pos x="40" y="14"/>
                </a:cxn>
                <a:cxn ang="0">
                  <a:pos x="20" y="12"/>
                </a:cxn>
                <a:cxn ang="0">
                  <a:pos x="10" y="8"/>
                </a:cxn>
                <a:cxn ang="0">
                  <a:pos x="0" y="4"/>
                </a:cxn>
                <a:cxn ang="0">
                  <a:pos x="2" y="0"/>
                </a:cxn>
                <a:cxn ang="0">
                  <a:pos x="20" y="6"/>
                </a:cxn>
                <a:cxn ang="0">
                  <a:pos x="76" y="16"/>
                </a:cxn>
              </a:cxnLst>
              <a:rect l="0" t="0" r="r" b="b"/>
              <a:pathLst>
                <a:path w="154" h="20">
                  <a:moveTo>
                    <a:pt x="76" y="16"/>
                  </a:moveTo>
                  <a:lnTo>
                    <a:pt x="124" y="12"/>
                  </a:lnTo>
                  <a:lnTo>
                    <a:pt x="124" y="12"/>
                  </a:lnTo>
                  <a:lnTo>
                    <a:pt x="130" y="14"/>
                  </a:lnTo>
                  <a:lnTo>
                    <a:pt x="138" y="12"/>
                  </a:lnTo>
                  <a:lnTo>
                    <a:pt x="152" y="10"/>
                  </a:lnTo>
                  <a:lnTo>
                    <a:pt x="152" y="10"/>
                  </a:lnTo>
                  <a:lnTo>
                    <a:pt x="154" y="12"/>
                  </a:lnTo>
                  <a:lnTo>
                    <a:pt x="154" y="14"/>
                  </a:lnTo>
                  <a:lnTo>
                    <a:pt x="152" y="16"/>
                  </a:lnTo>
                  <a:lnTo>
                    <a:pt x="152" y="16"/>
                  </a:lnTo>
                  <a:lnTo>
                    <a:pt x="134" y="18"/>
                  </a:lnTo>
                  <a:lnTo>
                    <a:pt x="118" y="16"/>
                  </a:lnTo>
                  <a:lnTo>
                    <a:pt x="100" y="16"/>
                  </a:lnTo>
                  <a:lnTo>
                    <a:pt x="84" y="18"/>
                  </a:lnTo>
                  <a:lnTo>
                    <a:pt x="84" y="18"/>
                  </a:lnTo>
                  <a:lnTo>
                    <a:pt x="72" y="20"/>
                  </a:lnTo>
                  <a:lnTo>
                    <a:pt x="62" y="18"/>
                  </a:lnTo>
                  <a:lnTo>
                    <a:pt x="40" y="14"/>
                  </a:lnTo>
                  <a:lnTo>
                    <a:pt x="40" y="14"/>
                  </a:lnTo>
                  <a:lnTo>
                    <a:pt x="20" y="12"/>
                  </a:lnTo>
                  <a:lnTo>
                    <a:pt x="10" y="8"/>
                  </a:lnTo>
                  <a:lnTo>
                    <a:pt x="0" y="4"/>
                  </a:lnTo>
                  <a:lnTo>
                    <a:pt x="2" y="0"/>
                  </a:lnTo>
                  <a:lnTo>
                    <a:pt x="20" y="6"/>
                  </a:lnTo>
                  <a:lnTo>
                    <a:pt x="76" y="16"/>
                  </a:lnTo>
                  <a:close/>
                </a:path>
              </a:pathLst>
            </a:custGeom>
            <a:solidFill>
              <a:srgbClr val="000000"/>
            </a:solidFill>
            <a:ln w="9525">
              <a:noFill/>
              <a:round/>
              <a:headEnd/>
              <a:tailEnd/>
            </a:ln>
          </p:spPr>
          <p:txBody>
            <a:bodyPr/>
            <a:lstStyle/>
            <a:p>
              <a:endParaRPr lang="en-US"/>
            </a:p>
          </p:txBody>
        </p:sp>
        <p:sp>
          <p:nvSpPr>
            <p:cNvPr id="8723" name="Freeform 531"/>
            <p:cNvSpPr>
              <a:spLocks/>
            </p:cNvSpPr>
            <p:nvPr/>
          </p:nvSpPr>
          <p:spPr bwMode="auto">
            <a:xfrm>
              <a:off x="3999" y="3181"/>
              <a:ext cx="120" cy="36"/>
            </a:xfrm>
            <a:custGeom>
              <a:avLst/>
              <a:gdLst/>
              <a:ahLst/>
              <a:cxnLst>
                <a:cxn ang="0">
                  <a:pos x="24" y="10"/>
                </a:cxn>
                <a:cxn ang="0">
                  <a:pos x="24" y="10"/>
                </a:cxn>
                <a:cxn ang="0">
                  <a:pos x="22" y="12"/>
                </a:cxn>
                <a:cxn ang="0">
                  <a:pos x="22" y="12"/>
                </a:cxn>
                <a:cxn ang="0">
                  <a:pos x="18" y="12"/>
                </a:cxn>
                <a:cxn ang="0">
                  <a:pos x="18" y="12"/>
                </a:cxn>
                <a:cxn ang="0">
                  <a:pos x="14" y="10"/>
                </a:cxn>
                <a:cxn ang="0">
                  <a:pos x="8" y="8"/>
                </a:cxn>
                <a:cxn ang="0">
                  <a:pos x="2" y="4"/>
                </a:cxn>
                <a:cxn ang="0">
                  <a:pos x="0" y="2"/>
                </a:cxn>
                <a:cxn ang="0">
                  <a:pos x="0" y="0"/>
                </a:cxn>
                <a:cxn ang="0">
                  <a:pos x="0" y="0"/>
                </a:cxn>
                <a:cxn ang="0">
                  <a:pos x="2" y="0"/>
                </a:cxn>
                <a:cxn ang="0">
                  <a:pos x="6" y="0"/>
                </a:cxn>
                <a:cxn ang="0">
                  <a:pos x="14" y="2"/>
                </a:cxn>
                <a:cxn ang="0">
                  <a:pos x="20" y="8"/>
                </a:cxn>
                <a:cxn ang="0">
                  <a:pos x="24" y="10"/>
                </a:cxn>
                <a:cxn ang="0">
                  <a:pos x="24" y="10"/>
                </a:cxn>
              </a:cxnLst>
              <a:rect l="0" t="0" r="r" b="b"/>
              <a:pathLst>
                <a:path w="24" h="12">
                  <a:moveTo>
                    <a:pt x="24" y="10"/>
                  </a:moveTo>
                  <a:lnTo>
                    <a:pt x="24" y="10"/>
                  </a:lnTo>
                  <a:lnTo>
                    <a:pt x="22" y="12"/>
                  </a:lnTo>
                  <a:lnTo>
                    <a:pt x="22" y="12"/>
                  </a:lnTo>
                  <a:lnTo>
                    <a:pt x="18" y="12"/>
                  </a:lnTo>
                  <a:lnTo>
                    <a:pt x="18" y="12"/>
                  </a:lnTo>
                  <a:lnTo>
                    <a:pt x="14" y="10"/>
                  </a:lnTo>
                  <a:lnTo>
                    <a:pt x="8" y="8"/>
                  </a:lnTo>
                  <a:lnTo>
                    <a:pt x="2" y="4"/>
                  </a:lnTo>
                  <a:lnTo>
                    <a:pt x="0" y="2"/>
                  </a:lnTo>
                  <a:lnTo>
                    <a:pt x="0" y="0"/>
                  </a:lnTo>
                  <a:lnTo>
                    <a:pt x="0" y="0"/>
                  </a:lnTo>
                  <a:lnTo>
                    <a:pt x="2" y="0"/>
                  </a:lnTo>
                  <a:lnTo>
                    <a:pt x="6" y="0"/>
                  </a:lnTo>
                  <a:lnTo>
                    <a:pt x="14" y="2"/>
                  </a:lnTo>
                  <a:lnTo>
                    <a:pt x="20" y="8"/>
                  </a:lnTo>
                  <a:lnTo>
                    <a:pt x="24" y="10"/>
                  </a:lnTo>
                  <a:lnTo>
                    <a:pt x="24" y="10"/>
                  </a:lnTo>
                  <a:close/>
                </a:path>
              </a:pathLst>
            </a:custGeom>
            <a:solidFill>
              <a:srgbClr val="000000"/>
            </a:solidFill>
            <a:ln w="9525">
              <a:noFill/>
              <a:round/>
              <a:headEnd/>
              <a:tailEnd/>
            </a:ln>
          </p:spPr>
          <p:txBody>
            <a:bodyPr/>
            <a:lstStyle/>
            <a:p>
              <a:endParaRPr lang="en-US"/>
            </a:p>
          </p:txBody>
        </p:sp>
        <p:sp>
          <p:nvSpPr>
            <p:cNvPr id="8724" name="Freeform 532"/>
            <p:cNvSpPr>
              <a:spLocks/>
            </p:cNvSpPr>
            <p:nvPr/>
          </p:nvSpPr>
          <p:spPr bwMode="auto">
            <a:xfrm>
              <a:off x="3999" y="3217"/>
              <a:ext cx="259" cy="42"/>
            </a:xfrm>
            <a:custGeom>
              <a:avLst/>
              <a:gdLst/>
              <a:ahLst/>
              <a:cxnLst>
                <a:cxn ang="0">
                  <a:pos x="20" y="8"/>
                </a:cxn>
                <a:cxn ang="0">
                  <a:pos x="20" y="8"/>
                </a:cxn>
                <a:cxn ang="0">
                  <a:pos x="28" y="6"/>
                </a:cxn>
                <a:cxn ang="0">
                  <a:pos x="36" y="4"/>
                </a:cxn>
                <a:cxn ang="0">
                  <a:pos x="44" y="6"/>
                </a:cxn>
                <a:cxn ang="0">
                  <a:pos x="52" y="10"/>
                </a:cxn>
                <a:cxn ang="0">
                  <a:pos x="52" y="10"/>
                </a:cxn>
                <a:cxn ang="0">
                  <a:pos x="52" y="12"/>
                </a:cxn>
                <a:cxn ang="0">
                  <a:pos x="50" y="14"/>
                </a:cxn>
                <a:cxn ang="0">
                  <a:pos x="50" y="14"/>
                </a:cxn>
                <a:cxn ang="0">
                  <a:pos x="44" y="12"/>
                </a:cxn>
                <a:cxn ang="0">
                  <a:pos x="36" y="10"/>
                </a:cxn>
                <a:cxn ang="0">
                  <a:pos x="36" y="10"/>
                </a:cxn>
                <a:cxn ang="0">
                  <a:pos x="18" y="12"/>
                </a:cxn>
                <a:cxn ang="0">
                  <a:pos x="10" y="12"/>
                </a:cxn>
                <a:cxn ang="0">
                  <a:pos x="6" y="10"/>
                </a:cxn>
                <a:cxn ang="0">
                  <a:pos x="4" y="8"/>
                </a:cxn>
                <a:cxn ang="0">
                  <a:pos x="4" y="8"/>
                </a:cxn>
                <a:cxn ang="0">
                  <a:pos x="0" y="4"/>
                </a:cxn>
                <a:cxn ang="0">
                  <a:pos x="0" y="2"/>
                </a:cxn>
                <a:cxn ang="0">
                  <a:pos x="0" y="0"/>
                </a:cxn>
                <a:cxn ang="0">
                  <a:pos x="0" y="0"/>
                </a:cxn>
                <a:cxn ang="0">
                  <a:pos x="6" y="2"/>
                </a:cxn>
                <a:cxn ang="0">
                  <a:pos x="10" y="4"/>
                </a:cxn>
                <a:cxn ang="0">
                  <a:pos x="14" y="8"/>
                </a:cxn>
                <a:cxn ang="0">
                  <a:pos x="20" y="8"/>
                </a:cxn>
                <a:cxn ang="0">
                  <a:pos x="20" y="8"/>
                </a:cxn>
              </a:cxnLst>
              <a:rect l="0" t="0" r="r" b="b"/>
              <a:pathLst>
                <a:path w="52" h="14">
                  <a:moveTo>
                    <a:pt x="20" y="8"/>
                  </a:moveTo>
                  <a:lnTo>
                    <a:pt x="20" y="8"/>
                  </a:lnTo>
                  <a:lnTo>
                    <a:pt x="28" y="6"/>
                  </a:lnTo>
                  <a:lnTo>
                    <a:pt x="36" y="4"/>
                  </a:lnTo>
                  <a:lnTo>
                    <a:pt x="44" y="6"/>
                  </a:lnTo>
                  <a:lnTo>
                    <a:pt x="52" y="10"/>
                  </a:lnTo>
                  <a:lnTo>
                    <a:pt x="52" y="10"/>
                  </a:lnTo>
                  <a:lnTo>
                    <a:pt x="52" y="12"/>
                  </a:lnTo>
                  <a:lnTo>
                    <a:pt x="50" y="14"/>
                  </a:lnTo>
                  <a:lnTo>
                    <a:pt x="50" y="14"/>
                  </a:lnTo>
                  <a:lnTo>
                    <a:pt x="44" y="12"/>
                  </a:lnTo>
                  <a:lnTo>
                    <a:pt x="36" y="10"/>
                  </a:lnTo>
                  <a:lnTo>
                    <a:pt x="36" y="10"/>
                  </a:lnTo>
                  <a:lnTo>
                    <a:pt x="18" y="12"/>
                  </a:lnTo>
                  <a:lnTo>
                    <a:pt x="10" y="12"/>
                  </a:lnTo>
                  <a:lnTo>
                    <a:pt x="6" y="10"/>
                  </a:lnTo>
                  <a:lnTo>
                    <a:pt x="4" y="8"/>
                  </a:lnTo>
                  <a:lnTo>
                    <a:pt x="4" y="8"/>
                  </a:lnTo>
                  <a:lnTo>
                    <a:pt x="0" y="4"/>
                  </a:lnTo>
                  <a:lnTo>
                    <a:pt x="0" y="2"/>
                  </a:lnTo>
                  <a:lnTo>
                    <a:pt x="0" y="0"/>
                  </a:lnTo>
                  <a:lnTo>
                    <a:pt x="0" y="0"/>
                  </a:lnTo>
                  <a:lnTo>
                    <a:pt x="6" y="2"/>
                  </a:lnTo>
                  <a:lnTo>
                    <a:pt x="10" y="4"/>
                  </a:lnTo>
                  <a:lnTo>
                    <a:pt x="14" y="8"/>
                  </a:lnTo>
                  <a:lnTo>
                    <a:pt x="20" y="8"/>
                  </a:lnTo>
                  <a:lnTo>
                    <a:pt x="20" y="8"/>
                  </a:lnTo>
                  <a:close/>
                </a:path>
              </a:pathLst>
            </a:custGeom>
            <a:solidFill>
              <a:srgbClr val="000000"/>
            </a:solidFill>
            <a:ln w="9525">
              <a:noFill/>
              <a:round/>
              <a:headEnd/>
              <a:tailEnd/>
            </a:ln>
          </p:spPr>
          <p:txBody>
            <a:bodyPr/>
            <a:lstStyle/>
            <a:p>
              <a:endParaRPr lang="en-US"/>
            </a:p>
          </p:txBody>
        </p:sp>
        <p:sp>
          <p:nvSpPr>
            <p:cNvPr id="8725" name="Freeform 533"/>
            <p:cNvSpPr>
              <a:spLocks/>
            </p:cNvSpPr>
            <p:nvPr/>
          </p:nvSpPr>
          <p:spPr bwMode="auto">
            <a:xfrm>
              <a:off x="4310" y="3222"/>
              <a:ext cx="172" cy="142"/>
            </a:xfrm>
            <a:custGeom>
              <a:avLst/>
              <a:gdLst/>
              <a:ahLst/>
              <a:cxnLst>
                <a:cxn ang="0">
                  <a:pos x="34" y="48"/>
                </a:cxn>
                <a:cxn ang="0">
                  <a:pos x="34" y="48"/>
                </a:cxn>
                <a:cxn ang="0">
                  <a:pos x="32" y="48"/>
                </a:cxn>
                <a:cxn ang="0">
                  <a:pos x="30" y="48"/>
                </a:cxn>
                <a:cxn ang="0">
                  <a:pos x="30" y="48"/>
                </a:cxn>
                <a:cxn ang="0">
                  <a:pos x="28" y="46"/>
                </a:cxn>
                <a:cxn ang="0">
                  <a:pos x="26" y="44"/>
                </a:cxn>
                <a:cxn ang="0">
                  <a:pos x="26" y="40"/>
                </a:cxn>
                <a:cxn ang="0">
                  <a:pos x="26" y="38"/>
                </a:cxn>
                <a:cxn ang="0">
                  <a:pos x="26" y="38"/>
                </a:cxn>
                <a:cxn ang="0">
                  <a:pos x="22" y="28"/>
                </a:cxn>
                <a:cxn ang="0">
                  <a:pos x="16" y="20"/>
                </a:cxn>
                <a:cxn ang="0">
                  <a:pos x="10" y="12"/>
                </a:cxn>
                <a:cxn ang="0">
                  <a:pos x="0" y="4"/>
                </a:cxn>
                <a:cxn ang="0">
                  <a:pos x="0" y="4"/>
                </a:cxn>
                <a:cxn ang="0">
                  <a:pos x="0" y="2"/>
                </a:cxn>
                <a:cxn ang="0">
                  <a:pos x="2" y="0"/>
                </a:cxn>
                <a:cxn ang="0">
                  <a:pos x="2" y="0"/>
                </a:cxn>
                <a:cxn ang="0">
                  <a:pos x="14" y="10"/>
                </a:cxn>
                <a:cxn ang="0">
                  <a:pos x="24" y="20"/>
                </a:cxn>
                <a:cxn ang="0">
                  <a:pos x="30" y="34"/>
                </a:cxn>
                <a:cxn ang="0">
                  <a:pos x="34" y="48"/>
                </a:cxn>
                <a:cxn ang="0">
                  <a:pos x="34" y="48"/>
                </a:cxn>
              </a:cxnLst>
              <a:rect l="0" t="0" r="r" b="b"/>
              <a:pathLst>
                <a:path w="34" h="48">
                  <a:moveTo>
                    <a:pt x="34" y="48"/>
                  </a:moveTo>
                  <a:lnTo>
                    <a:pt x="34" y="48"/>
                  </a:lnTo>
                  <a:lnTo>
                    <a:pt x="32" y="48"/>
                  </a:lnTo>
                  <a:lnTo>
                    <a:pt x="30" y="48"/>
                  </a:lnTo>
                  <a:lnTo>
                    <a:pt x="30" y="48"/>
                  </a:lnTo>
                  <a:lnTo>
                    <a:pt x="28" y="46"/>
                  </a:lnTo>
                  <a:lnTo>
                    <a:pt x="26" y="44"/>
                  </a:lnTo>
                  <a:lnTo>
                    <a:pt x="26" y="40"/>
                  </a:lnTo>
                  <a:lnTo>
                    <a:pt x="26" y="38"/>
                  </a:lnTo>
                  <a:lnTo>
                    <a:pt x="26" y="38"/>
                  </a:lnTo>
                  <a:lnTo>
                    <a:pt x="22" y="28"/>
                  </a:lnTo>
                  <a:lnTo>
                    <a:pt x="16" y="20"/>
                  </a:lnTo>
                  <a:lnTo>
                    <a:pt x="10" y="12"/>
                  </a:lnTo>
                  <a:lnTo>
                    <a:pt x="0" y="4"/>
                  </a:lnTo>
                  <a:lnTo>
                    <a:pt x="0" y="4"/>
                  </a:lnTo>
                  <a:lnTo>
                    <a:pt x="0" y="2"/>
                  </a:lnTo>
                  <a:lnTo>
                    <a:pt x="2" y="0"/>
                  </a:lnTo>
                  <a:lnTo>
                    <a:pt x="2" y="0"/>
                  </a:lnTo>
                  <a:lnTo>
                    <a:pt x="14" y="10"/>
                  </a:lnTo>
                  <a:lnTo>
                    <a:pt x="24" y="20"/>
                  </a:lnTo>
                  <a:lnTo>
                    <a:pt x="30" y="34"/>
                  </a:lnTo>
                  <a:lnTo>
                    <a:pt x="34" y="48"/>
                  </a:lnTo>
                  <a:lnTo>
                    <a:pt x="34" y="48"/>
                  </a:lnTo>
                  <a:close/>
                </a:path>
              </a:pathLst>
            </a:custGeom>
            <a:solidFill>
              <a:srgbClr val="000000"/>
            </a:solidFill>
            <a:ln w="9525">
              <a:noFill/>
              <a:round/>
              <a:headEnd/>
              <a:tailEnd/>
            </a:ln>
          </p:spPr>
          <p:txBody>
            <a:bodyPr/>
            <a:lstStyle/>
            <a:p>
              <a:endParaRPr lang="en-US"/>
            </a:p>
          </p:txBody>
        </p:sp>
        <p:sp>
          <p:nvSpPr>
            <p:cNvPr id="8726" name="Freeform 534"/>
            <p:cNvSpPr>
              <a:spLocks/>
            </p:cNvSpPr>
            <p:nvPr/>
          </p:nvSpPr>
          <p:spPr bwMode="auto">
            <a:xfrm>
              <a:off x="4148" y="3281"/>
              <a:ext cx="110" cy="26"/>
            </a:xfrm>
            <a:custGeom>
              <a:avLst/>
              <a:gdLst/>
              <a:ahLst/>
              <a:cxnLst>
                <a:cxn ang="0">
                  <a:pos x="22" y="0"/>
                </a:cxn>
                <a:cxn ang="0">
                  <a:pos x="22" y="0"/>
                </a:cxn>
                <a:cxn ang="0">
                  <a:pos x="22" y="2"/>
                </a:cxn>
                <a:cxn ang="0">
                  <a:pos x="22" y="4"/>
                </a:cxn>
                <a:cxn ang="0">
                  <a:pos x="18" y="8"/>
                </a:cxn>
                <a:cxn ang="0">
                  <a:pos x="18" y="8"/>
                </a:cxn>
                <a:cxn ang="0">
                  <a:pos x="10" y="8"/>
                </a:cxn>
                <a:cxn ang="0">
                  <a:pos x="4" y="8"/>
                </a:cxn>
                <a:cxn ang="0">
                  <a:pos x="0" y="8"/>
                </a:cxn>
                <a:cxn ang="0">
                  <a:pos x="0" y="8"/>
                </a:cxn>
                <a:cxn ang="0">
                  <a:pos x="0" y="4"/>
                </a:cxn>
                <a:cxn ang="0">
                  <a:pos x="2" y="4"/>
                </a:cxn>
                <a:cxn ang="0">
                  <a:pos x="8" y="2"/>
                </a:cxn>
                <a:cxn ang="0">
                  <a:pos x="8" y="2"/>
                </a:cxn>
                <a:cxn ang="0">
                  <a:pos x="22" y="0"/>
                </a:cxn>
                <a:cxn ang="0">
                  <a:pos x="22" y="0"/>
                </a:cxn>
              </a:cxnLst>
              <a:rect l="0" t="0" r="r" b="b"/>
              <a:pathLst>
                <a:path w="22" h="8">
                  <a:moveTo>
                    <a:pt x="22" y="0"/>
                  </a:moveTo>
                  <a:lnTo>
                    <a:pt x="22" y="0"/>
                  </a:lnTo>
                  <a:lnTo>
                    <a:pt x="22" y="2"/>
                  </a:lnTo>
                  <a:lnTo>
                    <a:pt x="22" y="4"/>
                  </a:lnTo>
                  <a:lnTo>
                    <a:pt x="18" y="8"/>
                  </a:lnTo>
                  <a:lnTo>
                    <a:pt x="18" y="8"/>
                  </a:lnTo>
                  <a:lnTo>
                    <a:pt x="10" y="8"/>
                  </a:lnTo>
                  <a:lnTo>
                    <a:pt x="4" y="8"/>
                  </a:lnTo>
                  <a:lnTo>
                    <a:pt x="0" y="8"/>
                  </a:lnTo>
                  <a:lnTo>
                    <a:pt x="0" y="8"/>
                  </a:lnTo>
                  <a:lnTo>
                    <a:pt x="0" y="4"/>
                  </a:lnTo>
                  <a:lnTo>
                    <a:pt x="2" y="4"/>
                  </a:lnTo>
                  <a:lnTo>
                    <a:pt x="8" y="2"/>
                  </a:lnTo>
                  <a:lnTo>
                    <a:pt x="8" y="2"/>
                  </a:lnTo>
                  <a:lnTo>
                    <a:pt x="22" y="0"/>
                  </a:lnTo>
                  <a:lnTo>
                    <a:pt x="22" y="0"/>
                  </a:lnTo>
                  <a:close/>
                </a:path>
              </a:pathLst>
            </a:custGeom>
            <a:solidFill>
              <a:srgbClr val="000000"/>
            </a:solidFill>
            <a:ln w="9525">
              <a:noFill/>
              <a:round/>
              <a:headEnd/>
              <a:tailEnd/>
            </a:ln>
          </p:spPr>
          <p:txBody>
            <a:bodyPr/>
            <a:lstStyle/>
            <a:p>
              <a:endParaRPr lang="en-US"/>
            </a:p>
          </p:txBody>
        </p:sp>
        <p:sp>
          <p:nvSpPr>
            <p:cNvPr id="8727" name="Freeform 535"/>
            <p:cNvSpPr>
              <a:spLocks/>
            </p:cNvSpPr>
            <p:nvPr/>
          </p:nvSpPr>
          <p:spPr bwMode="auto">
            <a:xfrm>
              <a:off x="4663" y="3277"/>
              <a:ext cx="130" cy="176"/>
            </a:xfrm>
            <a:custGeom>
              <a:avLst/>
              <a:gdLst/>
              <a:ahLst/>
              <a:cxnLst>
                <a:cxn ang="0">
                  <a:pos x="14" y="14"/>
                </a:cxn>
                <a:cxn ang="0">
                  <a:pos x="14" y="14"/>
                </a:cxn>
                <a:cxn ang="0">
                  <a:pos x="18" y="24"/>
                </a:cxn>
                <a:cxn ang="0">
                  <a:pos x="22" y="34"/>
                </a:cxn>
                <a:cxn ang="0">
                  <a:pos x="26" y="58"/>
                </a:cxn>
                <a:cxn ang="0">
                  <a:pos x="26" y="58"/>
                </a:cxn>
                <a:cxn ang="0">
                  <a:pos x="24" y="60"/>
                </a:cxn>
                <a:cxn ang="0">
                  <a:pos x="22" y="60"/>
                </a:cxn>
                <a:cxn ang="0">
                  <a:pos x="22" y="60"/>
                </a:cxn>
                <a:cxn ang="0">
                  <a:pos x="20" y="56"/>
                </a:cxn>
                <a:cxn ang="0">
                  <a:pos x="20" y="50"/>
                </a:cxn>
                <a:cxn ang="0">
                  <a:pos x="18" y="40"/>
                </a:cxn>
                <a:cxn ang="0">
                  <a:pos x="18" y="40"/>
                </a:cxn>
                <a:cxn ang="0">
                  <a:pos x="10" y="20"/>
                </a:cxn>
                <a:cxn ang="0">
                  <a:pos x="0" y="4"/>
                </a:cxn>
                <a:cxn ang="0">
                  <a:pos x="0" y="4"/>
                </a:cxn>
                <a:cxn ang="0">
                  <a:pos x="2" y="2"/>
                </a:cxn>
                <a:cxn ang="0">
                  <a:pos x="4" y="0"/>
                </a:cxn>
                <a:cxn ang="0">
                  <a:pos x="14" y="14"/>
                </a:cxn>
              </a:cxnLst>
              <a:rect l="0" t="0" r="r" b="b"/>
              <a:pathLst>
                <a:path w="26" h="60">
                  <a:moveTo>
                    <a:pt x="14" y="14"/>
                  </a:moveTo>
                  <a:lnTo>
                    <a:pt x="14" y="14"/>
                  </a:lnTo>
                  <a:lnTo>
                    <a:pt x="18" y="24"/>
                  </a:lnTo>
                  <a:lnTo>
                    <a:pt x="22" y="34"/>
                  </a:lnTo>
                  <a:lnTo>
                    <a:pt x="26" y="58"/>
                  </a:lnTo>
                  <a:lnTo>
                    <a:pt x="26" y="58"/>
                  </a:lnTo>
                  <a:lnTo>
                    <a:pt x="24" y="60"/>
                  </a:lnTo>
                  <a:lnTo>
                    <a:pt x="22" y="60"/>
                  </a:lnTo>
                  <a:lnTo>
                    <a:pt x="22" y="60"/>
                  </a:lnTo>
                  <a:lnTo>
                    <a:pt x="20" y="56"/>
                  </a:lnTo>
                  <a:lnTo>
                    <a:pt x="20" y="50"/>
                  </a:lnTo>
                  <a:lnTo>
                    <a:pt x="18" y="40"/>
                  </a:lnTo>
                  <a:lnTo>
                    <a:pt x="18" y="40"/>
                  </a:lnTo>
                  <a:lnTo>
                    <a:pt x="10" y="20"/>
                  </a:lnTo>
                  <a:lnTo>
                    <a:pt x="0" y="4"/>
                  </a:lnTo>
                  <a:lnTo>
                    <a:pt x="0" y="4"/>
                  </a:lnTo>
                  <a:lnTo>
                    <a:pt x="2" y="2"/>
                  </a:lnTo>
                  <a:lnTo>
                    <a:pt x="4" y="0"/>
                  </a:lnTo>
                  <a:lnTo>
                    <a:pt x="14" y="14"/>
                  </a:lnTo>
                  <a:close/>
                </a:path>
              </a:pathLst>
            </a:custGeom>
            <a:solidFill>
              <a:srgbClr val="000000"/>
            </a:solidFill>
            <a:ln w="9525">
              <a:noFill/>
              <a:round/>
              <a:headEnd/>
              <a:tailEnd/>
            </a:ln>
          </p:spPr>
          <p:txBody>
            <a:bodyPr/>
            <a:lstStyle/>
            <a:p>
              <a:endParaRPr lang="en-US"/>
            </a:p>
          </p:txBody>
        </p:sp>
        <p:sp>
          <p:nvSpPr>
            <p:cNvPr id="8728" name="Freeform 536"/>
            <p:cNvSpPr>
              <a:spLocks/>
            </p:cNvSpPr>
            <p:nvPr/>
          </p:nvSpPr>
          <p:spPr bwMode="auto">
            <a:xfrm>
              <a:off x="3597" y="3293"/>
              <a:ext cx="110" cy="59"/>
            </a:xfrm>
            <a:custGeom>
              <a:avLst/>
              <a:gdLst/>
              <a:ahLst/>
              <a:cxnLst>
                <a:cxn ang="0">
                  <a:pos x="16" y="10"/>
                </a:cxn>
                <a:cxn ang="0">
                  <a:pos x="16" y="10"/>
                </a:cxn>
                <a:cxn ang="0">
                  <a:pos x="18" y="12"/>
                </a:cxn>
                <a:cxn ang="0">
                  <a:pos x="20" y="14"/>
                </a:cxn>
                <a:cxn ang="0">
                  <a:pos x="22" y="18"/>
                </a:cxn>
                <a:cxn ang="0">
                  <a:pos x="22" y="20"/>
                </a:cxn>
                <a:cxn ang="0">
                  <a:pos x="22" y="20"/>
                </a:cxn>
                <a:cxn ang="0">
                  <a:pos x="16" y="18"/>
                </a:cxn>
                <a:cxn ang="0">
                  <a:pos x="10" y="12"/>
                </a:cxn>
                <a:cxn ang="0">
                  <a:pos x="0" y="2"/>
                </a:cxn>
                <a:cxn ang="0">
                  <a:pos x="0" y="0"/>
                </a:cxn>
                <a:cxn ang="0">
                  <a:pos x="0" y="0"/>
                </a:cxn>
                <a:cxn ang="0">
                  <a:pos x="4" y="0"/>
                </a:cxn>
                <a:cxn ang="0">
                  <a:pos x="8" y="4"/>
                </a:cxn>
                <a:cxn ang="0">
                  <a:pos x="16" y="10"/>
                </a:cxn>
                <a:cxn ang="0">
                  <a:pos x="16" y="10"/>
                </a:cxn>
              </a:cxnLst>
              <a:rect l="0" t="0" r="r" b="b"/>
              <a:pathLst>
                <a:path w="22" h="20">
                  <a:moveTo>
                    <a:pt x="16" y="10"/>
                  </a:moveTo>
                  <a:lnTo>
                    <a:pt x="16" y="10"/>
                  </a:lnTo>
                  <a:lnTo>
                    <a:pt x="18" y="12"/>
                  </a:lnTo>
                  <a:lnTo>
                    <a:pt x="20" y="14"/>
                  </a:lnTo>
                  <a:lnTo>
                    <a:pt x="22" y="18"/>
                  </a:lnTo>
                  <a:lnTo>
                    <a:pt x="22" y="20"/>
                  </a:lnTo>
                  <a:lnTo>
                    <a:pt x="22" y="20"/>
                  </a:lnTo>
                  <a:lnTo>
                    <a:pt x="16" y="18"/>
                  </a:lnTo>
                  <a:lnTo>
                    <a:pt x="10" y="12"/>
                  </a:lnTo>
                  <a:lnTo>
                    <a:pt x="0" y="2"/>
                  </a:lnTo>
                  <a:lnTo>
                    <a:pt x="0" y="0"/>
                  </a:lnTo>
                  <a:lnTo>
                    <a:pt x="0" y="0"/>
                  </a:lnTo>
                  <a:lnTo>
                    <a:pt x="4" y="0"/>
                  </a:lnTo>
                  <a:lnTo>
                    <a:pt x="8" y="4"/>
                  </a:lnTo>
                  <a:lnTo>
                    <a:pt x="16" y="10"/>
                  </a:lnTo>
                  <a:lnTo>
                    <a:pt x="16" y="10"/>
                  </a:lnTo>
                  <a:close/>
                </a:path>
              </a:pathLst>
            </a:custGeom>
            <a:solidFill>
              <a:srgbClr val="000000"/>
            </a:solidFill>
            <a:ln w="9525">
              <a:noFill/>
              <a:round/>
              <a:headEnd/>
              <a:tailEnd/>
            </a:ln>
          </p:spPr>
          <p:txBody>
            <a:bodyPr/>
            <a:lstStyle/>
            <a:p>
              <a:endParaRPr lang="en-US"/>
            </a:p>
          </p:txBody>
        </p:sp>
        <p:sp>
          <p:nvSpPr>
            <p:cNvPr id="8729" name="Freeform 537"/>
            <p:cNvSpPr>
              <a:spLocks/>
            </p:cNvSpPr>
            <p:nvPr/>
          </p:nvSpPr>
          <p:spPr bwMode="auto">
            <a:xfrm>
              <a:off x="3999" y="3323"/>
              <a:ext cx="168" cy="82"/>
            </a:xfrm>
            <a:custGeom>
              <a:avLst/>
              <a:gdLst/>
              <a:ahLst/>
              <a:cxnLst>
                <a:cxn ang="0">
                  <a:pos x="34" y="4"/>
                </a:cxn>
                <a:cxn ang="0">
                  <a:pos x="34" y="4"/>
                </a:cxn>
                <a:cxn ang="0">
                  <a:pos x="28" y="14"/>
                </a:cxn>
                <a:cxn ang="0">
                  <a:pos x="20" y="20"/>
                </a:cxn>
                <a:cxn ang="0">
                  <a:pos x="2" y="28"/>
                </a:cxn>
                <a:cxn ang="0">
                  <a:pos x="2" y="28"/>
                </a:cxn>
                <a:cxn ang="0">
                  <a:pos x="2" y="26"/>
                </a:cxn>
                <a:cxn ang="0">
                  <a:pos x="0" y="24"/>
                </a:cxn>
                <a:cxn ang="0">
                  <a:pos x="0" y="24"/>
                </a:cxn>
                <a:cxn ang="0">
                  <a:pos x="12" y="18"/>
                </a:cxn>
                <a:cxn ang="0">
                  <a:pos x="24" y="10"/>
                </a:cxn>
                <a:cxn ang="0">
                  <a:pos x="24" y="10"/>
                </a:cxn>
                <a:cxn ang="0">
                  <a:pos x="30" y="0"/>
                </a:cxn>
                <a:cxn ang="0">
                  <a:pos x="32" y="0"/>
                </a:cxn>
                <a:cxn ang="0">
                  <a:pos x="34" y="4"/>
                </a:cxn>
                <a:cxn ang="0">
                  <a:pos x="34" y="4"/>
                </a:cxn>
              </a:cxnLst>
              <a:rect l="0" t="0" r="r" b="b"/>
              <a:pathLst>
                <a:path w="34" h="28">
                  <a:moveTo>
                    <a:pt x="34" y="4"/>
                  </a:moveTo>
                  <a:lnTo>
                    <a:pt x="34" y="4"/>
                  </a:lnTo>
                  <a:lnTo>
                    <a:pt x="28" y="14"/>
                  </a:lnTo>
                  <a:lnTo>
                    <a:pt x="20" y="20"/>
                  </a:lnTo>
                  <a:lnTo>
                    <a:pt x="2" y="28"/>
                  </a:lnTo>
                  <a:lnTo>
                    <a:pt x="2" y="28"/>
                  </a:lnTo>
                  <a:lnTo>
                    <a:pt x="2" y="26"/>
                  </a:lnTo>
                  <a:lnTo>
                    <a:pt x="0" y="24"/>
                  </a:lnTo>
                  <a:lnTo>
                    <a:pt x="0" y="24"/>
                  </a:lnTo>
                  <a:lnTo>
                    <a:pt x="12" y="18"/>
                  </a:lnTo>
                  <a:lnTo>
                    <a:pt x="24" y="10"/>
                  </a:lnTo>
                  <a:lnTo>
                    <a:pt x="24" y="10"/>
                  </a:lnTo>
                  <a:lnTo>
                    <a:pt x="30" y="0"/>
                  </a:lnTo>
                  <a:lnTo>
                    <a:pt x="32" y="0"/>
                  </a:lnTo>
                  <a:lnTo>
                    <a:pt x="34" y="4"/>
                  </a:lnTo>
                  <a:lnTo>
                    <a:pt x="34" y="4"/>
                  </a:lnTo>
                  <a:close/>
                </a:path>
              </a:pathLst>
            </a:custGeom>
            <a:solidFill>
              <a:srgbClr val="000000"/>
            </a:solidFill>
            <a:ln w="9525">
              <a:noFill/>
              <a:round/>
              <a:headEnd/>
              <a:tailEnd/>
            </a:ln>
          </p:spPr>
          <p:txBody>
            <a:bodyPr/>
            <a:lstStyle/>
            <a:p>
              <a:endParaRPr lang="en-US"/>
            </a:p>
          </p:txBody>
        </p:sp>
        <p:sp>
          <p:nvSpPr>
            <p:cNvPr id="8730" name="Freeform 538"/>
            <p:cNvSpPr>
              <a:spLocks/>
            </p:cNvSpPr>
            <p:nvPr/>
          </p:nvSpPr>
          <p:spPr bwMode="auto">
            <a:xfrm>
              <a:off x="4501" y="3277"/>
              <a:ext cx="110" cy="82"/>
            </a:xfrm>
            <a:custGeom>
              <a:avLst/>
              <a:gdLst/>
              <a:ahLst/>
              <a:cxnLst>
                <a:cxn ang="0">
                  <a:pos x="22" y="4"/>
                </a:cxn>
                <a:cxn ang="0">
                  <a:pos x="22" y="4"/>
                </a:cxn>
                <a:cxn ang="0">
                  <a:pos x="12" y="18"/>
                </a:cxn>
                <a:cxn ang="0">
                  <a:pos x="6" y="24"/>
                </a:cxn>
                <a:cxn ang="0">
                  <a:pos x="0" y="28"/>
                </a:cxn>
                <a:cxn ang="0">
                  <a:pos x="0" y="28"/>
                </a:cxn>
                <a:cxn ang="0">
                  <a:pos x="0" y="26"/>
                </a:cxn>
                <a:cxn ang="0">
                  <a:pos x="0" y="24"/>
                </a:cxn>
                <a:cxn ang="0">
                  <a:pos x="4" y="18"/>
                </a:cxn>
                <a:cxn ang="0">
                  <a:pos x="10" y="14"/>
                </a:cxn>
                <a:cxn ang="0">
                  <a:pos x="14" y="8"/>
                </a:cxn>
                <a:cxn ang="0">
                  <a:pos x="14" y="8"/>
                </a:cxn>
                <a:cxn ang="0">
                  <a:pos x="18" y="0"/>
                </a:cxn>
                <a:cxn ang="0">
                  <a:pos x="20" y="0"/>
                </a:cxn>
                <a:cxn ang="0">
                  <a:pos x="22" y="4"/>
                </a:cxn>
                <a:cxn ang="0">
                  <a:pos x="22" y="4"/>
                </a:cxn>
              </a:cxnLst>
              <a:rect l="0" t="0" r="r" b="b"/>
              <a:pathLst>
                <a:path w="22" h="28">
                  <a:moveTo>
                    <a:pt x="22" y="4"/>
                  </a:moveTo>
                  <a:lnTo>
                    <a:pt x="22" y="4"/>
                  </a:lnTo>
                  <a:lnTo>
                    <a:pt x="12" y="18"/>
                  </a:lnTo>
                  <a:lnTo>
                    <a:pt x="6" y="24"/>
                  </a:lnTo>
                  <a:lnTo>
                    <a:pt x="0" y="28"/>
                  </a:lnTo>
                  <a:lnTo>
                    <a:pt x="0" y="28"/>
                  </a:lnTo>
                  <a:lnTo>
                    <a:pt x="0" y="26"/>
                  </a:lnTo>
                  <a:lnTo>
                    <a:pt x="0" y="24"/>
                  </a:lnTo>
                  <a:lnTo>
                    <a:pt x="4" y="18"/>
                  </a:lnTo>
                  <a:lnTo>
                    <a:pt x="10" y="14"/>
                  </a:lnTo>
                  <a:lnTo>
                    <a:pt x="14" y="8"/>
                  </a:lnTo>
                  <a:lnTo>
                    <a:pt x="14" y="8"/>
                  </a:lnTo>
                  <a:lnTo>
                    <a:pt x="18" y="0"/>
                  </a:lnTo>
                  <a:lnTo>
                    <a:pt x="20" y="0"/>
                  </a:lnTo>
                  <a:lnTo>
                    <a:pt x="22" y="4"/>
                  </a:lnTo>
                  <a:lnTo>
                    <a:pt x="22" y="4"/>
                  </a:lnTo>
                  <a:close/>
                </a:path>
              </a:pathLst>
            </a:custGeom>
            <a:solidFill>
              <a:srgbClr val="000000"/>
            </a:solidFill>
            <a:ln w="9525">
              <a:noFill/>
              <a:round/>
              <a:headEnd/>
              <a:tailEnd/>
            </a:ln>
          </p:spPr>
          <p:txBody>
            <a:bodyPr/>
            <a:lstStyle/>
            <a:p>
              <a:endParaRPr lang="en-US"/>
            </a:p>
          </p:txBody>
        </p:sp>
        <p:sp>
          <p:nvSpPr>
            <p:cNvPr id="8731" name="Freeform 539"/>
            <p:cNvSpPr>
              <a:spLocks/>
            </p:cNvSpPr>
            <p:nvPr/>
          </p:nvSpPr>
          <p:spPr bwMode="auto">
            <a:xfrm>
              <a:off x="3856" y="3359"/>
              <a:ext cx="101" cy="42"/>
            </a:xfrm>
            <a:custGeom>
              <a:avLst/>
              <a:gdLst/>
              <a:ahLst/>
              <a:cxnLst>
                <a:cxn ang="0">
                  <a:pos x="18" y="8"/>
                </a:cxn>
                <a:cxn ang="0">
                  <a:pos x="18" y="8"/>
                </a:cxn>
                <a:cxn ang="0">
                  <a:pos x="20" y="10"/>
                </a:cxn>
                <a:cxn ang="0">
                  <a:pos x="20" y="14"/>
                </a:cxn>
                <a:cxn ang="0">
                  <a:pos x="20" y="14"/>
                </a:cxn>
                <a:cxn ang="0">
                  <a:pos x="16" y="14"/>
                </a:cxn>
                <a:cxn ang="0">
                  <a:pos x="12" y="12"/>
                </a:cxn>
                <a:cxn ang="0">
                  <a:pos x="4" y="8"/>
                </a:cxn>
                <a:cxn ang="0">
                  <a:pos x="0" y="4"/>
                </a:cxn>
                <a:cxn ang="0">
                  <a:pos x="0" y="4"/>
                </a:cxn>
                <a:cxn ang="0">
                  <a:pos x="2" y="0"/>
                </a:cxn>
                <a:cxn ang="0">
                  <a:pos x="4" y="0"/>
                </a:cxn>
                <a:cxn ang="0">
                  <a:pos x="4" y="0"/>
                </a:cxn>
                <a:cxn ang="0">
                  <a:pos x="12" y="4"/>
                </a:cxn>
                <a:cxn ang="0">
                  <a:pos x="18" y="8"/>
                </a:cxn>
                <a:cxn ang="0">
                  <a:pos x="18" y="8"/>
                </a:cxn>
              </a:cxnLst>
              <a:rect l="0" t="0" r="r" b="b"/>
              <a:pathLst>
                <a:path w="20" h="14">
                  <a:moveTo>
                    <a:pt x="18" y="8"/>
                  </a:moveTo>
                  <a:lnTo>
                    <a:pt x="18" y="8"/>
                  </a:lnTo>
                  <a:lnTo>
                    <a:pt x="20" y="10"/>
                  </a:lnTo>
                  <a:lnTo>
                    <a:pt x="20" y="14"/>
                  </a:lnTo>
                  <a:lnTo>
                    <a:pt x="20" y="14"/>
                  </a:lnTo>
                  <a:lnTo>
                    <a:pt x="16" y="14"/>
                  </a:lnTo>
                  <a:lnTo>
                    <a:pt x="12" y="12"/>
                  </a:lnTo>
                  <a:lnTo>
                    <a:pt x="4" y="8"/>
                  </a:lnTo>
                  <a:lnTo>
                    <a:pt x="0" y="4"/>
                  </a:lnTo>
                  <a:lnTo>
                    <a:pt x="0" y="4"/>
                  </a:lnTo>
                  <a:lnTo>
                    <a:pt x="2" y="0"/>
                  </a:lnTo>
                  <a:lnTo>
                    <a:pt x="4" y="0"/>
                  </a:lnTo>
                  <a:lnTo>
                    <a:pt x="4" y="0"/>
                  </a:lnTo>
                  <a:lnTo>
                    <a:pt x="12" y="4"/>
                  </a:lnTo>
                  <a:lnTo>
                    <a:pt x="18" y="8"/>
                  </a:lnTo>
                  <a:lnTo>
                    <a:pt x="18" y="8"/>
                  </a:lnTo>
                  <a:close/>
                </a:path>
              </a:pathLst>
            </a:custGeom>
            <a:solidFill>
              <a:srgbClr val="000000"/>
            </a:solidFill>
            <a:ln w="9525">
              <a:noFill/>
              <a:round/>
              <a:headEnd/>
              <a:tailEnd/>
            </a:ln>
          </p:spPr>
          <p:txBody>
            <a:bodyPr/>
            <a:lstStyle/>
            <a:p>
              <a:endParaRPr lang="en-US"/>
            </a:p>
          </p:txBody>
        </p:sp>
        <p:sp>
          <p:nvSpPr>
            <p:cNvPr id="8732" name="Freeform 540"/>
            <p:cNvSpPr>
              <a:spLocks/>
            </p:cNvSpPr>
            <p:nvPr/>
          </p:nvSpPr>
          <p:spPr bwMode="auto">
            <a:xfrm>
              <a:off x="4258" y="3378"/>
              <a:ext cx="182" cy="94"/>
            </a:xfrm>
            <a:custGeom>
              <a:avLst/>
              <a:gdLst/>
              <a:ahLst/>
              <a:cxnLst>
                <a:cxn ang="0">
                  <a:pos x="36" y="2"/>
                </a:cxn>
                <a:cxn ang="0">
                  <a:pos x="36" y="2"/>
                </a:cxn>
                <a:cxn ang="0">
                  <a:pos x="30" y="12"/>
                </a:cxn>
                <a:cxn ang="0">
                  <a:pos x="24" y="20"/>
                </a:cxn>
                <a:cxn ang="0">
                  <a:pos x="14" y="26"/>
                </a:cxn>
                <a:cxn ang="0">
                  <a:pos x="6" y="30"/>
                </a:cxn>
                <a:cxn ang="0">
                  <a:pos x="6" y="30"/>
                </a:cxn>
                <a:cxn ang="0">
                  <a:pos x="2" y="32"/>
                </a:cxn>
                <a:cxn ang="0">
                  <a:pos x="0" y="32"/>
                </a:cxn>
                <a:cxn ang="0">
                  <a:pos x="0" y="30"/>
                </a:cxn>
                <a:cxn ang="0">
                  <a:pos x="0" y="30"/>
                </a:cxn>
                <a:cxn ang="0">
                  <a:pos x="0" y="28"/>
                </a:cxn>
                <a:cxn ang="0">
                  <a:pos x="2" y="26"/>
                </a:cxn>
                <a:cxn ang="0">
                  <a:pos x="6" y="24"/>
                </a:cxn>
                <a:cxn ang="0">
                  <a:pos x="6" y="24"/>
                </a:cxn>
                <a:cxn ang="0">
                  <a:pos x="14" y="20"/>
                </a:cxn>
                <a:cxn ang="0">
                  <a:pos x="20" y="14"/>
                </a:cxn>
                <a:cxn ang="0">
                  <a:pos x="26" y="8"/>
                </a:cxn>
                <a:cxn ang="0">
                  <a:pos x="30" y="0"/>
                </a:cxn>
                <a:cxn ang="0">
                  <a:pos x="30" y="0"/>
                </a:cxn>
                <a:cxn ang="0">
                  <a:pos x="34" y="0"/>
                </a:cxn>
                <a:cxn ang="0">
                  <a:pos x="34" y="2"/>
                </a:cxn>
                <a:cxn ang="0">
                  <a:pos x="36" y="2"/>
                </a:cxn>
                <a:cxn ang="0">
                  <a:pos x="36" y="2"/>
                </a:cxn>
              </a:cxnLst>
              <a:rect l="0" t="0" r="r" b="b"/>
              <a:pathLst>
                <a:path w="36" h="32">
                  <a:moveTo>
                    <a:pt x="36" y="2"/>
                  </a:moveTo>
                  <a:lnTo>
                    <a:pt x="36" y="2"/>
                  </a:lnTo>
                  <a:lnTo>
                    <a:pt x="30" y="12"/>
                  </a:lnTo>
                  <a:lnTo>
                    <a:pt x="24" y="20"/>
                  </a:lnTo>
                  <a:lnTo>
                    <a:pt x="14" y="26"/>
                  </a:lnTo>
                  <a:lnTo>
                    <a:pt x="6" y="30"/>
                  </a:lnTo>
                  <a:lnTo>
                    <a:pt x="6" y="30"/>
                  </a:lnTo>
                  <a:lnTo>
                    <a:pt x="2" y="32"/>
                  </a:lnTo>
                  <a:lnTo>
                    <a:pt x="0" y="32"/>
                  </a:lnTo>
                  <a:lnTo>
                    <a:pt x="0" y="30"/>
                  </a:lnTo>
                  <a:lnTo>
                    <a:pt x="0" y="30"/>
                  </a:lnTo>
                  <a:lnTo>
                    <a:pt x="0" y="28"/>
                  </a:lnTo>
                  <a:lnTo>
                    <a:pt x="2" y="26"/>
                  </a:lnTo>
                  <a:lnTo>
                    <a:pt x="6" y="24"/>
                  </a:lnTo>
                  <a:lnTo>
                    <a:pt x="6" y="24"/>
                  </a:lnTo>
                  <a:lnTo>
                    <a:pt x="14" y="20"/>
                  </a:lnTo>
                  <a:lnTo>
                    <a:pt x="20" y="14"/>
                  </a:lnTo>
                  <a:lnTo>
                    <a:pt x="26" y="8"/>
                  </a:lnTo>
                  <a:lnTo>
                    <a:pt x="30" y="0"/>
                  </a:lnTo>
                  <a:lnTo>
                    <a:pt x="30" y="0"/>
                  </a:lnTo>
                  <a:lnTo>
                    <a:pt x="34" y="0"/>
                  </a:lnTo>
                  <a:lnTo>
                    <a:pt x="34" y="2"/>
                  </a:lnTo>
                  <a:lnTo>
                    <a:pt x="36" y="2"/>
                  </a:lnTo>
                  <a:lnTo>
                    <a:pt x="36" y="2"/>
                  </a:lnTo>
                  <a:close/>
                </a:path>
              </a:pathLst>
            </a:custGeom>
            <a:solidFill>
              <a:srgbClr val="000000"/>
            </a:solidFill>
            <a:ln w="9525">
              <a:noFill/>
              <a:round/>
              <a:headEnd/>
              <a:tailEnd/>
            </a:ln>
          </p:spPr>
          <p:txBody>
            <a:bodyPr/>
            <a:lstStyle/>
            <a:p>
              <a:endParaRPr lang="en-US"/>
            </a:p>
          </p:txBody>
        </p:sp>
        <p:sp>
          <p:nvSpPr>
            <p:cNvPr id="8733" name="Freeform 541"/>
            <p:cNvSpPr>
              <a:spLocks/>
            </p:cNvSpPr>
            <p:nvPr/>
          </p:nvSpPr>
          <p:spPr bwMode="auto">
            <a:xfrm>
              <a:off x="3928" y="3401"/>
              <a:ext cx="239" cy="48"/>
            </a:xfrm>
            <a:custGeom>
              <a:avLst/>
              <a:gdLst/>
              <a:ahLst/>
              <a:cxnLst>
                <a:cxn ang="0">
                  <a:pos x="48" y="0"/>
                </a:cxn>
                <a:cxn ang="0">
                  <a:pos x="48" y="0"/>
                </a:cxn>
                <a:cxn ang="0">
                  <a:pos x="48" y="4"/>
                </a:cxn>
                <a:cxn ang="0">
                  <a:pos x="48" y="6"/>
                </a:cxn>
                <a:cxn ang="0">
                  <a:pos x="44" y="10"/>
                </a:cxn>
                <a:cxn ang="0">
                  <a:pos x="32" y="14"/>
                </a:cxn>
                <a:cxn ang="0">
                  <a:pos x="32" y="14"/>
                </a:cxn>
                <a:cxn ang="0">
                  <a:pos x="24" y="16"/>
                </a:cxn>
                <a:cxn ang="0">
                  <a:pos x="16" y="16"/>
                </a:cxn>
                <a:cxn ang="0">
                  <a:pos x="2" y="12"/>
                </a:cxn>
                <a:cxn ang="0">
                  <a:pos x="2" y="12"/>
                </a:cxn>
                <a:cxn ang="0">
                  <a:pos x="0" y="12"/>
                </a:cxn>
                <a:cxn ang="0">
                  <a:pos x="0" y="10"/>
                </a:cxn>
                <a:cxn ang="0">
                  <a:pos x="2" y="8"/>
                </a:cxn>
                <a:cxn ang="0">
                  <a:pos x="2" y="8"/>
                </a:cxn>
                <a:cxn ang="0">
                  <a:pos x="12" y="10"/>
                </a:cxn>
                <a:cxn ang="0">
                  <a:pos x="24" y="10"/>
                </a:cxn>
                <a:cxn ang="0">
                  <a:pos x="36" y="6"/>
                </a:cxn>
                <a:cxn ang="0">
                  <a:pos x="40" y="4"/>
                </a:cxn>
                <a:cxn ang="0">
                  <a:pos x="44" y="0"/>
                </a:cxn>
                <a:cxn ang="0">
                  <a:pos x="48" y="0"/>
                </a:cxn>
              </a:cxnLst>
              <a:rect l="0" t="0" r="r" b="b"/>
              <a:pathLst>
                <a:path w="48" h="16">
                  <a:moveTo>
                    <a:pt x="48" y="0"/>
                  </a:moveTo>
                  <a:lnTo>
                    <a:pt x="48" y="0"/>
                  </a:lnTo>
                  <a:lnTo>
                    <a:pt x="48" y="4"/>
                  </a:lnTo>
                  <a:lnTo>
                    <a:pt x="48" y="6"/>
                  </a:lnTo>
                  <a:lnTo>
                    <a:pt x="44" y="10"/>
                  </a:lnTo>
                  <a:lnTo>
                    <a:pt x="32" y="14"/>
                  </a:lnTo>
                  <a:lnTo>
                    <a:pt x="32" y="14"/>
                  </a:lnTo>
                  <a:lnTo>
                    <a:pt x="24" y="16"/>
                  </a:lnTo>
                  <a:lnTo>
                    <a:pt x="16" y="16"/>
                  </a:lnTo>
                  <a:lnTo>
                    <a:pt x="2" y="12"/>
                  </a:lnTo>
                  <a:lnTo>
                    <a:pt x="2" y="12"/>
                  </a:lnTo>
                  <a:lnTo>
                    <a:pt x="0" y="12"/>
                  </a:lnTo>
                  <a:lnTo>
                    <a:pt x="0" y="10"/>
                  </a:lnTo>
                  <a:lnTo>
                    <a:pt x="2" y="8"/>
                  </a:lnTo>
                  <a:lnTo>
                    <a:pt x="2" y="8"/>
                  </a:lnTo>
                  <a:lnTo>
                    <a:pt x="12" y="10"/>
                  </a:lnTo>
                  <a:lnTo>
                    <a:pt x="24" y="10"/>
                  </a:lnTo>
                  <a:lnTo>
                    <a:pt x="36" y="6"/>
                  </a:lnTo>
                  <a:lnTo>
                    <a:pt x="40" y="4"/>
                  </a:lnTo>
                  <a:lnTo>
                    <a:pt x="44" y="0"/>
                  </a:lnTo>
                  <a:lnTo>
                    <a:pt x="48" y="0"/>
                  </a:lnTo>
                  <a:close/>
                </a:path>
              </a:pathLst>
            </a:custGeom>
            <a:solidFill>
              <a:srgbClr val="000000"/>
            </a:solidFill>
            <a:ln w="9525">
              <a:noFill/>
              <a:round/>
              <a:headEnd/>
              <a:tailEnd/>
            </a:ln>
          </p:spPr>
          <p:txBody>
            <a:bodyPr/>
            <a:lstStyle/>
            <a:p>
              <a:endParaRPr lang="en-US"/>
            </a:p>
          </p:txBody>
        </p:sp>
        <p:sp>
          <p:nvSpPr>
            <p:cNvPr id="8734" name="Freeform 542"/>
            <p:cNvSpPr>
              <a:spLocks/>
            </p:cNvSpPr>
            <p:nvPr/>
          </p:nvSpPr>
          <p:spPr bwMode="auto">
            <a:xfrm>
              <a:off x="4099" y="3449"/>
              <a:ext cx="120" cy="27"/>
            </a:xfrm>
            <a:custGeom>
              <a:avLst/>
              <a:gdLst/>
              <a:ahLst/>
              <a:cxnLst>
                <a:cxn ang="0">
                  <a:pos x="24" y="2"/>
                </a:cxn>
                <a:cxn ang="0">
                  <a:pos x="24" y="2"/>
                </a:cxn>
                <a:cxn ang="0">
                  <a:pos x="24" y="4"/>
                </a:cxn>
                <a:cxn ang="0">
                  <a:pos x="24" y="6"/>
                </a:cxn>
                <a:cxn ang="0">
                  <a:pos x="24" y="6"/>
                </a:cxn>
                <a:cxn ang="0">
                  <a:pos x="18" y="8"/>
                </a:cxn>
                <a:cxn ang="0">
                  <a:pos x="12" y="10"/>
                </a:cxn>
                <a:cxn ang="0">
                  <a:pos x="0" y="8"/>
                </a:cxn>
                <a:cxn ang="0">
                  <a:pos x="0" y="8"/>
                </a:cxn>
                <a:cxn ang="0">
                  <a:pos x="0" y="6"/>
                </a:cxn>
                <a:cxn ang="0">
                  <a:pos x="2" y="4"/>
                </a:cxn>
                <a:cxn ang="0">
                  <a:pos x="6" y="4"/>
                </a:cxn>
                <a:cxn ang="0">
                  <a:pos x="12" y="4"/>
                </a:cxn>
                <a:cxn ang="0">
                  <a:pos x="18" y="2"/>
                </a:cxn>
                <a:cxn ang="0">
                  <a:pos x="18" y="2"/>
                </a:cxn>
                <a:cxn ang="0">
                  <a:pos x="20" y="0"/>
                </a:cxn>
                <a:cxn ang="0">
                  <a:pos x="22" y="0"/>
                </a:cxn>
                <a:cxn ang="0">
                  <a:pos x="24" y="2"/>
                </a:cxn>
                <a:cxn ang="0">
                  <a:pos x="24" y="2"/>
                </a:cxn>
              </a:cxnLst>
              <a:rect l="0" t="0" r="r" b="b"/>
              <a:pathLst>
                <a:path w="24" h="10">
                  <a:moveTo>
                    <a:pt x="24" y="2"/>
                  </a:moveTo>
                  <a:lnTo>
                    <a:pt x="24" y="2"/>
                  </a:lnTo>
                  <a:lnTo>
                    <a:pt x="24" y="4"/>
                  </a:lnTo>
                  <a:lnTo>
                    <a:pt x="24" y="6"/>
                  </a:lnTo>
                  <a:lnTo>
                    <a:pt x="24" y="6"/>
                  </a:lnTo>
                  <a:lnTo>
                    <a:pt x="18" y="8"/>
                  </a:lnTo>
                  <a:lnTo>
                    <a:pt x="12" y="10"/>
                  </a:lnTo>
                  <a:lnTo>
                    <a:pt x="0" y="8"/>
                  </a:lnTo>
                  <a:lnTo>
                    <a:pt x="0" y="8"/>
                  </a:lnTo>
                  <a:lnTo>
                    <a:pt x="0" y="6"/>
                  </a:lnTo>
                  <a:lnTo>
                    <a:pt x="2" y="4"/>
                  </a:lnTo>
                  <a:lnTo>
                    <a:pt x="6" y="4"/>
                  </a:lnTo>
                  <a:lnTo>
                    <a:pt x="12" y="4"/>
                  </a:lnTo>
                  <a:lnTo>
                    <a:pt x="18" y="2"/>
                  </a:lnTo>
                  <a:lnTo>
                    <a:pt x="18" y="2"/>
                  </a:lnTo>
                  <a:lnTo>
                    <a:pt x="20" y="0"/>
                  </a:lnTo>
                  <a:lnTo>
                    <a:pt x="22" y="0"/>
                  </a:lnTo>
                  <a:lnTo>
                    <a:pt x="24" y="2"/>
                  </a:lnTo>
                  <a:lnTo>
                    <a:pt x="24" y="2"/>
                  </a:lnTo>
                  <a:close/>
                </a:path>
              </a:pathLst>
            </a:custGeom>
            <a:solidFill>
              <a:srgbClr val="000000"/>
            </a:solidFill>
            <a:ln w="9525">
              <a:noFill/>
              <a:round/>
              <a:headEnd/>
              <a:tailEnd/>
            </a:ln>
          </p:spPr>
          <p:txBody>
            <a:bodyPr/>
            <a:lstStyle/>
            <a:p>
              <a:endParaRPr lang="en-US"/>
            </a:p>
          </p:txBody>
        </p:sp>
        <p:sp>
          <p:nvSpPr>
            <p:cNvPr id="8735" name="Freeform 543"/>
            <p:cNvSpPr>
              <a:spLocks/>
            </p:cNvSpPr>
            <p:nvPr/>
          </p:nvSpPr>
          <p:spPr bwMode="auto">
            <a:xfrm>
              <a:off x="3182" y="3547"/>
              <a:ext cx="81" cy="131"/>
            </a:xfrm>
            <a:custGeom>
              <a:avLst/>
              <a:gdLst/>
              <a:ahLst/>
              <a:cxnLst>
                <a:cxn ang="0">
                  <a:pos x="4" y="44"/>
                </a:cxn>
                <a:cxn ang="0">
                  <a:pos x="4" y="44"/>
                </a:cxn>
                <a:cxn ang="0">
                  <a:pos x="2" y="44"/>
                </a:cxn>
                <a:cxn ang="0">
                  <a:pos x="2" y="42"/>
                </a:cxn>
                <a:cxn ang="0">
                  <a:pos x="0" y="38"/>
                </a:cxn>
                <a:cxn ang="0">
                  <a:pos x="0" y="38"/>
                </a:cxn>
                <a:cxn ang="0">
                  <a:pos x="6" y="18"/>
                </a:cxn>
                <a:cxn ang="0">
                  <a:pos x="14" y="0"/>
                </a:cxn>
                <a:cxn ang="0">
                  <a:pos x="14" y="0"/>
                </a:cxn>
                <a:cxn ang="0">
                  <a:pos x="16" y="2"/>
                </a:cxn>
                <a:cxn ang="0">
                  <a:pos x="16" y="8"/>
                </a:cxn>
                <a:cxn ang="0">
                  <a:pos x="12" y="22"/>
                </a:cxn>
                <a:cxn ang="0">
                  <a:pos x="6" y="38"/>
                </a:cxn>
                <a:cxn ang="0">
                  <a:pos x="4" y="44"/>
                </a:cxn>
                <a:cxn ang="0">
                  <a:pos x="4" y="44"/>
                </a:cxn>
              </a:cxnLst>
              <a:rect l="0" t="0" r="r" b="b"/>
              <a:pathLst>
                <a:path w="16" h="44">
                  <a:moveTo>
                    <a:pt x="4" y="44"/>
                  </a:moveTo>
                  <a:lnTo>
                    <a:pt x="4" y="44"/>
                  </a:lnTo>
                  <a:lnTo>
                    <a:pt x="2" y="44"/>
                  </a:lnTo>
                  <a:lnTo>
                    <a:pt x="2" y="42"/>
                  </a:lnTo>
                  <a:lnTo>
                    <a:pt x="0" y="38"/>
                  </a:lnTo>
                  <a:lnTo>
                    <a:pt x="0" y="38"/>
                  </a:lnTo>
                  <a:lnTo>
                    <a:pt x="6" y="18"/>
                  </a:lnTo>
                  <a:lnTo>
                    <a:pt x="14" y="0"/>
                  </a:lnTo>
                  <a:lnTo>
                    <a:pt x="14" y="0"/>
                  </a:lnTo>
                  <a:lnTo>
                    <a:pt x="16" y="2"/>
                  </a:lnTo>
                  <a:lnTo>
                    <a:pt x="16" y="8"/>
                  </a:lnTo>
                  <a:lnTo>
                    <a:pt x="12" y="22"/>
                  </a:lnTo>
                  <a:lnTo>
                    <a:pt x="6" y="38"/>
                  </a:lnTo>
                  <a:lnTo>
                    <a:pt x="4" y="44"/>
                  </a:lnTo>
                  <a:lnTo>
                    <a:pt x="4" y="44"/>
                  </a:lnTo>
                  <a:close/>
                </a:path>
              </a:pathLst>
            </a:custGeom>
            <a:solidFill>
              <a:srgbClr val="000000"/>
            </a:solidFill>
            <a:ln w="9525">
              <a:noFill/>
              <a:round/>
              <a:headEnd/>
              <a:tailEnd/>
            </a:ln>
          </p:spPr>
          <p:txBody>
            <a:bodyPr/>
            <a:lstStyle/>
            <a:p>
              <a:endParaRPr lang="en-US"/>
            </a:p>
          </p:txBody>
        </p:sp>
        <p:sp>
          <p:nvSpPr>
            <p:cNvPr id="8736" name="Freeform 544"/>
            <p:cNvSpPr>
              <a:spLocks/>
            </p:cNvSpPr>
            <p:nvPr/>
          </p:nvSpPr>
          <p:spPr bwMode="auto">
            <a:xfrm>
              <a:off x="4773" y="3483"/>
              <a:ext cx="29" cy="179"/>
            </a:xfrm>
            <a:custGeom>
              <a:avLst/>
              <a:gdLst/>
              <a:ahLst/>
              <a:cxnLst>
                <a:cxn ang="0">
                  <a:pos x="6" y="16"/>
                </a:cxn>
                <a:cxn ang="0">
                  <a:pos x="2" y="60"/>
                </a:cxn>
                <a:cxn ang="0">
                  <a:pos x="2" y="60"/>
                </a:cxn>
                <a:cxn ang="0">
                  <a:pos x="2" y="18"/>
                </a:cxn>
                <a:cxn ang="0">
                  <a:pos x="0" y="16"/>
                </a:cxn>
                <a:cxn ang="0">
                  <a:pos x="0" y="16"/>
                </a:cxn>
                <a:cxn ang="0">
                  <a:pos x="0" y="12"/>
                </a:cxn>
                <a:cxn ang="0">
                  <a:pos x="0" y="8"/>
                </a:cxn>
                <a:cxn ang="0">
                  <a:pos x="0" y="4"/>
                </a:cxn>
                <a:cxn ang="0">
                  <a:pos x="2" y="0"/>
                </a:cxn>
                <a:cxn ang="0">
                  <a:pos x="2" y="0"/>
                </a:cxn>
                <a:cxn ang="0">
                  <a:pos x="4" y="4"/>
                </a:cxn>
                <a:cxn ang="0">
                  <a:pos x="6" y="8"/>
                </a:cxn>
                <a:cxn ang="0">
                  <a:pos x="6" y="16"/>
                </a:cxn>
                <a:cxn ang="0">
                  <a:pos x="6" y="16"/>
                </a:cxn>
              </a:cxnLst>
              <a:rect l="0" t="0" r="r" b="b"/>
              <a:pathLst>
                <a:path w="6" h="60">
                  <a:moveTo>
                    <a:pt x="6" y="16"/>
                  </a:moveTo>
                  <a:lnTo>
                    <a:pt x="2" y="60"/>
                  </a:lnTo>
                  <a:lnTo>
                    <a:pt x="2" y="60"/>
                  </a:lnTo>
                  <a:lnTo>
                    <a:pt x="2" y="18"/>
                  </a:lnTo>
                  <a:lnTo>
                    <a:pt x="0" y="16"/>
                  </a:lnTo>
                  <a:lnTo>
                    <a:pt x="0" y="16"/>
                  </a:lnTo>
                  <a:lnTo>
                    <a:pt x="0" y="12"/>
                  </a:lnTo>
                  <a:lnTo>
                    <a:pt x="0" y="8"/>
                  </a:lnTo>
                  <a:lnTo>
                    <a:pt x="0" y="4"/>
                  </a:lnTo>
                  <a:lnTo>
                    <a:pt x="2" y="0"/>
                  </a:lnTo>
                  <a:lnTo>
                    <a:pt x="2" y="0"/>
                  </a:lnTo>
                  <a:lnTo>
                    <a:pt x="4" y="4"/>
                  </a:lnTo>
                  <a:lnTo>
                    <a:pt x="6" y="8"/>
                  </a:lnTo>
                  <a:lnTo>
                    <a:pt x="6" y="16"/>
                  </a:lnTo>
                  <a:lnTo>
                    <a:pt x="6" y="16"/>
                  </a:lnTo>
                  <a:close/>
                </a:path>
              </a:pathLst>
            </a:custGeom>
            <a:solidFill>
              <a:srgbClr val="000000"/>
            </a:solidFill>
            <a:ln w="9525">
              <a:noFill/>
              <a:round/>
              <a:headEnd/>
              <a:tailEnd/>
            </a:ln>
          </p:spPr>
          <p:txBody>
            <a:bodyPr/>
            <a:lstStyle/>
            <a:p>
              <a:endParaRPr lang="en-US"/>
            </a:p>
          </p:txBody>
        </p:sp>
      </p:grpSp>
      <p:pic>
        <p:nvPicPr>
          <p:cNvPr id="8737" name="Picture 545" descr="j0233154[1]"/>
          <p:cNvPicPr>
            <a:picLocks noChangeAspect="1" noChangeArrowheads="1"/>
          </p:cNvPicPr>
          <p:nvPr/>
        </p:nvPicPr>
        <p:blipFill>
          <a:blip r:embed="rId3"/>
          <a:srcRect/>
          <a:stretch>
            <a:fillRect/>
          </a:stretch>
        </p:blipFill>
        <p:spPr bwMode="auto">
          <a:xfrm>
            <a:off x="722313" y="2362200"/>
            <a:ext cx="954087" cy="957263"/>
          </a:xfrm>
          <a:prstGeom prst="rect">
            <a:avLst/>
          </a:prstGeom>
          <a:noFill/>
        </p:spPr>
      </p:pic>
      <p:pic>
        <p:nvPicPr>
          <p:cNvPr id="8738" name="Picture 546" descr="hm00181_"/>
          <p:cNvPicPr>
            <a:picLocks noChangeAspect="1" noChangeArrowheads="1"/>
          </p:cNvPicPr>
          <p:nvPr/>
        </p:nvPicPr>
        <p:blipFill>
          <a:blip r:embed="rId4"/>
          <a:srcRect/>
          <a:stretch>
            <a:fillRect/>
          </a:stretch>
        </p:blipFill>
        <p:spPr bwMode="auto">
          <a:xfrm>
            <a:off x="2590800" y="2438400"/>
            <a:ext cx="990600" cy="792163"/>
          </a:xfrm>
          <a:prstGeom prst="rect">
            <a:avLst/>
          </a:prstGeom>
          <a:noFill/>
          <a:ln w="76200">
            <a:noFill/>
            <a:miter lim="800000"/>
            <a:headEnd/>
            <a:tailEnd/>
          </a:ln>
        </p:spPr>
      </p:pic>
      <p:pic>
        <p:nvPicPr>
          <p:cNvPr id="8739" name="Picture 547" descr="MCBD08317_0000[1]"/>
          <p:cNvPicPr>
            <a:picLocks noChangeAspect="1" noChangeArrowheads="1"/>
          </p:cNvPicPr>
          <p:nvPr/>
        </p:nvPicPr>
        <p:blipFill>
          <a:blip r:embed="rId5"/>
          <a:srcRect/>
          <a:stretch>
            <a:fillRect/>
          </a:stretch>
        </p:blipFill>
        <p:spPr bwMode="auto">
          <a:xfrm>
            <a:off x="1676400" y="857250"/>
            <a:ext cx="1014413" cy="8953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905000" y="2733675"/>
            <a:ext cx="752475" cy="457200"/>
          </a:xfrm>
          <a:prstGeom prst="rect">
            <a:avLst/>
          </a:prstGeom>
          <a:noFill/>
          <a:ln w="9525">
            <a:noFill/>
            <a:miter lim="800000"/>
            <a:headEnd/>
            <a:tailEnd/>
          </a:ln>
          <a:effectLst/>
        </p:spPr>
        <p:txBody>
          <a:bodyPr wrap="none">
            <a:spAutoFit/>
          </a:bodyPr>
          <a:lstStyle/>
          <a:p>
            <a:r>
              <a:rPr lang="en-US" b="1">
                <a:latin typeface="Verdana" pitchFamily="34" charset="0"/>
              </a:rPr>
              <a:t>Sit.</a:t>
            </a:r>
          </a:p>
        </p:txBody>
      </p:sp>
      <p:sp>
        <p:nvSpPr>
          <p:cNvPr id="14340" name="Rectangle 4"/>
          <p:cNvSpPr>
            <a:spLocks noChangeArrowheads="1"/>
          </p:cNvSpPr>
          <p:nvPr/>
        </p:nvSpPr>
        <p:spPr bwMode="auto">
          <a:xfrm>
            <a:off x="609600" y="762000"/>
            <a:ext cx="2971800" cy="2590800"/>
          </a:xfrm>
          <a:prstGeom prst="rect">
            <a:avLst/>
          </a:prstGeom>
          <a:noFill/>
          <a:ln w="9525">
            <a:solidFill>
              <a:schemeClr val="tx1"/>
            </a:solidFill>
            <a:miter lim="800000"/>
            <a:headEnd/>
            <a:tailEnd/>
          </a:ln>
          <a:effectLst/>
        </p:spPr>
        <p:txBody>
          <a:bodyPr wrap="none" anchor="ctr"/>
          <a:lstStyle/>
          <a:p>
            <a:endParaRPr lang="en-US"/>
          </a:p>
        </p:txBody>
      </p:sp>
      <p:sp>
        <p:nvSpPr>
          <p:cNvPr id="14341" name="Rectangle 5"/>
          <p:cNvSpPr>
            <a:spLocks noChangeArrowheads="1"/>
          </p:cNvSpPr>
          <p:nvPr/>
        </p:nvSpPr>
        <p:spPr bwMode="auto">
          <a:xfrm>
            <a:off x="5410200" y="762000"/>
            <a:ext cx="2971800" cy="2590800"/>
          </a:xfrm>
          <a:prstGeom prst="rect">
            <a:avLst/>
          </a:prstGeom>
          <a:noFill/>
          <a:ln w="9525">
            <a:solidFill>
              <a:schemeClr val="tx1"/>
            </a:solidFill>
            <a:miter lim="800000"/>
            <a:headEnd/>
            <a:tailEnd/>
          </a:ln>
          <a:effectLst/>
        </p:spPr>
        <p:txBody>
          <a:bodyPr wrap="none" anchor="ctr"/>
          <a:lstStyle/>
          <a:p>
            <a:endParaRPr lang="en-US"/>
          </a:p>
        </p:txBody>
      </p:sp>
      <p:sp>
        <p:nvSpPr>
          <p:cNvPr id="14342" name="Text Box 6"/>
          <p:cNvSpPr txBox="1">
            <a:spLocks noChangeArrowheads="1"/>
          </p:cNvSpPr>
          <p:nvPr/>
        </p:nvSpPr>
        <p:spPr bwMode="auto">
          <a:xfrm>
            <a:off x="4114800" y="1666875"/>
            <a:ext cx="636588" cy="457200"/>
          </a:xfrm>
          <a:prstGeom prst="rect">
            <a:avLst/>
          </a:prstGeom>
          <a:noFill/>
          <a:ln w="9525">
            <a:noFill/>
            <a:miter lim="800000"/>
            <a:headEnd/>
            <a:tailEnd/>
          </a:ln>
          <a:effectLst/>
        </p:spPr>
        <p:txBody>
          <a:bodyPr wrap="none">
            <a:spAutoFit/>
          </a:bodyPr>
          <a:lstStyle/>
          <a:p>
            <a:r>
              <a:rPr lang="en-US">
                <a:latin typeface="Verdana" pitchFamily="34" charset="0"/>
              </a:rPr>
              <a:t>OR</a:t>
            </a:r>
          </a:p>
        </p:txBody>
      </p:sp>
      <p:sp>
        <p:nvSpPr>
          <p:cNvPr id="14343" name="Text Box 7"/>
          <p:cNvSpPr txBox="1">
            <a:spLocks noChangeArrowheads="1"/>
          </p:cNvSpPr>
          <p:nvPr/>
        </p:nvSpPr>
        <p:spPr bwMode="auto">
          <a:xfrm>
            <a:off x="1371600" y="3886200"/>
            <a:ext cx="6629400" cy="2282825"/>
          </a:xfrm>
          <a:prstGeom prst="rect">
            <a:avLst/>
          </a:prstGeom>
          <a:noFill/>
          <a:ln w="9525">
            <a:noFill/>
            <a:miter lim="800000"/>
            <a:headEnd/>
            <a:tailEnd/>
          </a:ln>
          <a:effectLst/>
        </p:spPr>
        <p:txBody>
          <a:bodyPr>
            <a:spAutoFit/>
          </a:bodyPr>
          <a:lstStyle/>
          <a:p>
            <a:pPr>
              <a:spcBef>
                <a:spcPct val="50000"/>
              </a:spcBef>
            </a:pPr>
            <a:r>
              <a:rPr lang="en-US">
                <a:latin typeface="Verdana" pitchFamily="34" charset="0"/>
              </a:rPr>
              <a:t>Cut out “sit picture”, laminate, place rough Velcro on back side, and Velcro to carpet in front of child’s seat in circle.  This will act as a visual cue to the child.  The teacher can also pick up the picture to show and cue the child to sit.</a:t>
            </a:r>
          </a:p>
        </p:txBody>
      </p:sp>
      <p:sp>
        <p:nvSpPr>
          <p:cNvPr id="14344" name="Text Box 8"/>
          <p:cNvSpPr txBox="1">
            <a:spLocks noChangeArrowheads="1"/>
          </p:cNvSpPr>
          <p:nvPr/>
        </p:nvSpPr>
        <p:spPr bwMode="auto">
          <a:xfrm>
            <a:off x="6705600" y="2809875"/>
            <a:ext cx="752475" cy="457200"/>
          </a:xfrm>
          <a:prstGeom prst="rect">
            <a:avLst/>
          </a:prstGeom>
          <a:noFill/>
          <a:ln w="9525">
            <a:noFill/>
            <a:miter lim="800000"/>
            <a:headEnd/>
            <a:tailEnd/>
          </a:ln>
          <a:effectLst/>
        </p:spPr>
        <p:txBody>
          <a:bodyPr wrap="none">
            <a:spAutoFit/>
          </a:bodyPr>
          <a:lstStyle/>
          <a:p>
            <a:r>
              <a:rPr lang="en-US" b="1">
                <a:latin typeface="Verdana" pitchFamily="34" charset="0"/>
              </a:rPr>
              <a:t>Sit.</a:t>
            </a:r>
          </a:p>
        </p:txBody>
      </p:sp>
      <p:sp>
        <p:nvSpPr>
          <p:cNvPr id="14345" name="Text Box 9"/>
          <p:cNvSpPr txBox="1">
            <a:spLocks noChangeArrowheads="1"/>
          </p:cNvSpPr>
          <p:nvPr/>
        </p:nvSpPr>
        <p:spPr bwMode="auto">
          <a:xfrm>
            <a:off x="6172200" y="1524000"/>
            <a:ext cx="1712913" cy="1311275"/>
          </a:xfrm>
          <a:prstGeom prst="rect">
            <a:avLst/>
          </a:prstGeom>
          <a:noFill/>
          <a:ln w="9525">
            <a:noFill/>
            <a:miter lim="800000"/>
            <a:headEnd/>
            <a:tailEnd/>
          </a:ln>
          <a:effectLst/>
        </p:spPr>
        <p:txBody>
          <a:bodyPr>
            <a:spAutoFit/>
          </a:bodyPr>
          <a:lstStyle/>
          <a:p>
            <a:r>
              <a:rPr lang="en-US" sz="2000">
                <a:latin typeface="Verdana" pitchFamily="34" charset="0"/>
              </a:rPr>
              <a:t>Glue on photograph of child sitting.</a:t>
            </a:r>
          </a:p>
        </p:txBody>
      </p:sp>
      <p:grpSp>
        <p:nvGrpSpPr>
          <p:cNvPr id="2" name="Group 92"/>
          <p:cNvGrpSpPr>
            <a:grpSpLocks/>
          </p:cNvGrpSpPr>
          <p:nvPr/>
        </p:nvGrpSpPr>
        <p:grpSpPr bwMode="auto">
          <a:xfrm>
            <a:off x="806450" y="1143000"/>
            <a:ext cx="2470150" cy="1143000"/>
            <a:chOff x="3044" y="2598"/>
            <a:chExt cx="2572" cy="1499"/>
          </a:xfrm>
        </p:grpSpPr>
        <p:sp>
          <p:nvSpPr>
            <p:cNvPr id="14429" name="Freeform 93"/>
            <p:cNvSpPr>
              <a:spLocks/>
            </p:cNvSpPr>
            <p:nvPr/>
          </p:nvSpPr>
          <p:spPr bwMode="auto">
            <a:xfrm>
              <a:off x="3658" y="2644"/>
              <a:ext cx="441" cy="319"/>
            </a:xfrm>
            <a:custGeom>
              <a:avLst/>
              <a:gdLst/>
              <a:ahLst/>
              <a:cxnLst>
                <a:cxn ang="0">
                  <a:pos x="191" y="102"/>
                </a:cxn>
                <a:cxn ang="0">
                  <a:pos x="153" y="118"/>
                </a:cxn>
                <a:cxn ang="0">
                  <a:pos x="104" y="140"/>
                </a:cxn>
                <a:cxn ang="0">
                  <a:pos x="66" y="163"/>
                </a:cxn>
                <a:cxn ang="0">
                  <a:pos x="44" y="192"/>
                </a:cxn>
                <a:cxn ang="0">
                  <a:pos x="4" y="259"/>
                </a:cxn>
                <a:cxn ang="0">
                  <a:pos x="6" y="308"/>
                </a:cxn>
                <a:cxn ang="0">
                  <a:pos x="17" y="361"/>
                </a:cxn>
                <a:cxn ang="0">
                  <a:pos x="35" y="406"/>
                </a:cxn>
                <a:cxn ang="0">
                  <a:pos x="55" y="457"/>
                </a:cxn>
                <a:cxn ang="0">
                  <a:pos x="75" y="471"/>
                </a:cxn>
                <a:cxn ang="0">
                  <a:pos x="111" y="473"/>
                </a:cxn>
                <a:cxn ang="0">
                  <a:pos x="156" y="473"/>
                </a:cxn>
                <a:cxn ang="0">
                  <a:pos x="191" y="471"/>
                </a:cxn>
                <a:cxn ang="0">
                  <a:pos x="214" y="460"/>
                </a:cxn>
                <a:cxn ang="0">
                  <a:pos x="278" y="419"/>
                </a:cxn>
                <a:cxn ang="0">
                  <a:pos x="363" y="364"/>
                </a:cxn>
                <a:cxn ang="0">
                  <a:pos x="430" y="323"/>
                </a:cxn>
                <a:cxn ang="0">
                  <a:pos x="459" y="308"/>
                </a:cxn>
                <a:cxn ang="0">
                  <a:pos x="515" y="286"/>
                </a:cxn>
                <a:cxn ang="0">
                  <a:pos x="579" y="259"/>
                </a:cxn>
                <a:cxn ang="0">
                  <a:pos x="629" y="239"/>
                </a:cxn>
                <a:cxn ang="0">
                  <a:pos x="646" y="158"/>
                </a:cxn>
                <a:cxn ang="0">
                  <a:pos x="584" y="58"/>
                </a:cxn>
                <a:cxn ang="0">
                  <a:pos x="566" y="47"/>
                </a:cxn>
                <a:cxn ang="0">
                  <a:pos x="542" y="33"/>
                </a:cxn>
                <a:cxn ang="0">
                  <a:pos x="519" y="22"/>
                </a:cxn>
                <a:cxn ang="0">
                  <a:pos x="506" y="20"/>
                </a:cxn>
                <a:cxn ang="0">
                  <a:pos x="477" y="13"/>
                </a:cxn>
                <a:cxn ang="0">
                  <a:pos x="443" y="4"/>
                </a:cxn>
                <a:cxn ang="0">
                  <a:pos x="414" y="0"/>
                </a:cxn>
                <a:cxn ang="0">
                  <a:pos x="397" y="2"/>
                </a:cxn>
                <a:cxn ang="0">
                  <a:pos x="372" y="9"/>
                </a:cxn>
                <a:cxn ang="0">
                  <a:pos x="341" y="18"/>
                </a:cxn>
                <a:cxn ang="0">
                  <a:pos x="321" y="24"/>
                </a:cxn>
                <a:cxn ang="0">
                  <a:pos x="249" y="94"/>
                </a:cxn>
              </a:cxnLst>
              <a:rect l="0" t="0" r="r" b="b"/>
              <a:pathLst>
                <a:path w="646" h="473">
                  <a:moveTo>
                    <a:pt x="196" y="100"/>
                  </a:moveTo>
                  <a:lnTo>
                    <a:pt x="191" y="102"/>
                  </a:lnTo>
                  <a:lnTo>
                    <a:pt x="176" y="109"/>
                  </a:lnTo>
                  <a:lnTo>
                    <a:pt x="153" y="118"/>
                  </a:lnTo>
                  <a:lnTo>
                    <a:pt x="131" y="129"/>
                  </a:lnTo>
                  <a:lnTo>
                    <a:pt x="104" y="140"/>
                  </a:lnTo>
                  <a:lnTo>
                    <a:pt x="82" y="154"/>
                  </a:lnTo>
                  <a:lnTo>
                    <a:pt x="66" y="163"/>
                  </a:lnTo>
                  <a:lnTo>
                    <a:pt x="58" y="172"/>
                  </a:lnTo>
                  <a:lnTo>
                    <a:pt x="44" y="192"/>
                  </a:lnTo>
                  <a:lnTo>
                    <a:pt x="22" y="225"/>
                  </a:lnTo>
                  <a:lnTo>
                    <a:pt x="4" y="259"/>
                  </a:lnTo>
                  <a:lnTo>
                    <a:pt x="0" y="286"/>
                  </a:lnTo>
                  <a:lnTo>
                    <a:pt x="6" y="308"/>
                  </a:lnTo>
                  <a:lnTo>
                    <a:pt x="11" y="335"/>
                  </a:lnTo>
                  <a:lnTo>
                    <a:pt x="17" y="361"/>
                  </a:lnTo>
                  <a:lnTo>
                    <a:pt x="24" y="384"/>
                  </a:lnTo>
                  <a:lnTo>
                    <a:pt x="35" y="406"/>
                  </a:lnTo>
                  <a:lnTo>
                    <a:pt x="46" y="435"/>
                  </a:lnTo>
                  <a:lnTo>
                    <a:pt x="55" y="457"/>
                  </a:lnTo>
                  <a:lnTo>
                    <a:pt x="66" y="469"/>
                  </a:lnTo>
                  <a:lnTo>
                    <a:pt x="75" y="471"/>
                  </a:lnTo>
                  <a:lnTo>
                    <a:pt x="91" y="471"/>
                  </a:lnTo>
                  <a:lnTo>
                    <a:pt x="111" y="473"/>
                  </a:lnTo>
                  <a:lnTo>
                    <a:pt x="133" y="473"/>
                  </a:lnTo>
                  <a:lnTo>
                    <a:pt x="156" y="473"/>
                  </a:lnTo>
                  <a:lnTo>
                    <a:pt x="176" y="473"/>
                  </a:lnTo>
                  <a:lnTo>
                    <a:pt x="191" y="471"/>
                  </a:lnTo>
                  <a:lnTo>
                    <a:pt x="200" y="469"/>
                  </a:lnTo>
                  <a:lnTo>
                    <a:pt x="214" y="460"/>
                  </a:lnTo>
                  <a:lnTo>
                    <a:pt x="240" y="442"/>
                  </a:lnTo>
                  <a:lnTo>
                    <a:pt x="278" y="419"/>
                  </a:lnTo>
                  <a:lnTo>
                    <a:pt x="321" y="390"/>
                  </a:lnTo>
                  <a:lnTo>
                    <a:pt x="363" y="364"/>
                  </a:lnTo>
                  <a:lnTo>
                    <a:pt x="401" y="341"/>
                  </a:lnTo>
                  <a:lnTo>
                    <a:pt x="430" y="323"/>
                  </a:lnTo>
                  <a:lnTo>
                    <a:pt x="446" y="315"/>
                  </a:lnTo>
                  <a:lnTo>
                    <a:pt x="459" y="308"/>
                  </a:lnTo>
                  <a:lnTo>
                    <a:pt x="484" y="299"/>
                  </a:lnTo>
                  <a:lnTo>
                    <a:pt x="515" y="286"/>
                  </a:lnTo>
                  <a:lnTo>
                    <a:pt x="548" y="272"/>
                  </a:lnTo>
                  <a:lnTo>
                    <a:pt x="579" y="259"/>
                  </a:lnTo>
                  <a:lnTo>
                    <a:pt x="608" y="248"/>
                  </a:lnTo>
                  <a:lnTo>
                    <a:pt x="629" y="239"/>
                  </a:lnTo>
                  <a:lnTo>
                    <a:pt x="635" y="236"/>
                  </a:lnTo>
                  <a:lnTo>
                    <a:pt x="646" y="158"/>
                  </a:lnTo>
                  <a:lnTo>
                    <a:pt x="586" y="60"/>
                  </a:lnTo>
                  <a:lnTo>
                    <a:pt x="584" y="58"/>
                  </a:lnTo>
                  <a:lnTo>
                    <a:pt x="577" y="53"/>
                  </a:lnTo>
                  <a:lnTo>
                    <a:pt x="566" y="47"/>
                  </a:lnTo>
                  <a:lnTo>
                    <a:pt x="553" y="40"/>
                  </a:lnTo>
                  <a:lnTo>
                    <a:pt x="542" y="33"/>
                  </a:lnTo>
                  <a:lnTo>
                    <a:pt x="528" y="27"/>
                  </a:lnTo>
                  <a:lnTo>
                    <a:pt x="519" y="22"/>
                  </a:lnTo>
                  <a:lnTo>
                    <a:pt x="513" y="20"/>
                  </a:lnTo>
                  <a:lnTo>
                    <a:pt x="506" y="20"/>
                  </a:lnTo>
                  <a:lnTo>
                    <a:pt x="492" y="15"/>
                  </a:lnTo>
                  <a:lnTo>
                    <a:pt x="477" y="13"/>
                  </a:lnTo>
                  <a:lnTo>
                    <a:pt x="459" y="9"/>
                  </a:lnTo>
                  <a:lnTo>
                    <a:pt x="443" y="4"/>
                  </a:lnTo>
                  <a:lnTo>
                    <a:pt x="428" y="2"/>
                  </a:lnTo>
                  <a:lnTo>
                    <a:pt x="414" y="0"/>
                  </a:lnTo>
                  <a:lnTo>
                    <a:pt x="405" y="0"/>
                  </a:lnTo>
                  <a:lnTo>
                    <a:pt x="397" y="2"/>
                  </a:lnTo>
                  <a:lnTo>
                    <a:pt x="385" y="4"/>
                  </a:lnTo>
                  <a:lnTo>
                    <a:pt x="372" y="9"/>
                  </a:lnTo>
                  <a:lnTo>
                    <a:pt x="356" y="13"/>
                  </a:lnTo>
                  <a:lnTo>
                    <a:pt x="341" y="18"/>
                  </a:lnTo>
                  <a:lnTo>
                    <a:pt x="330" y="20"/>
                  </a:lnTo>
                  <a:lnTo>
                    <a:pt x="321" y="24"/>
                  </a:lnTo>
                  <a:lnTo>
                    <a:pt x="319" y="24"/>
                  </a:lnTo>
                  <a:lnTo>
                    <a:pt x="249" y="94"/>
                  </a:lnTo>
                  <a:lnTo>
                    <a:pt x="196" y="100"/>
                  </a:lnTo>
                  <a:close/>
                </a:path>
              </a:pathLst>
            </a:custGeom>
            <a:solidFill>
              <a:srgbClr val="FFFFB7"/>
            </a:solidFill>
            <a:ln w="9525">
              <a:noFill/>
              <a:round/>
              <a:headEnd/>
              <a:tailEnd/>
            </a:ln>
          </p:spPr>
          <p:txBody>
            <a:bodyPr/>
            <a:lstStyle/>
            <a:p>
              <a:endParaRPr lang="en-US"/>
            </a:p>
          </p:txBody>
        </p:sp>
        <p:sp>
          <p:nvSpPr>
            <p:cNvPr id="14430" name="Freeform 94"/>
            <p:cNvSpPr>
              <a:spLocks/>
            </p:cNvSpPr>
            <p:nvPr/>
          </p:nvSpPr>
          <p:spPr bwMode="auto">
            <a:xfrm>
              <a:off x="3474" y="3098"/>
              <a:ext cx="732" cy="558"/>
            </a:xfrm>
            <a:custGeom>
              <a:avLst/>
              <a:gdLst/>
              <a:ahLst/>
              <a:cxnLst>
                <a:cxn ang="0">
                  <a:pos x="312" y="98"/>
                </a:cxn>
                <a:cxn ang="0">
                  <a:pos x="122" y="254"/>
                </a:cxn>
                <a:cxn ang="0">
                  <a:pos x="18" y="442"/>
                </a:cxn>
                <a:cxn ang="0">
                  <a:pos x="0" y="627"/>
                </a:cxn>
                <a:cxn ang="0">
                  <a:pos x="11" y="636"/>
                </a:cxn>
                <a:cxn ang="0">
                  <a:pos x="38" y="659"/>
                </a:cxn>
                <a:cxn ang="0">
                  <a:pos x="76" y="690"/>
                </a:cxn>
                <a:cxn ang="0">
                  <a:pos x="120" y="725"/>
                </a:cxn>
                <a:cxn ang="0">
                  <a:pos x="165" y="763"/>
                </a:cxn>
                <a:cxn ang="0">
                  <a:pos x="205" y="795"/>
                </a:cxn>
                <a:cxn ang="0">
                  <a:pos x="236" y="819"/>
                </a:cxn>
                <a:cxn ang="0">
                  <a:pos x="249" y="828"/>
                </a:cxn>
                <a:cxn ang="0">
                  <a:pos x="261" y="826"/>
                </a:cxn>
                <a:cxn ang="0">
                  <a:pos x="285" y="821"/>
                </a:cxn>
                <a:cxn ang="0">
                  <a:pos x="325" y="813"/>
                </a:cxn>
                <a:cxn ang="0">
                  <a:pos x="374" y="799"/>
                </a:cxn>
                <a:cxn ang="0">
                  <a:pos x="432" y="786"/>
                </a:cxn>
                <a:cxn ang="0">
                  <a:pos x="497" y="770"/>
                </a:cxn>
                <a:cxn ang="0">
                  <a:pos x="564" y="755"/>
                </a:cxn>
                <a:cxn ang="0">
                  <a:pos x="635" y="737"/>
                </a:cxn>
                <a:cxn ang="0">
                  <a:pos x="704" y="719"/>
                </a:cxn>
                <a:cxn ang="0">
                  <a:pos x="774" y="703"/>
                </a:cxn>
                <a:cxn ang="0">
                  <a:pos x="836" y="685"/>
                </a:cxn>
                <a:cxn ang="0">
                  <a:pos x="894" y="672"/>
                </a:cxn>
                <a:cxn ang="0">
                  <a:pos x="941" y="661"/>
                </a:cxn>
                <a:cxn ang="0">
                  <a:pos x="979" y="652"/>
                </a:cxn>
                <a:cxn ang="0">
                  <a:pos x="1001" y="645"/>
                </a:cxn>
                <a:cxn ang="0">
                  <a:pos x="1010" y="643"/>
                </a:cxn>
                <a:cxn ang="0">
                  <a:pos x="1072" y="589"/>
                </a:cxn>
                <a:cxn ang="0">
                  <a:pos x="965" y="172"/>
                </a:cxn>
                <a:cxn ang="0">
                  <a:pos x="963" y="165"/>
                </a:cxn>
                <a:cxn ang="0">
                  <a:pos x="957" y="147"/>
                </a:cxn>
                <a:cxn ang="0">
                  <a:pos x="945" y="127"/>
                </a:cxn>
                <a:cxn ang="0">
                  <a:pos x="932" y="112"/>
                </a:cxn>
                <a:cxn ang="0">
                  <a:pos x="923" y="105"/>
                </a:cxn>
                <a:cxn ang="0">
                  <a:pos x="912" y="98"/>
                </a:cxn>
                <a:cxn ang="0">
                  <a:pos x="896" y="89"/>
                </a:cxn>
                <a:cxn ang="0">
                  <a:pos x="881" y="83"/>
                </a:cxn>
                <a:cxn ang="0">
                  <a:pos x="865" y="78"/>
                </a:cxn>
                <a:cxn ang="0">
                  <a:pos x="852" y="74"/>
                </a:cxn>
                <a:cxn ang="0">
                  <a:pos x="843" y="69"/>
                </a:cxn>
                <a:cxn ang="0">
                  <a:pos x="841" y="69"/>
                </a:cxn>
                <a:cxn ang="0">
                  <a:pos x="758" y="65"/>
                </a:cxn>
                <a:cxn ang="0">
                  <a:pos x="470" y="0"/>
                </a:cxn>
                <a:cxn ang="0">
                  <a:pos x="392" y="83"/>
                </a:cxn>
                <a:cxn ang="0">
                  <a:pos x="312" y="98"/>
                </a:cxn>
              </a:cxnLst>
              <a:rect l="0" t="0" r="r" b="b"/>
              <a:pathLst>
                <a:path w="1072" h="828">
                  <a:moveTo>
                    <a:pt x="312" y="98"/>
                  </a:moveTo>
                  <a:lnTo>
                    <a:pt x="122" y="254"/>
                  </a:lnTo>
                  <a:lnTo>
                    <a:pt x="18" y="442"/>
                  </a:lnTo>
                  <a:lnTo>
                    <a:pt x="0" y="627"/>
                  </a:lnTo>
                  <a:lnTo>
                    <a:pt x="11" y="636"/>
                  </a:lnTo>
                  <a:lnTo>
                    <a:pt x="38" y="659"/>
                  </a:lnTo>
                  <a:lnTo>
                    <a:pt x="76" y="690"/>
                  </a:lnTo>
                  <a:lnTo>
                    <a:pt x="120" y="725"/>
                  </a:lnTo>
                  <a:lnTo>
                    <a:pt x="165" y="763"/>
                  </a:lnTo>
                  <a:lnTo>
                    <a:pt x="205" y="795"/>
                  </a:lnTo>
                  <a:lnTo>
                    <a:pt x="236" y="819"/>
                  </a:lnTo>
                  <a:lnTo>
                    <a:pt x="249" y="828"/>
                  </a:lnTo>
                  <a:lnTo>
                    <a:pt x="261" y="826"/>
                  </a:lnTo>
                  <a:lnTo>
                    <a:pt x="285" y="821"/>
                  </a:lnTo>
                  <a:lnTo>
                    <a:pt x="325" y="813"/>
                  </a:lnTo>
                  <a:lnTo>
                    <a:pt x="374" y="799"/>
                  </a:lnTo>
                  <a:lnTo>
                    <a:pt x="432" y="786"/>
                  </a:lnTo>
                  <a:lnTo>
                    <a:pt x="497" y="770"/>
                  </a:lnTo>
                  <a:lnTo>
                    <a:pt x="564" y="755"/>
                  </a:lnTo>
                  <a:lnTo>
                    <a:pt x="635" y="737"/>
                  </a:lnTo>
                  <a:lnTo>
                    <a:pt x="704" y="719"/>
                  </a:lnTo>
                  <a:lnTo>
                    <a:pt x="774" y="703"/>
                  </a:lnTo>
                  <a:lnTo>
                    <a:pt x="836" y="685"/>
                  </a:lnTo>
                  <a:lnTo>
                    <a:pt x="894" y="672"/>
                  </a:lnTo>
                  <a:lnTo>
                    <a:pt x="941" y="661"/>
                  </a:lnTo>
                  <a:lnTo>
                    <a:pt x="979" y="652"/>
                  </a:lnTo>
                  <a:lnTo>
                    <a:pt x="1001" y="645"/>
                  </a:lnTo>
                  <a:lnTo>
                    <a:pt x="1010" y="643"/>
                  </a:lnTo>
                  <a:lnTo>
                    <a:pt x="1072" y="589"/>
                  </a:lnTo>
                  <a:lnTo>
                    <a:pt x="965" y="172"/>
                  </a:lnTo>
                  <a:lnTo>
                    <a:pt x="963" y="165"/>
                  </a:lnTo>
                  <a:lnTo>
                    <a:pt x="957" y="147"/>
                  </a:lnTo>
                  <a:lnTo>
                    <a:pt x="945" y="127"/>
                  </a:lnTo>
                  <a:lnTo>
                    <a:pt x="932" y="112"/>
                  </a:lnTo>
                  <a:lnTo>
                    <a:pt x="923" y="105"/>
                  </a:lnTo>
                  <a:lnTo>
                    <a:pt x="912" y="98"/>
                  </a:lnTo>
                  <a:lnTo>
                    <a:pt x="896" y="89"/>
                  </a:lnTo>
                  <a:lnTo>
                    <a:pt x="881" y="83"/>
                  </a:lnTo>
                  <a:lnTo>
                    <a:pt x="865" y="78"/>
                  </a:lnTo>
                  <a:lnTo>
                    <a:pt x="852" y="74"/>
                  </a:lnTo>
                  <a:lnTo>
                    <a:pt x="843" y="69"/>
                  </a:lnTo>
                  <a:lnTo>
                    <a:pt x="841" y="69"/>
                  </a:lnTo>
                  <a:lnTo>
                    <a:pt x="758" y="65"/>
                  </a:lnTo>
                  <a:lnTo>
                    <a:pt x="470" y="0"/>
                  </a:lnTo>
                  <a:lnTo>
                    <a:pt x="392" y="83"/>
                  </a:lnTo>
                  <a:lnTo>
                    <a:pt x="312" y="98"/>
                  </a:lnTo>
                  <a:close/>
                </a:path>
              </a:pathLst>
            </a:custGeom>
            <a:solidFill>
              <a:srgbClr val="FF7F84"/>
            </a:solidFill>
            <a:ln w="9525">
              <a:noFill/>
              <a:round/>
              <a:headEnd/>
              <a:tailEnd/>
            </a:ln>
          </p:spPr>
          <p:txBody>
            <a:bodyPr/>
            <a:lstStyle/>
            <a:p>
              <a:endParaRPr lang="en-US"/>
            </a:p>
          </p:txBody>
        </p:sp>
        <p:sp>
          <p:nvSpPr>
            <p:cNvPr id="14431" name="Freeform 95"/>
            <p:cNvSpPr>
              <a:spLocks/>
            </p:cNvSpPr>
            <p:nvPr/>
          </p:nvSpPr>
          <p:spPr bwMode="auto">
            <a:xfrm>
              <a:off x="3501" y="3931"/>
              <a:ext cx="89" cy="138"/>
            </a:xfrm>
            <a:custGeom>
              <a:avLst/>
              <a:gdLst/>
              <a:ahLst/>
              <a:cxnLst>
                <a:cxn ang="0">
                  <a:pos x="7" y="0"/>
                </a:cxn>
                <a:cxn ang="0">
                  <a:pos x="4" y="20"/>
                </a:cxn>
                <a:cxn ang="0">
                  <a:pos x="2" y="49"/>
                </a:cxn>
                <a:cxn ang="0">
                  <a:pos x="0" y="85"/>
                </a:cxn>
                <a:cxn ang="0">
                  <a:pos x="2" y="111"/>
                </a:cxn>
                <a:cxn ang="0">
                  <a:pos x="4" y="131"/>
                </a:cxn>
                <a:cxn ang="0">
                  <a:pos x="7" y="147"/>
                </a:cxn>
                <a:cxn ang="0">
                  <a:pos x="11" y="163"/>
                </a:cxn>
                <a:cxn ang="0">
                  <a:pos x="18" y="172"/>
                </a:cxn>
                <a:cxn ang="0">
                  <a:pos x="24" y="176"/>
                </a:cxn>
                <a:cxn ang="0">
                  <a:pos x="36" y="181"/>
                </a:cxn>
                <a:cxn ang="0">
                  <a:pos x="47" y="187"/>
                </a:cxn>
                <a:cxn ang="0">
                  <a:pos x="60" y="192"/>
                </a:cxn>
                <a:cxn ang="0">
                  <a:pos x="73" y="196"/>
                </a:cxn>
                <a:cxn ang="0">
                  <a:pos x="85" y="201"/>
                </a:cxn>
                <a:cxn ang="0">
                  <a:pos x="96" y="205"/>
                </a:cxn>
                <a:cxn ang="0">
                  <a:pos x="105" y="205"/>
                </a:cxn>
                <a:cxn ang="0">
                  <a:pos x="116" y="181"/>
                </a:cxn>
                <a:cxn ang="0">
                  <a:pos x="125" y="127"/>
                </a:cxn>
                <a:cxn ang="0">
                  <a:pos x="129" y="73"/>
                </a:cxn>
                <a:cxn ang="0">
                  <a:pos x="131" y="49"/>
                </a:cxn>
                <a:cxn ang="0">
                  <a:pos x="7" y="0"/>
                </a:cxn>
              </a:cxnLst>
              <a:rect l="0" t="0" r="r" b="b"/>
              <a:pathLst>
                <a:path w="131" h="205">
                  <a:moveTo>
                    <a:pt x="7" y="0"/>
                  </a:moveTo>
                  <a:lnTo>
                    <a:pt x="4" y="20"/>
                  </a:lnTo>
                  <a:lnTo>
                    <a:pt x="2" y="49"/>
                  </a:lnTo>
                  <a:lnTo>
                    <a:pt x="0" y="85"/>
                  </a:lnTo>
                  <a:lnTo>
                    <a:pt x="2" y="111"/>
                  </a:lnTo>
                  <a:lnTo>
                    <a:pt x="4" y="131"/>
                  </a:lnTo>
                  <a:lnTo>
                    <a:pt x="7" y="147"/>
                  </a:lnTo>
                  <a:lnTo>
                    <a:pt x="11" y="163"/>
                  </a:lnTo>
                  <a:lnTo>
                    <a:pt x="18" y="172"/>
                  </a:lnTo>
                  <a:lnTo>
                    <a:pt x="24" y="176"/>
                  </a:lnTo>
                  <a:lnTo>
                    <a:pt x="36" y="181"/>
                  </a:lnTo>
                  <a:lnTo>
                    <a:pt x="47" y="187"/>
                  </a:lnTo>
                  <a:lnTo>
                    <a:pt x="60" y="192"/>
                  </a:lnTo>
                  <a:lnTo>
                    <a:pt x="73" y="196"/>
                  </a:lnTo>
                  <a:lnTo>
                    <a:pt x="85" y="201"/>
                  </a:lnTo>
                  <a:lnTo>
                    <a:pt x="96" y="205"/>
                  </a:lnTo>
                  <a:lnTo>
                    <a:pt x="105" y="205"/>
                  </a:lnTo>
                  <a:lnTo>
                    <a:pt x="116" y="181"/>
                  </a:lnTo>
                  <a:lnTo>
                    <a:pt x="125" y="127"/>
                  </a:lnTo>
                  <a:lnTo>
                    <a:pt x="129" y="73"/>
                  </a:lnTo>
                  <a:lnTo>
                    <a:pt x="131" y="49"/>
                  </a:lnTo>
                  <a:lnTo>
                    <a:pt x="7" y="0"/>
                  </a:lnTo>
                  <a:close/>
                </a:path>
              </a:pathLst>
            </a:custGeom>
            <a:solidFill>
              <a:srgbClr val="DDE5ED"/>
            </a:solidFill>
            <a:ln w="9525">
              <a:noFill/>
              <a:round/>
              <a:headEnd/>
              <a:tailEnd/>
            </a:ln>
          </p:spPr>
          <p:txBody>
            <a:bodyPr/>
            <a:lstStyle/>
            <a:p>
              <a:endParaRPr lang="en-US"/>
            </a:p>
          </p:txBody>
        </p:sp>
        <p:sp>
          <p:nvSpPr>
            <p:cNvPr id="14432" name="Freeform 96"/>
            <p:cNvSpPr>
              <a:spLocks/>
            </p:cNvSpPr>
            <p:nvPr/>
          </p:nvSpPr>
          <p:spPr bwMode="auto">
            <a:xfrm>
              <a:off x="3745" y="3925"/>
              <a:ext cx="280" cy="165"/>
            </a:xfrm>
            <a:custGeom>
              <a:avLst/>
              <a:gdLst/>
              <a:ahLst/>
              <a:cxnLst>
                <a:cxn ang="0">
                  <a:pos x="0" y="205"/>
                </a:cxn>
                <a:cxn ang="0">
                  <a:pos x="2" y="207"/>
                </a:cxn>
                <a:cxn ang="0">
                  <a:pos x="6" y="210"/>
                </a:cxn>
                <a:cxn ang="0">
                  <a:pos x="13" y="214"/>
                </a:cxn>
                <a:cxn ang="0">
                  <a:pos x="22" y="221"/>
                </a:cxn>
                <a:cxn ang="0">
                  <a:pos x="33" y="225"/>
                </a:cxn>
                <a:cxn ang="0">
                  <a:pos x="44" y="232"/>
                </a:cxn>
                <a:cxn ang="0">
                  <a:pos x="58" y="236"/>
                </a:cxn>
                <a:cxn ang="0">
                  <a:pos x="69" y="239"/>
                </a:cxn>
                <a:cxn ang="0">
                  <a:pos x="82" y="239"/>
                </a:cxn>
                <a:cxn ang="0">
                  <a:pos x="96" y="241"/>
                </a:cxn>
                <a:cxn ang="0">
                  <a:pos x="109" y="239"/>
                </a:cxn>
                <a:cxn ang="0">
                  <a:pos x="122" y="239"/>
                </a:cxn>
                <a:cxn ang="0">
                  <a:pos x="134" y="236"/>
                </a:cxn>
                <a:cxn ang="0">
                  <a:pos x="142" y="236"/>
                </a:cxn>
                <a:cxn ang="0">
                  <a:pos x="149" y="234"/>
                </a:cxn>
                <a:cxn ang="0">
                  <a:pos x="151" y="234"/>
                </a:cxn>
                <a:cxn ang="0">
                  <a:pos x="229" y="225"/>
                </a:cxn>
                <a:cxn ang="0">
                  <a:pos x="234" y="225"/>
                </a:cxn>
                <a:cxn ang="0">
                  <a:pos x="243" y="230"/>
                </a:cxn>
                <a:cxn ang="0">
                  <a:pos x="256" y="232"/>
                </a:cxn>
                <a:cxn ang="0">
                  <a:pos x="272" y="236"/>
                </a:cxn>
                <a:cxn ang="0">
                  <a:pos x="287" y="241"/>
                </a:cxn>
                <a:cxn ang="0">
                  <a:pos x="303" y="243"/>
                </a:cxn>
                <a:cxn ang="0">
                  <a:pos x="319" y="245"/>
                </a:cxn>
                <a:cxn ang="0">
                  <a:pos x="328" y="245"/>
                </a:cxn>
                <a:cxn ang="0">
                  <a:pos x="345" y="239"/>
                </a:cxn>
                <a:cxn ang="0">
                  <a:pos x="365" y="227"/>
                </a:cxn>
                <a:cxn ang="0">
                  <a:pos x="381" y="214"/>
                </a:cxn>
                <a:cxn ang="0">
                  <a:pos x="388" y="210"/>
                </a:cxn>
                <a:cxn ang="0">
                  <a:pos x="410" y="136"/>
                </a:cxn>
                <a:cxn ang="0">
                  <a:pos x="381" y="87"/>
                </a:cxn>
                <a:cxn ang="0">
                  <a:pos x="332" y="58"/>
                </a:cxn>
                <a:cxn ang="0">
                  <a:pos x="328" y="56"/>
                </a:cxn>
                <a:cxn ang="0">
                  <a:pos x="314" y="51"/>
                </a:cxn>
                <a:cxn ang="0">
                  <a:pos x="294" y="44"/>
                </a:cxn>
                <a:cxn ang="0">
                  <a:pos x="272" y="36"/>
                </a:cxn>
                <a:cxn ang="0">
                  <a:pos x="249" y="29"/>
                </a:cxn>
                <a:cxn ang="0">
                  <a:pos x="229" y="20"/>
                </a:cxn>
                <a:cxn ang="0">
                  <a:pos x="214" y="13"/>
                </a:cxn>
                <a:cxn ang="0">
                  <a:pos x="205" y="9"/>
                </a:cxn>
                <a:cxn ang="0">
                  <a:pos x="194" y="6"/>
                </a:cxn>
                <a:cxn ang="0">
                  <a:pos x="174" y="4"/>
                </a:cxn>
                <a:cxn ang="0">
                  <a:pos x="147" y="2"/>
                </a:cxn>
                <a:cxn ang="0">
                  <a:pos x="118" y="0"/>
                </a:cxn>
                <a:cxn ang="0">
                  <a:pos x="91" y="0"/>
                </a:cxn>
                <a:cxn ang="0">
                  <a:pos x="67" y="0"/>
                </a:cxn>
                <a:cxn ang="0">
                  <a:pos x="49" y="0"/>
                </a:cxn>
                <a:cxn ang="0">
                  <a:pos x="42" y="0"/>
                </a:cxn>
                <a:cxn ang="0">
                  <a:pos x="0" y="205"/>
                </a:cxn>
              </a:cxnLst>
              <a:rect l="0" t="0" r="r" b="b"/>
              <a:pathLst>
                <a:path w="410" h="245">
                  <a:moveTo>
                    <a:pt x="0" y="205"/>
                  </a:moveTo>
                  <a:lnTo>
                    <a:pt x="2" y="207"/>
                  </a:lnTo>
                  <a:lnTo>
                    <a:pt x="6" y="210"/>
                  </a:lnTo>
                  <a:lnTo>
                    <a:pt x="13" y="214"/>
                  </a:lnTo>
                  <a:lnTo>
                    <a:pt x="22" y="221"/>
                  </a:lnTo>
                  <a:lnTo>
                    <a:pt x="33" y="225"/>
                  </a:lnTo>
                  <a:lnTo>
                    <a:pt x="44" y="232"/>
                  </a:lnTo>
                  <a:lnTo>
                    <a:pt x="58" y="236"/>
                  </a:lnTo>
                  <a:lnTo>
                    <a:pt x="69" y="239"/>
                  </a:lnTo>
                  <a:lnTo>
                    <a:pt x="82" y="239"/>
                  </a:lnTo>
                  <a:lnTo>
                    <a:pt x="96" y="241"/>
                  </a:lnTo>
                  <a:lnTo>
                    <a:pt x="109" y="239"/>
                  </a:lnTo>
                  <a:lnTo>
                    <a:pt x="122" y="239"/>
                  </a:lnTo>
                  <a:lnTo>
                    <a:pt x="134" y="236"/>
                  </a:lnTo>
                  <a:lnTo>
                    <a:pt x="142" y="236"/>
                  </a:lnTo>
                  <a:lnTo>
                    <a:pt x="149" y="234"/>
                  </a:lnTo>
                  <a:lnTo>
                    <a:pt x="151" y="234"/>
                  </a:lnTo>
                  <a:lnTo>
                    <a:pt x="229" y="225"/>
                  </a:lnTo>
                  <a:lnTo>
                    <a:pt x="234" y="225"/>
                  </a:lnTo>
                  <a:lnTo>
                    <a:pt x="243" y="230"/>
                  </a:lnTo>
                  <a:lnTo>
                    <a:pt x="256" y="232"/>
                  </a:lnTo>
                  <a:lnTo>
                    <a:pt x="272" y="236"/>
                  </a:lnTo>
                  <a:lnTo>
                    <a:pt x="287" y="241"/>
                  </a:lnTo>
                  <a:lnTo>
                    <a:pt x="303" y="243"/>
                  </a:lnTo>
                  <a:lnTo>
                    <a:pt x="319" y="245"/>
                  </a:lnTo>
                  <a:lnTo>
                    <a:pt x="328" y="245"/>
                  </a:lnTo>
                  <a:lnTo>
                    <a:pt x="345" y="239"/>
                  </a:lnTo>
                  <a:lnTo>
                    <a:pt x="365" y="227"/>
                  </a:lnTo>
                  <a:lnTo>
                    <a:pt x="381" y="214"/>
                  </a:lnTo>
                  <a:lnTo>
                    <a:pt x="388" y="210"/>
                  </a:lnTo>
                  <a:lnTo>
                    <a:pt x="410" y="136"/>
                  </a:lnTo>
                  <a:lnTo>
                    <a:pt x="381" y="87"/>
                  </a:lnTo>
                  <a:lnTo>
                    <a:pt x="332" y="58"/>
                  </a:lnTo>
                  <a:lnTo>
                    <a:pt x="328" y="56"/>
                  </a:lnTo>
                  <a:lnTo>
                    <a:pt x="314" y="51"/>
                  </a:lnTo>
                  <a:lnTo>
                    <a:pt x="294" y="44"/>
                  </a:lnTo>
                  <a:lnTo>
                    <a:pt x="272" y="36"/>
                  </a:lnTo>
                  <a:lnTo>
                    <a:pt x="249" y="29"/>
                  </a:lnTo>
                  <a:lnTo>
                    <a:pt x="229" y="20"/>
                  </a:lnTo>
                  <a:lnTo>
                    <a:pt x="214" y="13"/>
                  </a:lnTo>
                  <a:lnTo>
                    <a:pt x="205" y="9"/>
                  </a:lnTo>
                  <a:lnTo>
                    <a:pt x="194" y="6"/>
                  </a:lnTo>
                  <a:lnTo>
                    <a:pt x="174" y="4"/>
                  </a:lnTo>
                  <a:lnTo>
                    <a:pt x="147" y="2"/>
                  </a:lnTo>
                  <a:lnTo>
                    <a:pt x="118" y="0"/>
                  </a:lnTo>
                  <a:lnTo>
                    <a:pt x="91" y="0"/>
                  </a:lnTo>
                  <a:lnTo>
                    <a:pt x="67" y="0"/>
                  </a:lnTo>
                  <a:lnTo>
                    <a:pt x="49" y="0"/>
                  </a:lnTo>
                  <a:lnTo>
                    <a:pt x="42" y="0"/>
                  </a:lnTo>
                  <a:lnTo>
                    <a:pt x="0" y="205"/>
                  </a:lnTo>
                  <a:close/>
                </a:path>
              </a:pathLst>
            </a:custGeom>
            <a:solidFill>
              <a:srgbClr val="DDE5ED"/>
            </a:solidFill>
            <a:ln w="9525">
              <a:noFill/>
              <a:round/>
              <a:headEnd/>
              <a:tailEnd/>
            </a:ln>
          </p:spPr>
          <p:txBody>
            <a:bodyPr/>
            <a:lstStyle/>
            <a:p>
              <a:endParaRPr lang="en-US"/>
            </a:p>
          </p:txBody>
        </p:sp>
        <p:sp>
          <p:nvSpPr>
            <p:cNvPr id="14433" name="Freeform 97"/>
            <p:cNvSpPr>
              <a:spLocks/>
            </p:cNvSpPr>
            <p:nvPr/>
          </p:nvSpPr>
          <p:spPr bwMode="auto">
            <a:xfrm>
              <a:off x="3556" y="3957"/>
              <a:ext cx="150" cy="113"/>
            </a:xfrm>
            <a:custGeom>
              <a:avLst/>
              <a:gdLst/>
              <a:ahLst/>
              <a:cxnLst>
                <a:cxn ang="0">
                  <a:pos x="7" y="0"/>
                </a:cxn>
                <a:cxn ang="0">
                  <a:pos x="5" y="15"/>
                </a:cxn>
                <a:cxn ang="0">
                  <a:pos x="2" y="51"/>
                </a:cxn>
                <a:cxn ang="0">
                  <a:pos x="0" y="87"/>
                </a:cxn>
                <a:cxn ang="0">
                  <a:pos x="2" y="109"/>
                </a:cxn>
                <a:cxn ang="0">
                  <a:pos x="9" y="120"/>
                </a:cxn>
                <a:cxn ang="0">
                  <a:pos x="18" y="136"/>
                </a:cxn>
                <a:cxn ang="0">
                  <a:pos x="31" y="149"/>
                </a:cxn>
                <a:cxn ang="0">
                  <a:pos x="49" y="158"/>
                </a:cxn>
                <a:cxn ang="0">
                  <a:pos x="60" y="160"/>
                </a:cxn>
                <a:cxn ang="0">
                  <a:pos x="72" y="165"/>
                </a:cxn>
                <a:cxn ang="0">
                  <a:pos x="83" y="167"/>
                </a:cxn>
                <a:cxn ang="0">
                  <a:pos x="96" y="167"/>
                </a:cxn>
                <a:cxn ang="0">
                  <a:pos x="107" y="169"/>
                </a:cxn>
                <a:cxn ang="0">
                  <a:pos x="116" y="169"/>
                </a:cxn>
                <a:cxn ang="0">
                  <a:pos x="125" y="169"/>
                </a:cxn>
                <a:cxn ang="0">
                  <a:pos x="129" y="167"/>
                </a:cxn>
                <a:cxn ang="0">
                  <a:pos x="136" y="165"/>
                </a:cxn>
                <a:cxn ang="0">
                  <a:pos x="150" y="160"/>
                </a:cxn>
                <a:cxn ang="0">
                  <a:pos x="165" y="154"/>
                </a:cxn>
                <a:cxn ang="0">
                  <a:pos x="181" y="149"/>
                </a:cxn>
                <a:cxn ang="0">
                  <a:pos x="196" y="143"/>
                </a:cxn>
                <a:cxn ang="0">
                  <a:pos x="208" y="138"/>
                </a:cxn>
                <a:cxn ang="0">
                  <a:pos x="216" y="136"/>
                </a:cxn>
                <a:cxn ang="0">
                  <a:pos x="221" y="134"/>
                </a:cxn>
                <a:cxn ang="0">
                  <a:pos x="216" y="49"/>
                </a:cxn>
                <a:cxn ang="0">
                  <a:pos x="125" y="2"/>
                </a:cxn>
                <a:cxn ang="0">
                  <a:pos x="7" y="0"/>
                </a:cxn>
              </a:cxnLst>
              <a:rect l="0" t="0" r="r" b="b"/>
              <a:pathLst>
                <a:path w="221" h="169">
                  <a:moveTo>
                    <a:pt x="7" y="0"/>
                  </a:moveTo>
                  <a:lnTo>
                    <a:pt x="5" y="15"/>
                  </a:lnTo>
                  <a:lnTo>
                    <a:pt x="2" y="51"/>
                  </a:lnTo>
                  <a:lnTo>
                    <a:pt x="0" y="87"/>
                  </a:lnTo>
                  <a:lnTo>
                    <a:pt x="2" y="109"/>
                  </a:lnTo>
                  <a:lnTo>
                    <a:pt x="9" y="120"/>
                  </a:lnTo>
                  <a:lnTo>
                    <a:pt x="18" y="136"/>
                  </a:lnTo>
                  <a:lnTo>
                    <a:pt x="31" y="149"/>
                  </a:lnTo>
                  <a:lnTo>
                    <a:pt x="49" y="158"/>
                  </a:lnTo>
                  <a:lnTo>
                    <a:pt x="60" y="160"/>
                  </a:lnTo>
                  <a:lnTo>
                    <a:pt x="72" y="165"/>
                  </a:lnTo>
                  <a:lnTo>
                    <a:pt x="83" y="167"/>
                  </a:lnTo>
                  <a:lnTo>
                    <a:pt x="96" y="167"/>
                  </a:lnTo>
                  <a:lnTo>
                    <a:pt x="107" y="169"/>
                  </a:lnTo>
                  <a:lnTo>
                    <a:pt x="116" y="169"/>
                  </a:lnTo>
                  <a:lnTo>
                    <a:pt x="125" y="169"/>
                  </a:lnTo>
                  <a:lnTo>
                    <a:pt x="129" y="167"/>
                  </a:lnTo>
                  <a:lnTo>
                    <a:pt x="136" y="165"/>
                  </a:lnTo>
                  <a:lnTo>
                    <a:pt x="150" y="160"/>
                  </a:lnTo>
                  <a:lnTo>
                    <a:pt x="165" y="154"/>
                  </a:lnTo>
                  <a:lnTo>
                    <a:pt x="181" y="149"/>
                  </a:lnTo>
                  <a:lnTo>
                    <a:pt x="196" y="143"/>
                  </a:lnTo>
                  <a:lnTo>
                    <a:pt x="208" y="138"/>
                  </a:lnTo>
                  <a:lnTo>
                    <a:pt x="216" y="136"/>
                  </a:lnTo>
                  <a:lnTo>
                    <a:pt x="221" y="134"/>
                  </a:lnTo>
                  <a:lnTo>
                    <a:pt x="216" y="49"/>
                  </a:lnTo>
                  <a:lnTo>
                    <a:pt x="125" y="2"/>
                  </a:lnTo>
                  <a:lnTo>
                    <a:pt x="7" y="0"/>
                  </a:lnTo>
                  <a:close/>
                </a:path>
              </a:pathLst>
            </a:custGeom>
            <a:solidFill>
              <a:srgbClr val="FF5159"/>
            </a:solidFill>
            <a:ln w="9525">
              <a:noFill/>
              <a:round/>
              <a:headEnd/>
              <a:tailEnd/>
            </a:ln>
          </p:spPr>
          <p:txBody>
            <a:bodyPr/>
            <a:lstStyle/>
            <a:p>
              <a:endParaRPr lang="en-US"/>
            </a:p>
          </p:txBody>
        </p:sp>
        <p:sp>
          <p:nvSpPr>
            <p:cNvPr id="14434" name="Freeform 98"/>
            <p:cNvSpPr>
              <a:spLocks/>
            </p:cNvSpPr>
            <p:nvPr/>
          </p:nvSpPr>
          <p:spPr bwMode="auto">
            <a:xfrm>
              <a:off x="3409" y="3142"/>
              <a:ext cx="881" cy="748"/>
            </a:xfrm>
            <a:custGeom>
              <a:avLst/>
              <a:gdLst/>
              <a:ahLst/>
              <a:cxnLst>
                <a:cxn ang="0">
                  <a:pos x="165" y="759"/>
                </a:cxn>
                <a:cxn ang="0">
                  <a:pos x="161" y="761"/>
                </a:cxn>
                <a:cxn ang="0">
                  <a:pos x="152" y="768"/>
                </a:cxn>
                <a:cxn ang="0">
                  <a:pos x="138" y="774"/>
                </a:cxn>
                <a:cxn ang="0">
                  <a:pos x="123" y="786"/>
                </a:cxn>
                <a:cxn ang="0">
                  <a:pos x="105" y="797"/>
                </a:cxn>
                <a:cxn ang="0">
                  <a:pos x="89" y="808"/>
                </a:cxn>
                <a:cxn ang="0">
                  <a:pos x="74" y="817"/>
                </a:cxn>
                <a:cxn ang="0">
                  <a:pos x="62" y="823"/>
                </a:cxn>
                <a:cxn ang="0">
                  <a:pos x="42" y="846"/>
                </a:cxn>
                <a:cxn ang="0">
                  <a:pos x="22" y="884"/>
                </a:cxn>
                <a:cxn ang="0">
                  <a:pos x="7" y="915"/>
                </a:cxn>
                <a:cxn ang="0">
                  <a:pos x="0" y="931"/>
                </a:cxn>
                <a:cxn ang="0">
                  <a:pos x="645" y="1105"/>
                </a:cxn>
                <a:cxn ang="0">
                  <a:pos x="1289" y="1111"/>
                </a:cxn>
                <a:cxn ang="0">
                  <a:pos x="1260" y="955"/>
                </a:cxn>
                <a:cxn ang="0">
                  <a:pos x="1104" y="790"/>
                </a:cxn>
                <a:cxn ang="0">
                  <a:pos x="1026" y="734"/>
                </a:cxn>
                <a:cxn ang="0">
                  <a:pos x="999" y="616"/>
                </a:cxn>
                <a:cxn ang="0">
                  <a:pos x="986" y="341"/>
                </a:cxn>
                <a:cxn ang="0">
                  <a:pos x="957" y="218"/>
                </a:cxn>
                <a:cxn ang="0">
                  <a:pos x="961" y="71"/>
                </a:cxn>
                <a:cxn ang="0">
                  <a:pos x="950" y="18"/>
                </a:cxn>
                <a:cxn ang="0">
                  <a:pos x="879" y="0"/>
                </a:cxn>
                <a:cxn ang="0">
                  <a:pos x="892" y="214"/>
                </a:cxn>
                <a:cxn ang="0">
                  <a:pos x="578" y="230"/>
                </a:cxn>
                <a:cxn ang="0">
                  <a:pos x="480" y="13"/>
                </a:cxn>
                <a:cxn ang="0">
                  <a:pos x="406" y="42"/>
                </a:cxn>
                <a:cxn ang="0">
                  <a:pos x="486" y="254"/>
                </a:cxn>
                <a:cxn ang="0">
                  <a:pos x="451" y="299"/>
                </a:cxn>
                <a:cxn ang="0">
                  <a:pos x="471" y="725"/>
                </a:cxn>
                <a:cxn ang="0">
                  <a:pos x="357" y="741"/>
                </a:cxn>
                <a:cxn ang="0">
                  <a:pos x="165" y="759"/>
                </a:cxn>
              </a:cxnLst>
              <a:rect l="0" t="0" r="r" b="b"/>
              <a:pathLst>
                <a:path w="1289" h="1111">
                  <a:moveTo>
                    <a:pt x="165" y="759"/>
                  </a:moveTo>
                  <a:lnTo>
                    <a:pt x="161" y="761"/>
                  </a:lnTo>
                  <a:lnTo>
                    <a:pt x="152" y="768"/>
                  </a:lnTo>
                  <a:lnTo>
                    <a:pt x="138" y="774"/>
                  </a:lnTo>
                  <a:lnTo>
                    <a:pt x="123" y="786"/>
                  </a:lnTo>
                  <a:lnTo>
                    <a:pt x="105" y="797"/>
                  </a:lnTo>
                  <a:lnTo>
                    <a:pt x="89" y="808"/>
                  </a:lnTo>
                  <a:lnTo>
                    <a:pt x="74" y="817"/>
                  </a:lnTo>
                  <a:lnTo>
                    <a:pt x="62" y="823"/>
                  </a:lnTo>
                  <a:lnTo>
                    <a:pt x="42" y="846"/>
                  </a:lnTo>
                  <a:lnTo>
                    <a:pt x="22" y="884"/>
                  </a:lnTo>
                  <a:lnTo>
                    <a:pt x="7" y="915"/>
                  </a:lnTo>
                  <a:lnTo>
                    <a:pt x="0" y="931"/>
                  </a:lnTo>
                  <a:lnTo>
                    <a:pt x="645" y="1105"/>
                  </a:lnTo>
                  <a:lnTo>
                    <a:pt x="1289" y="1111"/>
                  </a:lnTo>
                  <a:lnTo>
                    <a:pt x="1260" y="955"/>
                  </a:lnTo>
                  <a:lnTo>
                    <a:pt x="1104" y="790"/>
                  </a:lnTo>
                  <a:lnTo>
                    <a:pt x="1026" y="734"/>
                  </a:lnTo>
                  <a:lnTo>
                    <a:pt x="999" y="616"/>
                  </a:lnTo>
                  <a:lnTo>
                    <a:pt x="986" y="341"/>
                  </a:lnTo>
                  <a:lnTo>
                    <a:pt x="957" y="218"/>
                  </a:lnTo>
                  <a:lnTo>
                    <a:pt x="961" y="71"/>
                  </a:lnTo>
                  <a:lnTo>
                    <a:pt x="950" y="18"/>
                  </a:lnTo>
                  <a:lnTo>
                    <a:pt x="879" y="0"/>
                  </a:lnTo>
                  <a:lnTo>
                    <a:pt x="892" y="214"/>
                  </a:lnTo>
                  <a:lnTo>
                    <a:pt x="578" y="230"/>
                  </a:lnTo>
                  <a:lnTo>
                    <a:pt x="480" y="13"/>
                  </a:lnTo>
                  <a:lnTo>
                    <a:pt x="406" y="42"/>
                  </a:lnTo>
                  <a:lnTo>
                    <a:pt x="486" y="254"/>
                  </a:lnTo>
                  <a:lnTo>
                    <a:pt x="451" y="299"/>
                  </a:lnTo>
                  <a:lnTo>
                    <a:pt x="471" y="725"/>
                  </a:lnTo>
                  <a:lnTo>
                    <a:pt x="357" y="741"/>
                  </a:lnTo>
                  <a:lnTo>
                    <a:pt x="165" y="759"/>
                  </a:lnTo>
                  <a:close/>
                </a:path>
              </a:pathLst>
            </a:custGeom>
            <a:solidFill>
              <a:srgbClr val="A899FF"/>
            </a:solidFill>
            <a:ln w="9525">
              <a:noFill/>
              <a:round/>
              <a:headEnd/>
              <a:tailEnd/>
            </a:ln>
          </p:spPr>
          <p:txBody>
            <a:bodyPr/>
            <a:lstStyle/>
            <a:p>
              <a:endParaRPr lang="en-US"/>
            </a:p>
          </p:txBody>
        </p:sp>
        <p:sp>
          <p:nvSpPr>
            <p:cNvPr id="14435" name="Freeform 99"/>
            <p:cNvSpPr>
              <a:spLocks/>
            </p:cNvSpPr>
            <p:nvPr/>
          </p:nvSpPr>
          <p:spPr bwMode="auto">
            <a:xfrm>
              <a:off x="4666" y="2605"/>
              <a:ext cx="488" cy="336"/>
            </a:xfrm>
            <a:custGeom>
              <a:avLst/>
              <a:gdLst/>
              <a:ahLst/>
              <a:cxnLst>
                <a:cxn ang="0">
                  <a:pos x="272" y="109"/>
                </a:cxn>
                <a:cxn ang="0">
                  <a:pos x="141" y="109"/>
                </a:cxn>
                <a:cxn ang="0">
                  <a:pos x="42" y="138"/>
                </a:cxn>
                <a:cxn ang="0">
                  <a:pos x="4" y="205"/>
                </a:cxn>
                <a:cxn ang="0">
                  <a:pos x="0" y="265"/>
                </a:cxn>
                <a:cxn ang="0">
                  <a:pos x="546" y="498"/>
                </a:cxn>
                <a:cxn ang="0">
                  <a:pos x="591" y="388"/>
                </a:cxn>
                <a:cxn ang="0">
                  <a:pos x="607" y="319"/>
                </a:cxn>
                <a:cxn ang="0">
                  <a:pos x="691" y="314"/>
                </a:cxn>
                <a:cxn ang="0">
                  <a:pos x="709" y="256"/>
                </a:cxn>
                <a:cxn ang="0">
                  <a:pos x="714" y="212"/>
                </a:cxn>
                <a:cxn ang="0">
                  <a:pos x="667" y="216"/>
                </a:cxn>
                <a:cxn ang="0">
                  <a:pos x="587" y="44"/>
                </a:cxn>
                <a:cxn ang="0">
                  <a:pos x="584" y="42"/>
                </a:cxn>
                <a:cxn ang="0">
                  <a:pos x="578" y="40"/>
                </a:cxn>
                <a:cxn ang="0">
                  <a:pos x="571" y="33"/>
                </a:cxn>
                <a:cxn ang="0">
                  <a:pos x="560" y="26"/>
                </a:cxn>
                <a:cxn ang="0">
                  <a:pos x="549" y="22"/>
                </a:cxn>
                <a:cxn ang="0">
                  <a:pos x="538" y="15"/>
                </a:cxn>
                <a:cxn ang="0">
                  <a:pos x="529" y="11"/>
                </a:cxn>
                <a:cxn ang="0">
                  <a:pos x="520" y="9"/>
                </a:cxn>
                <a:cxn ang="0">
                  <a:pos x="511" y="6"/>
                </a:cxn>
                <a:cxn ang="0">
                  <a:pos x="500" y="6"/>
                </a:cxn>
                <a:cxn ang="0">
                  <a:pos x="484" y="4"/>
                </a:cxn>
                <a:cxn ang="0">
                  <a:pos x="468" y="2"/>
                </a:cxn>
                <a:cxn ang="0">
                  <a:pos x="455" y="2"/>
                </a:cxn>
                <a:cxn ang="0">
                  <a:pos x="442" y="0"/>
                </a:cxn>
                <a:cxn ang="0">
                  <a:pos x="433" y="0"/>
                </a:cxn>
                <a:cxn ang="0">
                  <a:pos x="430" y="0"/>
                </a:cxn>
                <a:cxn ang="0">
                  <a:pos x="424" y="4"/>
                </a:cxn>
                <a:cxn ang="0">
                  <a:pos x="413" y="13"/>
                </a:cxn>
                <a:cxn ang="0">
                  <a:pos x="397" y="24"/>
                </a:cxn>
                <a:cxn ang="0">
                  <a:pos x="386" y="35"/>
                </a:cxn>
                <a:cxn ang="0">
                  <a:pos x="377" y="58"/>
                </a:cxn>
                <a:cxn ang="0">
                  <a:pos x="364" y="93"/>
                </a:cxn>
                <a:cxn ang="0">
                  <a:pos x="350" y="125"/>
                </a:cxn>
                <a:cxn ang="0">
                  <a:pos x="346" y="140"/>
                </a:cxn>
                <a:cxn ang="0">
                  <a:pos x="272" y="109"/>
                </a:cxn>
              </a:cxnLst>
              <a:rect l="0" t="0" r="r" b="b"/>
              <a:pathLst>
                <a:path w="714" h="498">
                  <a:moveTo>
                    <a:pt x="272" y="109"/>
                  </a:moveTo>
                  <a:lnTo>
                    <a:pt x="141" y="109"/>
                  </a:lnTo>
                  <a:lnTo>
                    <a:pt x="42" y="138"/>
                  </a:lnTo>
                  <a:lnTo>
                    <a:pt x="4" y="205"/>
                  </a:lnTo>
                  <a:lnTo>
                    <a:pt x="0" y="265"/>
                  </a:lnTo>
                  <a:lnTo>
                    <a:pt x="546" y="498"/>
                  </a:lnTo>
                  <a:lnTo>
                    <a:pt x="591" y="388"/>
                  </a:lnTo>
                  <a:lnTo>
                    <a:pt x="607" y="319"/>
                  </a:lnTo>
                  <a:lnTo>
                    <a:pt x="691" y="314"/>
                  </a:lnTo>
                  <a:lnTo>
                    <a:pt x="709" y="256"/>
                  </a:lnTo>
                  <a:lnTo>
                    <a:pt x="714" y="212"/>
                  </a:lnTo>
                  <a:lnTo>
                    <a:pt x="667" y="216"/>
                  </a:lnTo>
                  <a:lnTo>
                    <a:pt x="587" y="44"/>
                  </a:lnTo>
                  <a:lnTo>
                    <a:pt x="584" y="42"/>
                  </a:lnTo>
                  <a:lnTo>
                    <a:pt x="578" y="40"/>
                  </a:lnTo>
                  <a:lnTo>
                    <a:pt x="571" y="33"/>
                  </a:lnTo>
                  <a:lnTo>
                    <a:pt x="560" y="26"/>
                  </a:lnTo>
                  <a:lnTo>
                    <a:pt x="549" y="22"/>
                  </a:lnTo>
                  <a:lnTo>
                    <a:pt x="538" y="15"/>
                  </a:lnTo>
                  <a:lnTo>
                    <a:pt x="529" y="11"/>
                  </a:lnTo>
                  <a:lnTo>
                    <a:pt x="520" y="9"/>
                  </a:lnTo>
                  <a:lnTo>
                    <a:pt x="511" y="6"/>
                  </a:lnTo>
                  <a:lnTo>
                    <a:pt x="500" y="6"/>
                  </a:lnTo>
                  <a:lnTo>
                    <a:pt x="484" y="4"/>
                  </a:lnTo>
                  <a:lnTo>
                    <a:pt x="468" y="2"/>
                  </a:lnTo>
                  <a:lnTo>
                    <a:pt x="455" y="2"/>
                  </a:lnTo>
                  <a:lnTo>
                    <a:pt x="442" y="0"/>
                  </a:lnTo>
                  <a:lnTo>
                    <a:pt x="433" y="0"/>
                  </a:lnTo>
                  <a:lnTo>
                    <a:pt x="430" y="0"/>
                  </a:lnTo>
                  <a:lnTo>
                    <a:pt x="424" y="4"/>
                  </a:lnTo>
                  <a:lnTo>
                    <a:pt x="413" y="13"/>
                  </a:lnTo>
                  <a:lnTo>
                    <a:pt x="397" y="24"/>
                  </a:lnTo>
                  <a:lnTo>
                    <a:pt x="386" y="35"/>
                  </a:lnTo>
                  <a:lnTo>
                    <a:pt x="377" y="58"/>
                  </a:lnTo>
                  <a:lnTo>
                    <a:pt x="364" y="93"/>
                  </a:lnTo>
                  <a:lnTo>
                    <a:pt x="350" y="125"/>
                  </a:lnTo>
                  <a:lnTo>
                    <a:pt x="346" y="140"/>
                  </a:lnTo>
                  <a:lnTo>
                    <a:pt x="272" y="109"/>
                  </a:lnTo>
                  <a:close/>
                </a:path>
              </a:pathLst>
            </a:custGeom>
            <a:solidFill>
              <a:srgbClr val="DD7A2B"/>
            </a:solidFill>
            <a:ln w="9525">
              <a:noFill/>
              <a:round/>
              <a:headEnd/>
              <a:tailEnd/>
            </a:ln>
          </p:spPr>
          <p:txBody>
            <a:bodyPr/>
            <a:lstStyle/>
            <a:p>
              <a:endParaRPr lang="en-US"/>
            </a:p>
          </p:txBody>
        </p:sp>
        <p:sp>
          <p:nvSpPr>
            <p:cNvPr id="14436" name="Freeform 100"/>
            <p:cNvSpPr>
              <a:spLocks/>
            </p:cNvSpPr>
            <p:nvPr/>
          </p:nvSpPr>
          <p:spPr bwMode="auto">
            <a:xfrm>
              <a:off x="4843" y="3842"/>
              <a:ext cx="173" cy="182"/>
            </a:xfrm>
            <a:custGeom>
              <a:avLst/>
              <a:gdLst/>
              <a:ahLst/>
              <a:cxnLst>
                <a:cxn ang="0">
                  <a:pos x="62" y="0"/>
                </a:cxn>
                <a:cxn ang="0">
                  <a:pos x="64" y="0"/>
                </a:cxn>
                <a:cxn ang="0">
                  <a:pos x="73" y="0"/>
                </a:cxn>
                <a:cxn ang="0">
                  <a:pos x="87" y="0"/>
                </a:cxn>
                <a:cxn ang="0">
                  <a:pos x="100" y="2"/>
                </a:cxn>
                <a:cxn ang="0">
                  <a:pos x="113" y="2"/>
                </a:cxn>
                <a:cxn ang="0">
                  <a:pos x="127" y="7"/>
                </a:cxn>
                <a:cxn ang="0">
                  <a:pos x="138" y="9"/>
                </a:cxn>
                <a:cxn ang="0">
                  <a:pos x="142" y="13"/>
                </a:cxn>
                <a:cxn ang="0">
                  <a:pos x="149" y="18"/>
                </a:cxn>
                <a:cxn ang="0">
                  <a:pos x="158" y="27"/>
                </a:cxn>
                <a:cxn ang="0">
                  <a:pos x="171" y="33"/>
                </a:cxn>
                <a:cxn ang="0">
                  <a:pos x="185" y="42"/>
                </a:cxn>
                <a:cxn ang="0">
                  <a:pos x="198" y="49"/>
                </a:cxn>
                <a:cxn ang="0">
                  <a:pos x="209" y="56"/>
                </a:cxn>
                <a:cxn ang="0">
                  <a:pos x="218" y="60"/>
                </a:cxn>
                <a:cxn ang="0">
                  <a:pos x="221" y="63"/>
                </a:cxn>
                <a:cxn ang="0">
                  <a:pos x="225" y="69"/>
                </a:cxn>
                <a:cxn ang="0">
                  <a:pos x="234" y="83"/>
                </a:cxn>
                <a:cxn ang="0">
                  <a:pos x="245" y="103"/>
                </a:cxn>
                <a:cxn ang="0">
                  <a:pos x="254" y="123"/>
                </a:cxn>
                <a:cxn ang="0">
                  <a:pos x="252" y="143"/>
                </a:cxn>
                <a:cxn ang="0">
                  <a:pos x="245" y="170"/>
                </a:cxn>
                <a:cxn ang="0">
                  <a:pos x="234" y="194"/>
                </a:cxn>
                <a:cxn ang="0">
                  <a:pos x="225" y="210"/>
                </a:cxn>
                <a:cxn ang="0">
                  <a:pos x="218" y="217"/>
                </a:cxn>
                <a:cxn ang="0">
                  <a:pos x="207" y="223"/>
                </a:cxn>
                <a:cxn ang="0">
                  <a:pos x="194" y="234"/>
                </a:cxn>
                <a:cxn ang="0">
                  <a:pos x="178" y="243"/>
                </a:cxn>
                <a:cxn ang="0">
                  <a:pos x="163" y="255"/>
                </a:cxn>
                <a:cxn ang="0">
                  <a:pos x="149" y="261"/>
                </a:cxn>
                <a:cxn ang="0">
                  <a:pos x="140" y="268"/>
                </a:cxn>
                <a:cxn ang="0">
                  <a:pos x="136" y="270"/>
                </a:cxn>
                <a:cxn ang="0">
                  <a:pos x="69" y="243"/>
                </a:cxn>
                <a:cxn ang="0">
                  <a:pos x="0" y="190"/>
                </a:cxn>
                <a:cxn ang="0">
                  <a:pos x="62" y="0"/>
                </a:cxn>
              </a:cxnLst>
              <a:rect l="0" t="0" r="r" b="b"/>
              <a:pathLst>
                <a:path w="254" h="270">
                  <a:moveTo>
                    <a:pt x="62" y="0"/>
                  </a:moveTo>
                  <a:lnTo>
                    <a:pt x="64" y="0"/>
                  </a:lnTo>
                  <a:lnTo>
                    <a:pt x="73" y="0"/>
                  </a:lnTo>
                  <a:lnTo>
                    <a:pt x="87" y="0"/>
                  </a:lnTo>
                  <a:lnTo>
                    <a:pt x="100" y="2"/>
                  </a:lnTo>
                  <a:lnTo>
                    <a:pt x="113" y="2"/>
                  </a:lnTo>
                  <a:lnTo>
                    <a:pt x="127" y="7"/>
                  </a:lnTo>
                  <a:lnTo>
                    <a:pt x="138" y="9"/>
                  </a:lnTo>
                  <a:lnTo>
                    <a:pt x="142" y="13"/>
                  </a:lnTo>
                  <a:lnTo>
                    <a:pt x="149" y="18"/>
                  </a:lnTo>
                  <a:lnTo>
                    <a:pt x="158" y="27"/>
                  </a:lnTo>
                  <a:lnTo>
                    <a:pt x="171" y="33"/>
                  </a:lnTo>
                  <a:lnTo>
                    <a:pt x="185" y="42"/>
                  </a:lnTo>
                  <a:lnTo>
                    <a:pt x="198" y="49"/>
                  </a:lnTo>
                  <a:lnTo>
                    <a:pt x="209" y="56"/>
                  </a:lnTo>
                  <a:lnTo>
                    <a:pt x="218" y="60"/>
                  </a:lnTo>
                  <a:lnTo>
                    <a:pt x="221" y="63"/>
                  </a:lnTo>
                  <a:lnTo>
                    <a:pt x="225" y="69"/>
                  </a:lnTo>
                  <a:lnTo>
                    <a:pt x="234" y="83"/>
                  </a:lnTo>
                  <a:lnTo>
                    <a:pt x="245" y="103"/>
                  </a:lnTo>
                  <a:lnTo>
                    <a:pt x="254" y="123"/>
                  </a:lnTo>
                  <a:lnTo>
                    <a:pt x="252" y="143"/>
                  </a:lnTo>
                  <a:lnTo>
                    <a:pt x="245" y="170"/>
                  </a:lnTo>
                  <a:lnTo>
                    <a:pt x="234" y="194"/>
                  </a:lnTo>
                  <a:lnTo>
                    <a:pt x="225" y="210"/>
                  </a:lnTo>
                  <a:lnTo>
                    <a:pt x="218" y="217"/>
                  </a:lnTo>
                  <a:lnTo>
                    <a:pt x="207" y="223"/>
                  </a:lnTo>
                  <a:lnTo>
                    <a:pt x="194" y="234"/>
                  </a:lnTo>
                  <a:lnTo>
                    <a:pt x="178" y="243"/>
                  </a:lnTo>
                  <a:lnTo>
                    <a:pt x="163" y="255"/>
                  </a:lnTo>
                  <a:lnTo>
                    <a:pt x="149" y="261"/>
                  </a:lnTo>
                  <a:lnTo>
                    <a:pt x="140" y="268"/>
                  </a:lnTo>
                  <a:lnTo>
                    <a:pt x="136" y="270"/>
                  </a:lnTo>
                  <a:lnTo>
                    <a:pt x="69" y="243"/>
                  </a:lnTo>
                  <a:lnTo>
                    <a:pt x="0" y="190"/>
                  </a:lnTo>
                  <a:lnTo>
                    <a:pt x="62" y="0"/>
                  </a:lnTo>
                  <a:close/>
                </a:path>
              </a:pathLst>
            </a:custGeom>
            <a:solidFill>
              <a:srgbClr val="727272"/>
            </a:solidFill>
            <a:ln w="9525">
              <a:noFill/>
              <a:round/>
              <a:headEnd/>
              <a:tailEnd/>
            </a:ln>
          </p:spPr>
          <p:txBody>
            <a:bodyPr/>
            <a:lstStyle/>
            <a:p>
              <a:endParaRPr lang="en-US"/>
            </a:p>
          </p:txBody>
        </p:sp>
        <p:sp>
          <p:nvSpPr>
            <p:cNvPr id="14437" name="Freeform 101"/>
            <p:cNvSpPr>
              <a:spLocks/>
            </p:cNvSpPr>
            <p:nvPr/>
          </p:nvSpPr>
          <p:spPr bwMode="auto">
            <a:xfrm>
              <a:off x="4357" y="3824"/>
              <a:ext cx="137" cy="195"/>
            </a:xfrm>
            <a:custGeom>
              <a:avLst/>
              <a:gdLst/>
              <a:ahLst/>
              <a:cxnLst>
                <a:cxn ang="0">
                  <a:pos x="96" y="0"/>
                </a:cxn>
                <a:cxn ang="0">
                  <a:pos x="11" y="85"/>
                </a:cxn>
                <a:cxn ang="0">
                  <a:pos x="0" y="228"/>
                </a:cxn>
                <a:cxn ang="0">
                  <a:pos x="3" y="235"/>
                </a:cxn>
                <a:cxn ang="0">
                  <a:pos x="11" y="248"/>
                </a:cxn>
                <a:cxn ang="0">
                  <a:pos x="23" y="264"/>
                </a:cxn>
                <a:cxn ang="0">
                  <a:pos x="36" y="277"/>
                </a:cxn>
                <a:cxn ang="0">
                  <a:pos x="49" y="284"/>
                </a:cxn>
                <a:cxn ang="0">
                  <a:pos x="63" y="288"/>
                </a:cxn>
                <a:cxn ang="0">
                  <a:pos x="74" y="290"/>
                </a:cxn>
                <a:cxn ang="0">
                  <a:pos x="89" y="290"/>
                </a:cxn>
                <a:cxn ang="0">
                  <a:pos x="98" y="290"/>
                </a:cxn>
                <a:cxn ang="0">
                  <a:pos x="107" y="288"/>
                </a:cxn>
                <a:cxn ang="0">
                  <a:pos x="116" y="284"/>
                </a:cxn>
                <a:cxn ang="0">
                  <a:pos x="125" y="279"/>
                </a:cxn>
                <a:cxn ang="0">
                  <a:pos x="134" y="275"/>
                </a:cxn>
                <a:cxn ang="0">
                  <a:pos x="143" y="270"/>
                </a:cxn>
                <a:cxn ang="0">
                  <a:pos x="152" y="266"/>
                </a:cxn>
                <a:cxn ang="0">
                  <a:pos x="159" y="261"/>
                </a:cxn>
                <a:cxn ang="0">
                  <a:pos x="174" y="250"/>
                </a:cxn>
                <a:cxn ang="0">
                  <a:pos x="188" y="237"/>
                </a:cxn>
                <a:cxn ang="0">
                  <a:pos x="197" y="226"/>
                </a:cxn>
                <a:cxn ang="0">
                  <a:pos x="201" y="221"/>
                </a:cxn>
                <a:cxn ang="0">
                  <a:pos x="152" y="11"/>
                </a:cxn>
                <a:cxn ang="0">
                  <a:pos x="96" y="0"/>
                </a:cxn>
              </a:cxnLst>
              <a:rect l="0" t="0" r="r" b="b"/>
              <a:pathLst>
                <a:path w="201" h="290">
                  <a:moveTo>
                    <a:pt x="96" y="0"/>
                  </a:moveTo>
                  <a:lnTo>
                    <a:pt x="11" y="85"/>
                  </a:lnTo>
                  <a:lnTo>
                    <a:pt x="0" y="228"/>
                  </a:lnTo>
                  <a:lnTo>
                    <a:pt x="3" y="235"/>
                  </a:lnTo>
                  <a:lnTo>
                    <a:pt x="11" y="248"/>
                  </a:lnTo>
                  <a:lnTo>
                    <a:pt x="23" y="264"/>
                  </a:lnTo>
                  <a:lnTo>
                    <a:pt x="36" y="277"/>
                  </a:lnTo>
                  <a:lnTo>
                    <a:pt x="49" y="284"/>
                  </a:lnTo>
                  <a:lnTo>
                    <a:pt x="63" y="288"/>
                  </a:lnTo>
                  <a:lnTo>
                    <a:pt x="74" y="290"/>
                  </a:lnTo>
                  <a:lnTo>
                    <a:pt x="89" y="290"/>
                  </a:lnTo>
                  <a:lnTo>
                    <a:pt x="98" y="290"/>
                  </a:lnTo>
                  <a:lnTo>
                    <a:pt x="107" y="288"/>
                  </a:lnTo>
                  <a:lnTo>
                    <a:pt x="116" y="284"/>
                  </a:lnTo>
                  <a:lnTo>
                    <a:pt x="125" y="279"/>
                  </a:lnTo>
                  <a:lnTo>
                    <a:pt x="134" y="275"/>
                  </a:lnTo>
                  <a:lnTo>
                    <a:pt x="143" y="270"/>
                  </a:lnTo>
                  <a:lnTo>
                    <a:pt x="152" y="266"/>
                  </a:lnTo>
                  <a:lnTo>
                    <a:pt x="159" y="261"/>
                  </a:lnTo>
                  <a:lnTo>
                    <a:pt x="174" y="250"/>
                  </a:lnTo>
                  <a:lnTo>
                    <a:pt x="188" y="237"/>
                  </a:lnTo>
                  <a:lnTo>
                    <a:pt x="197" y="226"/>
                  </a:lnTo>
                  <a:lnTo>
                    <a:pt x="201" y="221"/>
                  </a:lnTo>
                  <a:lnTo>
                    <a:pt x="152" y="11"/>
                  </a:lnTo>
                  <a:lnTo>
                    <a:pt x="96" y="0"/>
                  </a:lnTo>
                  <a:close/>
                </a:path>
              </a:pathLst>
            </a:custGeom>
            <a:solidFill>
              <a:srgbClr val="727272"/>
            </a:solidFill>
            <a:ln w="9525">
              <a:noFill/>
              <a:round/>
              <a:headEnd/>
              <a:tailEnd/>
            </a:ln>
          </p:spPr>
          <p:txBody>
            <a:bodyPr/>
            <a:lstStyle/>
            <a:p>
              <a:endParaRPr lang="en-US"/>
            </a:p>
          </p:txBody>
        </p:sp>
        <p:sp>
          <p:nvSpPr>
            <p:cNvPr id="14438" name="Freeform 102"/>
            <p:cNvSpPr>
              <a:spLocks/>
            </p:cNvSpPr>
            <p:nvPr/>
          </p:nvSpPr>
          <p:spPr bwMode="auto">
            <a:xfrm>
              <a:off x="4180" y="2741"/>
              <a:ext cx="1142" cy="1247"/>
            </a:xfrm>
            <a:custGeom>
              <a:avLst/>
              <a:gdLst/>
              <a:ahLst/>
              <a:cxnLst>
                <a:cxn ang="0">
                  <a:pos x="153" y="1310"/>
                </a:cxn>
                <a:cxn ang="0">
                  <a:pos x="75" y="1337"/>
                </a:cxn>
                <a:cxn ang="0">
                  <a:pos x="24" y="1388"/>
                </a:cxn>
                <a:cxn ang="0">
                  <a:pos x="4" y="1491"/>
                </a:cxn>
                <a:cxn ang="0">
                  <a:pos x="64" y="1556"/>
                </a:cxn>
                <a:cxn ang="0">
                  <a:pos x="122" y="1571"/>
                </a:cxn>
                <a:cxn ang="0">
                  <a:pos x="169" y="1580"/>
                </a:cxn>
                <a:cxn ang="0">
                  <a:pos x="278" y="1589"/>
                </a:cxn>
                <a:cxn ang="0">
                  <a:pos x="334" y="1603"/>
                </a:cxn>
                <a:cxn ang="0">
                  <a:pos x="385" y="1614"/>
                </a:cxn>
                <a:cxn ang="0">
                  <a:pos x="359" y="1707"/>
                </a:cxn>
                <a:cxn ang="0">
                  <a:pos x="370" y="1810"/>
                </a:cxn>
                <a:cxn ang="0">
                  <a:pos x="401" y="1848"/>
                </a:cxn>
                <a:cxn ang="0">
                  <a:pos x="441" y="1846"/>
                </a:cxn>
                <a:cxn ang="0">
                  <a:pos x="542" y="1799"/>
                </a:cxn>
                <a:cxn ang="0">
                  <a:pos x="606" y="1781"/>
                </a:cxn>
                <a:cxn ang="0">
                  <a:pos x="675" y="1757"/>
                </a:cxn>
                <a:cxn ang="0">
                  <a:pos x="736" y="1743"/>
                </a:cxn>
                <a:cxn ang="0">
                  <a:pos x="785" y="1736"/>
                </a:cxn>
                <a:cxn ang="0">
                  <a:pos x="829" y="1750"/>
                </a:cxn>
                <a:cxn ang="0">
                  <a:pos x="892" y="1779"/>
                </a:cxn>
                <a:cxn ang="0">
                  <a:pos x="934" y="1801"/>
                </a:cxn>
                <a:cxn ang="0">
                  <a:pos x="985" y="1819"/>
                </a:cxn>
                <a:cxn ang="0">
                  <a:pos x="1012" y="1819"/>
                </a:cxn>
                <a:cxn ang="0">
                  <a:pos x="1054" y="1759"/>
                </a:cxn>
                <a:cxn ang="0">
                  <a:pos x="1028" y="1634"/>
                </a:cxn>
                <a:cxn ang="0">
                  <a:pos x="1079" y="1647"/>
                </a:cxn>
                <a:cxn ang="0">
                  <a:pos x="1141" y="1661"/>
                </a:cxn>
                <a:cxn ang="0">
                  <a:pos x="1220" y="1663"/>
                </a:cxn>
                <a:cxn ang="0">
                  <a:pos x="1298" y="1669"/>
                </a:cxn>
                <a:cxn ang="0">
                  <a:pos x="1418" y="1654"/>
                </a:cxn>
                <a:cxn ang="0">
                  <a:pos x="1534" y="1640"/>
                </a:cxn>
                <a:cxn ang="0">
                  <a:pos x="1608" y="1603"/>
                </a:cxn>
                <a:cxn ang="0">
                  <a:pos x="1670" y="1560"/>
                </a:cxn>
                <a:cxn ang="0">
                  <a:pos x="1654" y="1408"/>
                </a:cxn>
                <a:cxn ang="0">
                  <a:pos x="1619" y="1361"/>
                </a:cxn>
                <a:cxn ang="0">
                  <a:pos x="1559" y="1323"/>
                </a:cxn>
                <a:cxn ang="0">
                  <a:pos x="1503" y="1317"/>
                </a:cxn>
                <a:cxn ang="0">
                  <a:pos x="1425" y="1306"/>
                </a:cxn>
                <a:cxn ang="0">
                  <a:pos x="1371" y="727"/>
                </a:cxn>
                <a:cxn ang="0">
                  <a:pos x="1063" y="609"/>
                </a:cxn>
                <a:cxn ang="0">
                  <a:pos x="1072" y="491"/>
                </a:cxn>
                <a:cxn ang="0">
                  <a:pos x="1112" y="468"/>
                </a:cxn>
                <a:cxn ang="0">
                  <a:pos x="1162" y="430"/>
                </a:cxn>
                <a:cxn ang="0">
                  <a:pos x="1195" y="339"/>
                </a:cxn>
                <a:cxn ang="0">
                  <a:pos x="1224" y="321"/>
                </a:cxn>
                <a:cxn ang="0">
                  <a:pos x="1275" y="305"/>
                </a:cxn>
                <a:cxn ang="0">
                  <a:pos x="1289" y="250"/>
                </a:cxn>
                <a:cxn ang="0">
                  <a:pos x="1137" y="84"/>
                </a:cxn>
                <a:cxn ang="0">
                  <a:pos x="1092" y="60"/>
                </a:cxn>
                <a:cxn ang="0">
                  <a:pos x="1034" y="29"/>
                </a:cxn>
                <a:cxn ang="0">
                  <a:pos x="950" y="11"/>
                </a:cxn>
                <a:cxn ang="0">
                  <a:pos x="876" y="0"/>
                </a:cxn>
                <a:cxn ang="0">
                  <a:pos x="669" y="332"/>
                </a:cxn>
                <a:cxn ang="0">
                  <a:pos x="713" y="428"/>
                </a:cxn>
                <a:cxn ang="0">
                  <a:pos x="762" y="466"/>
                </a:cxn>
                <a:cxn ang="0">
                  <a:pos x="856" y="502"/>
                </a:cxn>
                <a:cxn ang="0">
                  <a:pos x="584" y="687"/>
                </a:cxn>
                <a:cxn ang="0">
                  <a:pos x="499" y="772"/>
                </a:cxn>
                <a:cxn ang="0">
                  <a:pos x="432" y="888"/>
                </a:cxn>
                <a:cxn ang="0">
                  <a:pos x="392" y="1038"/>
                </a:cxn>
                <a:cxn ang="0">
                  <a:pos x="383" y="1214"/>
                </a:cxn>
                <a:cxn ang="0">
                  <a:pos x="316" y="1310"/>
                </a:cxn>
              </a:cxnLst>
              <a:rect l="0" t="0" r="r" b="b"/>
              <a:pathLst>
                <a:path w="1672" h="1853">
                  <a:moveTo>
                    <a:pt x="316" y="1310"/>
                  </a:moveTo>
                  <a:lnTo>
                    <a:pt x="171" y="1306"/>
                  </a:lnTo>
                  <a:lnTo>
                    <a:pt x="167" y="1308"/>
                  </a:lnTo>
                  <a:lnTo>
                    <a:pt x="153" y="1310"/>
                  </a:lnTo>
                  <a:lnTo>
                    <a:pt x="136" y="1315"/>
                  </a:lnTo>
                  <a:lnTo>
                    <a:pt x="116" y="1321"/>
                  </a:lnTo>
                  <a:lnTo>
                    <a:pt x="95" y="1330"/>
                  </a:lnTo>
                  <a:lnTo>
                    <a:pt x="75" y="1337"/>
                  </a:lnTo>
                  <a:lnTo>
                    <a:pt x="60" y="1344"/>
                  </a:lnTo>
                  <a:lnTo>
                    <a:pt x="53" y="1350"/>
                  </a:lnTo>
                  <a:lnTo>
                    <a:pt x="42" y="1366"/>
                  </a:lnTo>
                  <a:lnTo>
                    <a:pt x="24" y="1388"/>
                  </a:lnTo>
                  <a:lnTo>
                    <a:pt x="6" y="1413"/>
                  </a:lnTo>
                  <a:lnTo>
                    <a:pt x="0" y="1435"/>
                  </a:lnTo>
                  <a:lnTo>
                    <a:pt x="2" y="1460"/>
                  </a:lnTo>
                  <a:lnTo>
                    <a:pt x="4" y="1491"/>
                  </a:lnTo>
                  <a:lnTo>
                    <a:pt x="13" y="1520"/>
                  </a:lnTo>
                  <a:lnTo>
                    <a:pt x="33" y="1542"/>
                  </a:lnTo>
                  <a:lnTo>
                    <a:pt x="49" y="1549"/>
                  </a:lnTo>
                  <a:lnTo>
                    <a:pt x="64" y="1556"/>
                  </a:lnTo>
                  <a:lnTo>
                    <a:pt x="80" y="1560"/>
                  </a:lnTo>
                  <a:lnTo>
                    <a:pt x="95" y="1565"/>
                  </a:lnTo>
                  <a:lnTo>
                    <a:pt x="111" y="1569"/>
                  </a:lnTo>
                  <a:lnTo>
                    <a:pt x="122" y="1571"/>
                  </a:lnTo>
                  <a:lnTo>
                    <a:pt x="133" y="1573"/>
                  </a:lnTo>
                  <a:lnTo>
                    <a:pt x="140" y="1576"/>
                  </a:lnTo>
                  <a:lnTo>
                    <a:pt x="149" y="1578"/>
                  </a:lnTo>
                  <a:lnTo>
                    <a:pt x="169" y="1580"/>
                  </a:lnTo>
                  <a:lnTo>
                    <a:pt x="194" y="1582"/>
                  </a:lnTo>
                  <a:lnTo>
                    <a:pt x="223" y="1585"/>
                  </a:lnTo>
                  <a:lnTo>
                    <a:pt x="252" y="1587"/>
                  </a:lnTo>
                  <a:lnTo>
                    <a:pt x="278" y="1589"/>
                  </a:lnTo>
                  <a:lnTo>
                    <a:pt x="298" y="1594"/>
                  </a:lnTo>
                  <a:lnTo>
                    <a:pt x="312" y="1596"/>
                  </a:lnTo>
                  <a:lnTo>
                    <a:pt x="321" y="1600"/>
                  </a:lnTo>
                  <a:lnTo>
                    <a:pt x="334" y="1603"/>
                  </a:lnTo>
                  <a:lnTo>
                    <a:pt x="347" y="1607"/>
                  </a:lnTo>
                  <a:lnTo>
                    <a:pt x="361" y="1609"/>
                  </a:lnTo>
                  <a:lnTo>
                    <a:pt x="374" y="1611"/>
                  </a:lnTo>
                  <a:lnTo>
                    <a:pt x="385" y="1614"/>
                  </a:lnTo>
                  <a:lnTo>
                    <a:pt x="394" y="1616"/>
                  </a:lnTo>
                  <a:lnTo>
                    <a:pt x="397" y="1616"/>
                  </a:lnTo>
                  <a:lnTo>
                    <a:pt x="361" y="1694"/>
                  </a:lnTo>
                  <a:lnTo>
                    <a:pt x="359" y="1707"/>
                  </a:lnTo>
                  <a:lnTo>
                    <a:pt x="356" y="1739"/>
                  </a:lnTo>
                  <a:lnTo>
                    <a:pt x="354" y="1772"/>
                  </a:lnTo>
                  <a:lnTo>
                    <a:pt x="361" y="1797"/>
                  </a:lnTo>
                  <a:lnTo>
                    <a:pt x="370" y="1810"/>
                  </a:lnTo>
                  <a:lnTo>
                    <a:pt x="376" y="1819"/>
                  </a:lnTo>
                  <a:lnTo>
                    <a:pt x="383" y="1826"/>
                  </a:lnTo>
                  <a:lnTo>
                    <a:pt x="392" y="1837"/>
                  </a:lnTo>
                  <a:lnTo>
                    <a:pt x="401" y="1848"/>
                  </a:lnTo>
                  <a:lnTo>
                    <a:pt x="410" y="1853"/>
                  </a:lnTo>
                  <a:lnTo>
                    <a:pt x="419" y="1853"/>
                  </a:lnTo>
                  <a:lnTo>
                    <a:pt x="430" y="1850"/>
                  </a:lnTo>
                  <a:lnTo>
                    <a:pt x="441" y="1846"/>
                  </a:lnTo>
                  <a:lnTo>
                    <a:pt x="461" y="1837"/>
                  </a:lnTo>
                  <a:lnTo>
                    <a:pt x="486" y="1826"/>
                  </a:lnTo>
                  <a:lnTo>
                    <a:pt x="515" y="1812"/>
                  </a:lnTo>
                  <a:lnTo>
                    <a:pt x="542" y="1799"/>
                  </a:lnTo>
                  <a:lnTo>
                    <a:pt x="566" y="1790"/>
                  </a:lnTo>
                  <a:lnTo>
                    <a:pt x="586" y="1783"/>
                  </a:lnTo>
                  <a:lnTo>
                    <a:pt x="597" y="1781"/>
                  </a:lnTo>
                  <a:lnTo>
                    <a:pt x="606" y="1781"/>
                  </a:lnTo>
                  <a:lnTo>
                    <a:pt x="620" y="1777"/>
                  </a:lnTo>
                  <a:lnTo>
                    <a:pt x="637" y="1770"/>
                  </a:lnTo>
                  <a:lnTo>
                    <a:pt x="655" y="1763"/>
                  </a:lnTo>
                  <a:lnTo>
                    <a:pt x="675" y="1757"/>
                  </a:lnTo>
                  <a:lnTo>
                    <a:pt x="695" y="1750"/>
                  </a:lnTo>
                  <a:lnTo>
                    <a:pt x="711" y="1745"/>
                  </a:lnTo>
                  <a:lnTo>
                    <a:pt x="724" y="1743"/>
                  </a:lnTo>
                  <a:lnTo>
                    <a:pt x="736" y="1743"/>
                  </a:lnTo>
                  <a:lnTo>
                    <a:pt x="749" y="1741"/>
                  </a:lnTo>
                  <a:lnTo>
                    <a:pt x="760" y="1739"/>
                  </a:lnTo>
                  <a:lnTo>
                    <a:pt x="773" y="1736"/>
                  </a:lnTo>
                  <a:lnTo>
                    <a:pt x="785" y="1736"/>
                  </a:lnTo>
                  <a:lnTo>
                    <a:pt x="798" y="1736"/>
                  </a:lnTo>
                  <a:lnTo>
                    <a:pt x="809" y="1739"/>
                  </a:lnTo>
                  <a:lnTo>
                    <a:pt x="818" y="1743"/>
                  </a:lnTo>
                  <a:lnTo>
                    <a:pt x="829" y="1750"/>
                  </a:lnTo>
                  <a:lnTo>
                    <a:pt x="843" y="1757"/>
                  </a:lnTo>
                  <a:lnTo>
                    <a:pt x="858" y="1763"/>
                  </a:lnTo>
                  <a:lnTo>
                    <a:pt x="876" y="1770"/>
                  </a:lnTo>
                  <a:lnTo>
                    <a:pt x="892" y="1779"/>
                  </a:lnTo>
                  <a:lnTo>
                    <a:pt x="905" y="1786"/>
                  </a:lnTo>
                  <a:lnTo>
                    <a:pt x="916" y="1792"/>
                  </a:lnTo>
                  <a:lnTo>
                    <a:pt x="925" y="1797"/>
                  </a:lnTo>
                  <a:lnTo>
                    <a:pt x="934" y="1801"/>
                  </a:lnTo>
                  <a:lnTo>
                    <a:pt x="945" y="1806"/>
                  </a:lnTo>
                  <a:lnTo>
                    <a:pt x="959" y="1810"/>
                  </a:lnTo>
                  <a:lnTo>
                    <a:pt x="972" y="1815"/>
                  </a:lnTo>
                  <a:lnTo>
                    <a:pt x="985" y="1819"/>
                  </a:lnTo>
                  <a:lnTo>
                    <a:pt x="997" y="1824"/>
                  </a:lnTo>
                  <a:lnTo>
                    <a:pt x="1005" y="1826"/>
                  </a:lnTo>
                  <a:lnTo>
                    <a:pt x="1008" y="1826"/>
                  </a:lnTo>
                  <a:lnTo>
                    <a:pt x="1012" y="1819"/>
                  </a:lnTo>
                  <a:lnTo>
                    <a:pt x="1023" y="1803"/>
                  </a:lnTo>
                  <a:lnTo>
                    <a:pt x="1037" y="1788"/>
                  </a:lnTo>
                  <a:lnTo>
                    <a:pt x="1048" y="1777"/>
                  </a:lnTo>
                  <a:lnTo>
                    <a:pt x="1054" y="1759"/>
                  </a:lnTo>
                  <a:lnTo>
                    <a:pt x="1059" y="1728"/>
                  </a:lnTo>
                  <a:lnTo>
                    <a:pt x="1063" y="1699"/>
                  </a:lnTo>
                  <a:lnTo>
                    <a:pt x="1063" y="1685"/>
                  </a:lnTo>
                  <a:lnTo>
                    <a:pt x="1028" y="1634"/>
                  </a:lnTo>
                  <a:lnTo>
                    <a:pt x="1032" y="1636"/>
                  </a:lnTo>
                  <a:lnTo>
                    <a:pt x="1043" y="1638"/>
                  </a:lnTo>
                  <a:lnTo>
                    <a:pt x="1059" y="1643"/>
                  </a:lnTo>
                  <a:lnTo>
                    <a:pt x="1079" y="1647"/>
                  </a:lnTo>
                  <a:lnTo>
                    <a:pt x="1099" y="1652"/>
                  </a:lnTo>
                  <a:lnTo>
                    <a:pt x="1117" y="1656"/>
                  </a:lnTo>
                  <a:lnTo>
                    <a:pt x="1133" y="1658"/>
                  </a:lnTo>
                  <a:lnTo>
                    <a:pt x="1141" y="1661"/>
                  </a:lnTo>
                  <a:lnTo>
                    <a:pt x="1153" y="1661"/>
                  </a:lnTo>
                  <a:lnTo>
                    <a:pt x="1170" y="1661"/>
                  </a:lnTo>
                  <a:lnTo>
                    <a:pt x="1193" y="1663"/>
                  </a:lnTo>
                  <a:lnTo>
                    <a:pt x="1220" y="1663"/>
                  </a:lnTo>
                  <a:lnTo>
                    <a:pt x="1244" y="1665"/>
                  </a:lnTo>
                  <a:lnTo>
                    <a:pt x="1269" y="1667"/>
                  </a:lnTo>
                  <a:lnTo>
                    <a:pt x="1286" y="1667"/>
                  </a:lnTo>
                  <a:lnTo>
                    <a:pt x="1298" y="1669"/>
                  </a:lnTo>
                  <a:lnTo>
                    <a:pt x="1311" y="1669"/>
                  </a:lnTo>
                  <a:lnTo>
                    <a:pt x="1340" y="1667"/>
                  </a:lnTo>
                  <a:lnTo>
                    <a:pt x="1376" y="1661"/>
                  </a:lnTo>
                  <a:lnTo>
                    <a:pt x="1418" y="1654"/>
                  </a:lnTo>
                  <a:lnTo>
                    <a:pt x="1458" y="1649"/>
                  </a:lnTo>
                  <a:lnTo>
                    <a:pt x="1494" y="1643"/>
                  </a:lnTo>
                  <a:lnTo>
                    <a:pt x="1521" y="1640"/>
                  </a:lnTo>
                  <a:lnTo>
                    <a:pt x="1534" y="1640"/>
                  </a:lnTo>
                  <a:lnTo>
                    <a:pt x="1543" y="1638"/>
                  </a:lnTo>
                  <a:lnTo>
                    <a:pt x="1561" y="1629"/>
                  </a:lnTo>
                  <a:lnTo>
                    <a:pt x="1583" y="1616"/>
                  </a:lnTo>
                  <a:lnTo>
                    <a:pt x="1608" y="1603"/>
                  </a:lnTo>
                  <a:lnTo>
                    <a:pt x="1630" y="1587"/>
                  </a:lnTo>
                  <a:lnTo>
                    <a:pt x="1650" y="1573"/>
                  </a:lnTo>
                  <a:lnTo>
                    <a:pt x="1666" y="1565"/>
                  </a:lnTo>
                  <a:lnTo>
                    <a:pt x="1670" y="1560"/>
                  </a:lnTo>
                  <a:lnTo>
                    <a:pt x="1672" y="1460"/>
                  </a:lnTo>
                  <a:lnTo>
                    <a:pt x="1670" y="1451"/>
                  </a:lnTo>
                  <a:lnTo>
                    <a:pt x="1661" y="1431"/>
                  </a:lnTo>
                  <a:lnTo>
                    <a:pt x="1654" y="1408"/>
                  </a:lnTo>
                  <a:lnTo>
                    <a:pt x="1648" y="1390"/>
                  </a:lnTo>
                  <a:lnTo>
                    <a:pt x="1643" y="1384"/>
                  </a:lnTo>
                  <a:lnTo>
                    <a:pt x="1634" y="1373"/>
                  </a:lnTo>
                  <a:lnTo>
                    <a:pt x="1619" y="1361"/>
                  </a:lnTo>
                  <a:lnTo>
                    <a:pt x="1603" y="1350"/>
                  </a:lnTo>
                  <a:lnTo>
                    <a:pt x="1585" y="1339"/>
                  </a:lnTo>
                  <a:lnTo>
                    <a:pt x="1570" y="1330"/>
                  </a:lnTo>
                  <a:lnTo>
                    <a:pt x="1559" y="1323"/>
                  </a:lnTo>
                  <a:lnTo>
                    <a:pt x="1550" y="1321"/>
                  </a:lnTo>
                  <a:lnTo>
                    <a:pt x="1541" y="1321"/>
                  </a:lnTo>
                  <a:lnTo>
                    <a:pt x="1525" y="1319"/>
                  </a:lnTo>
                  <a:lnTo>
                    <a:pt x="1503" y="1317"/>
                  </a:lnTo>
                  <a:lnTo>
                    <a:pt x="1480" y="1312"/>
                  </a:lnTo>
                  <a:lnTo>
                    <a:pt x="1458" y="1310"/>
                  </a:lnTo>
                  <a:lnTo>
                    <a:pt x="1438" y="1308"/>
                  </a:lnTo>
                  <a:lnTo>
                    <a:pt x="1425" y="1306"/>
                  </a:lnTo>
                  <a:lnTo>
                    <a:pt x="1420" y="1306"/>
                  </a:lnTo>
                  <a:lnTo>
                    <a:pt x="1431" y="1256"/>
                  </a:lnTo>
                  <a:lnTo>
                    <a:pt x="1431" y="1120"/>
                  </a:lnTo>
                  <a:lnTo>
                    <a:pt x="1371" y="727"/>
                  </a:lnTo>
                  <a:lnTo>
                    <a:pt x="1309" y="643"/>
                  </a:lnTo>
                  <a:lnTo>
                    <a:pt x="1220" y="589"/>
                  </a:lnTo>
                  <a:lnTo>
                    <a:pt x="1170" y="620"/>
                  </a:lnTo>
                  <a:lnTo>
                    <a:pt x="1063" y="609"/>
                  </a:lnTo>
                  <a:lnTo>
                    <a:pt x="1059" y="497"/>
                  </a:lnTo>
                  <a:lnTo>
                    <a:pt x="1061" y="495"/>
                  </a:lnTo>
                  <a:lnTo>
                    <a:pt x="1066" y="493"/>
                  </a:lnTo>
                  <a:lnTo>
                    <a:pt x="1072" y="491"/>
                  </a:lnTo>
                  <a:lnTo>
                    <a:pt x="1081" y="486"/>
                  </a:lnTo>
                  <a:lnTo>
                    <a:pt x="1088" y="482"/>
                  </a:lnTo>
                  <a:lnTo>
                    <a:pt x="1099" y="477"/>
                  </a:lnTo>
                  <a:lnTo>
                    <a:pt x="1112" y="468"/>
                  </a:lnTo>
                  <a:lnTo>
                    <a:pt x="1126" y="457"/>
                  </a:lnTo>
                  <a:lnTo>
                    <a:pt x="1139" y="448"/>
                  </a:lnTo>
                  <a:lnTo>
                    <a:pt x="1153" y="439"/>
                  </a:lnTo>
                  <a:lnTo>
                    <a:pt x="1162" y="430"/>
                  </a:lnTo>
                  <a:lnTo>
                    <a:pt x="1166" y="424"/>
                  </a:lnTo>
                  <a:lnTo>
                    <a:pt x="1173" y="404"/>
                  </a:lnTo>
                  <a:lnTo>
                    <a:pt x="1184" y="370"/>
                  </a:lnTo>
                  <a:lnTo>
                    <a:pt x="1195" y="339"/>
                  </a:lnTo>
                  <a:lnTo>
                    <a:pt x="1199" y="326"/>
                  </a:lnTo>
                  <a:lnTo>
                    <a:pt x="1202" y="326"/>
                  </a:lnTo>
                  <a:lnTo>
                    <a:pt x="1211" y="323"/>
                  </a:lnTo>
                  <a:lnTo>
                    <a:pt x="1224" y="321"/>
                  </a:lnTo>
                  <a:lnTo>
                    <a:pt x="1237" y="319"/>
                  </a:lnTo>
                  <a:lnTo>
                    <a:pt x="1251" y="314"/>
                  </a:lnTo>
                  <a:lnTo>
                    <a:pt x="1264" y="310"/>
                  </a:lnTo>
                  <a:lnTo>
                    <a:pt x="1275" y="305"/>
                  </a:lnTo>
                  <a:lnTo>
                    <a:pt x="1280" y="301"/>
                  </a:lnTo>
                  <a:lnTo>
                    <a:pt x="1284" y="288"/>
                  </a:lnTo>
                  <a:lnTo>
                    <a:pt x="1289" y="268"/>
                  </a:lnTo>
                  <a:lnTo>
                    <a:pt x="1289" y="250"/>
                  </a:lnTo>
                  <a:lnTo>
                    <a:pt x="1289" y="241"/>
                  </a:lnTo>
                  <a:lnTo>
                    <a:pt x="1244" y="183"/>
                  </a:lnTo>
                  <a:lnTo>
                    <a:pt x="1199" y="196"/>
                  </a:lnTo>
                  <a:lnTo>
                    <a:pt x="1137" y="84"/>
                  </a:lnTo>
                  <a:lnTo>
                    <a:pt x="1133" y="82"/>
                  </a:lnTo>
                  <a:lnTo>
                    <a:pt x="1124" y="78"/>
                  </a:lnTo>
                  <a:lnTo>
                    <a:pt x="1110" y="69"/>
                  </a:lnTo>
                  <a:lnTo>
                    <a:pt x="1092" y="60"/>
                  </a:lnTo>
                  <a:lnTo>
                    <a:pt x="1075" y="49"/>
                  </a:lnTo>
                  <a:lnTo>
                    <a:pt x="1059" y="40"/>
                  </a:lnTo>
                  <a:lnTo>
                    <a:pt x="1043" y="33"/>
                  </a:lnTo>
                  <a:lnTo>
                    <a:pt x="1034" y="29"/>
                  </a:lnTo>
                  <a:lnTo>
                    <a:pt x="1023" y="24"/>
                  </a:lnTo>
                  <a:lnTo>
                    <a:pt x="1003" y="20"/>
                  </a:lnTo>
                  <a:lnTo>
                    <a:pt x="976" y="15"/>
                  </a:lnTo>
                  <a:lnTo>
                    <a:pt x="950" y="11"/>
                  </a:lnTo>
                  <a:lnTo>
                    <a:pt x="923" y="6"/>
                  </a:lnTo>
                  <a:lnTo>
                    <a:pt x="898" y="2"/>
                  </a:lnTo>
                  <a:lnTo>
                    <a:pt x="883" y="0"/>
                  </a:lnTo>
                  <a:lnTo>
                    <a:pt x="876" y="0"/>
                  </a:lnTo>
                  <a:lnTo>
                    <a:pt x="729" y="53"/>
                  </a:lnTo>
                  <a:lnTo>
                    <a:pt x="655" y="167"/>
                  </a:lnTo>
                  <a:lnTo>
                    <a:pt x="662" y="319"/>
                  </a:lnTo>
                  <a:lnTo>
                    <a:pt x="669" y="332"/>
                  </a:lnTo>
                  <a:lnTo>
                    <a:pt x="686" y="366"/>
                  </a:lnTo>
                  <a:lnTo>
                    <a:pt x="704" y="399"/>
                  </a:lnTo>
                  <a:lnTo>
                    <a:pt x="711" y="422"/>
                  </a:lnTo>
                  <a:lnTo>
                    <a:pt x="713" y="428"/>
                  </a:lnTo>
                  <a:lnTo>
                    <a:pt x="722" y="435"/>
                  </a:lnTo>
                  <a:lnTo>
                    <a:pt x="733" y="446"/>
                  </a:lnTo>
                  <a:lnTo>
                    <a:pt x="749" y="455"/>
                  </a:lnTo>
                  <a:lnTo>
                    <a:pt x="762" y="466"/>
                  </a:lnTo>
                  <a:lnTo>
                    <a:pt x="773" y="473"/>
                  </a:lnTo>
                  <a:lnTo>
                    <a:pt x="782" y="480"/>
                  </a:lnTo>
                  <a:lnTo>
                    <a:pt x="785" y="482"/>
                  </a:lnTo>
                  <a:lnTo>
                    <a:pt x="856" y="502"/>
                  </a:lnTo>
                  <a:lnTo>
                    <a:pt x="847" y="589"/>
                  </a:lnTo>
                  <a:lnTo>
                    <a:pt x="744" y="618"/>
                  </a:lnTo>
                  <a:lnTo>
                    <a:pt x="588" y="683"/>
                  </a:lnTo>
                  <a:lnTo>
                    <a:pt x="584" y="687"/>
                  </a:lnTo>
                  <a:lnTo>
                    <a:pt x="568" y="701"/>
                  </a:lnTo>
                  <a:lnTo>
                    <a:pt x="548" y="721"/>
                  </a:lnTo>
                  <a:lnTo>
                    <a:pt x="524" y="745"/>
                  </a:lnTo>
                  <a:lnTo>
                    <a:pt x="499" y="772"/>
                  </a:lnTo>
                  <a:lnTo>
                    <a:pt x="475" y="799"/>
                  </a:lnTo>
                  <a:lnTo>
                    <a:pt x="457" y="823"/>
                  </a:lnTo>
                  <a:lnTo>
                    <a:pt x="446" y="843"/>
                  </a:lnTo>
                  <a:lnTo>
                    <a:pt x="432" y="888"/>
                  </a:lnTo>
                  <a:lnTo>
                    <a:pt x="414" y="946"/>
                  </a:lnTo>
                  <a:lnTo>
                    <a:pt x="401" y="995"/>
                  </a:lnTo>
                  <a:lnTo>
                    <a:pt x="397" y="1015"/>
                  </a:lnTo>
                  <a:lnTo>
                    <a:pt x="392" y="1038"/>
                  </a:lnTo>
                  <a:lnTo>
                    <a:pt x="385" y="1091"/>
                  </a:lnTo>
                  <a:lnTo>
                    <a:pt x="379" y="1147"/>
                  </a:lnTo>
                  <a:lnTo>
                    <a:pt x="381" y="1183"/>
                  </a:lnTo>
                  <a:lnTo>
                    <a:pt x="383" y="1214"/>
                  </a:lnTo>
                  <a:lnTo>
                    <a:pt x="383" y="1263"/>
                  </a:lnTo>
                  <a:lnTo>
                    <a:pt x="379" y="1310"/>
                  </a:lnTo>
                  <a:lnTo>
                    <a:pt x="376" y="1330"/>
                  </a:lnTo>
                  <a:lnTo>
                    <a:pt x="316" y="1310"/>
                  </a:lnTo>
                  <a:close/>
                </a:path>
              </a:pathLst>
            </a:custGeom>
            <a:solidFill>
              <a:srgbClr val="E2BFB7"/>
            </a:solidFill>
            <a:ln w="9525">
              <a:noFill/>
              <a:round/>
              <a:headEnd/>
              <a:tailEnd/>
            </a:ln>
          </p:spPr>
          <p:txBody>
            <a:bodyPr/>
            <a:lstStyle/>
            <a:p>
              <a:endParaRPr lang="en-US"/>
            </a:p>
          </p:txBody>
        </p:sp>
        <p:sp>
          <p:nvSpPr>
            <p:cNvPr id="14439" name="Freeform 103"/>
            <p:cNvSpPr>
              <a:spLocks/>
            </p:cNvSpPr>
            <p:nvPr/>
          </p:nvSpPr>
          <p:spPr bwMode="auto">
            <a:xfrm>
              <a:off x="3698" y="2764"/>
              <a:ext cx="441" cy="400"/>
            </a:xfrm>
            <a:custGeom>
              <a:avLst/>
              <a:gdLst/>
              <a:ahLst/>
              <a:cxnLst>
                <a:cxn ang="0">
                  <a:pos x="64" y="259"/>
                </a:cxn>
                <a:cxn ang="0">
                  <a:pos x="0" y="291"/>
                </a:cxn>
                <a:cxn ang="0">
                  <a:pos x="0" y="297"/>
                </a:cxn>
                <a:cxn ang="0">
                  <a:pos x="0" y="311"/>
                </a:cxn>
                <a:cxn ang="0">
                  <a:pos x="0" y="326"/>
                </a:cxn>
                <a:cxn ang="0">
                  <a:pos x="4" y="340"/>
                </a:cxn>
                <a:cxn ang="0">
                  <a:pos x="15" y="353"/>
                </a:cxn>
                <a:cxn ang="0">
                  <a:pos x="31" y="369"/>
                </a:cxn>
                <a:cxn ang="0">
                  <a:pos x="42" y="382"/>
                </a:cxn>
                <a:cxn ang="0">
                  <a:pos x="49" y="387"/>
                </a:cxn>
                <a:cxn ang="0">
                  <a:pos x="118" y="407"/>
                </a:cxn>
                <a:cxn ang="0">
                  <a:pos x="162" y="451"/>
                </a:cxn>
                <a:cxn ang="0">
                  <a:pos x="138" y="512"/>
                </a:cxn>
                <a:cxn ang="0">
                  <a:pos x="140" y="514"/>
                </a:cxn>
                <a:cxn ang="0">
                  <a:pos x="147" y="516"/>
                </a:cxn>
                <a:cxn ang="0">
                  <a:pos x="156" y="523"/>
                </a:cxn>
                <a:cxn ang="0">
                  <a:pos x="167" y="529"/>
                </a:cxn>
                <a:cxn ang="0">
                  <a:pos x="178" y="536"/>
                </a:cxn>
                <a:cxn ang="0">
                  <a:pos x="189" y="543"/>
                </a:cxn>
                <a:cxn ang="0">
                  <a:pos x="198" y="550"/>
                </a:cxn>
                <a:cxn ang="0">
                  <a:pos x="205" y="554"/>
                </a:cxn>
                <a:cxn ang="0">
                  <a:pos x="211" y="556"/>
                </a:cxn>
                <a:cxn ang="0">
                  <a:pos x="223" y="561"/>
                </a:cxn>
                <a:cxn ang="0">
                  <a:pos x="238" y="565"/>
                </a:cxn>
                <a:cxn ang="0">
                  <a:pos x="254" y="570"/>
                </a:cxn>
                <a:cxn ang="0">
                  <a:pos x="269" y="574"/>
                </a:cxn>
                <a:cxn ang="0">
                  <a:pos x="285" y="579"/>
                </a:cxn>
                <a:cxn ang="0">
                  <a:pos x="298" y="581"/>
                </a:cxn>
                <a:cxn ang="0">
                  <a:pos x="307" y="583"/>
                </a:cxn>
                <a:cxn ang="0">
                  <a:pos x="316" y="585"/>
                </a:cxn>
                <a:cxn ang="0">
                  <a:pos x="330" y="585"/>
                </a:cxn>
                <a:cxn ang="0">
                  <a:pos x="343" y="587"/>
                </a:cxn>
                <a:cxn ang="0">
                  <a:pos x="361" y="590"/>
                </a:cxn>
                <a:cxn ang="0">
                  <a:pos x="376" y="592"/>
                </a:cxn>
                <a:cxn ang="0">
                  <a:pos x="388" y="592"/>
                </a:cxn>
                <a:cxn ang="0">
                  <a:pos x="397" y="594"/>
                </a:cxn>
                <a:cxn ang="0">
                  <a:pos x="401" y="594"/>
                </a:cxn>
                <a:cxn ang="0">
                  <a:pos x="432" y="505"/>
                </a:cxn>
                <a:cxn ang="0">
                  <a:pos x="519" y="460"/>
                </a:cxn>
                <a:cxn ang="0">
                  <a:pos x="617" y="340"/>
                </a:cxn>
                <a:cxn ang="0">
                  <a:pos x="646" y="215"/>
                </a:cxn>
                <a:cxn ang="0">
                  <a:pos x="631" y="141"/>
                </a:cxn>
                <a:cxn ang="0">
                  <a:pos x="597" y="78"/>
                </a:cxn>
                <a:cxn ang="0">
                  <a:pos x="564" y="25"/>
                </a:cxn>
                <a:cxn ang="0">
                  <a:pos x="515" y="0"/>
                </a:cxn>
                <a:cxn ang="0">
                  <a:pos x="481" y="67"/>
                </a:cxn>
                <a:cxn ang="0">
                  <a:pos x="455" y="34"/>
                </a:cxn>
                <a:cxn ang="0">
                  <a:pos x="408" y="67"/>
                </a:cxn>
                <a:cxn ang="0">
                  <a:pos x="388" y="9"/>
                </a:cxn>
                <a:cxn ang="0">
                  <a:pos x="334" y="78"/>
                </a:cxn>
                <a:cxn ang="0">
                  <a:pos x="269" y="87"/>
                </a:cxn>
                <a:cxn ang="0">
                  <a:pos x="211" y="74"/>
                </a:cxn>
                <a:cxn ang="0">
                  <a:pos x="160" y="116"/>
                </a:cxn>
                <a:cxn ang="0">
                  <a:pos x="127" y="83"/>
                </a:cxn>
                <a:cxn ang="0">
                  <a:pos x="122" y="85"/>
                </a:cxn>
                <a:cxn ang="0">
                  <a:pos x="109" y="90"/>
                </a:cxn>
                <a:cxn ang="0">
                  <a:pos x="98" y="94"/>
                </a:cxn>
                <a:cxn ang="0">
                  <a:pos x="89" y="103"/>
                </a:cxn>
                <a:cxn ang="0">
                  <a:pos x="84" y="121"/>
                </a:cxn>
                <a:cxn ang="0">
                  <a:pos x="75" y="145"/>
                </a:cxn>
                <a:cxn ang="0">
                  <a:pos x="66" y="168"/>
                </a:cxn>
                <a:cxn ang="0">
                  <a:pos x="62" y="177"/>
                </a:cxn>
                <a:cxn ang="0">
                  <a:pos x="64" y="259"/>
                </a:cxn>
              </a:cxnLst>
              <a:rect l="0" t="0" r="r" b="b"/>
              <a:pathLst>
                <a:path w="646" h="594">
                  <a:moveTo>
                    <a:pt x="64" y="259"/>
                  </a:moveTo>
                  <a:lnTo>
                    <a:pt x="0" y="291"/>
                  </a:lnTo>
                  <a:lnTo>
                    <a:pt x="0" y="297"/>
                  </a:lnTo>
                  <a:lnTo>
                    <a:pt x="0" y="311"/>
                  </a:lnTo>
                  <a:lnTo>
                    <a:pt x="0" y="326"/>
                  </a:lnTo>
                  <a:lnTo>
                    <a:pt x="4" y="340"/>
                  </a:lnTo>
                  <a:lnTo>
                    <a:pt x="15" y="353"/>
                  </a:lnTo>
                  <a:lnTo>
                    <a:pt x="31" y="369"/>
                  </a:lnTo>
                  <a:lnTo>
                    <a:pt x="42" y="382"/>
                  </a:lnTo>
                  <a:lnTo>
                    <a:pt x="49" y="387"/>
                  </a:lnTo>
                  <a:lnTo>
                    <a:pt x="118" y="407"/>
                  </a:lnTo>
                  <a:lnTo>
                    <a:pt x="162" y="451"/>
                  </a:lnTo>
                  <a:lnTo>
                    <a:pt x="138" y="512"/>
                  </a:lnTo>
                  <a:lnTo>
                    <a:pt x="140" y="514"/>
                  </a:lnTo>
                  <a:lnTo>
                    <a:pt x="147" y="516"/>
                  </a:lnTo>
                  <a:lnTo>
                    <a:pt x="156" y="523"/>
                  </a:lnTo>
                  <a:lnTo>
                    <a:pt x="167" y="529"/>
                  </a:lnTo>
                  <a:lnTo>
                    <a:pt x="178" y="536"/>
                  </a:lnTo>
                  <a:lnTo>
                    <a:pt x="189" y="543"/>
                  </a:lnTo>
                  <a:lnTo>
                    <a:pt x="198" y="550"/>
                  </a:lnTo>
                  <a:lnTo>
                    <a:pt x="205" y="554"/>
                  </a:lnTo>
                  <a:lnTo>
                    <a:pt x="211" y="556"/>
                  </a:lnTo>
                  <a:lnTo>
                    <a:pt x="223" y="561"/>
                  </a:lnTo>
                  <a:lnTo>
                    <a:pt x="238" y="565"/>
                  </a:lnTo>
                  <a:lnTo>
                    <a:pt x="254" y="570"/>
                  </a:lnTo>
                  <a:lnTo>
                    <a:pt x="269" y="574"/>
                  </a:lnTo>
                  <a:lnTo>
                    <a:pt x="285" y="579"/>
                  </a:lnTo>
                  <a:lnTo>
                    <a:pt x="298" y="581"/>
                  </a:lnTo>
                  <a:lnTo>
                    <a:pt x="307" y="583"/>
                  </a:lnTo>
                  <a:lnTo>
                    <a:pt x="316" y="585"/>
                  </a:lnTo>
                  <a:lnTo>
                    <a:pt x="330" y="585"/>
                  </a:lnTo>
                  <a:lnTo>
                    <a:pt x="343" y="587"/>
                  </a:lnTo>
                  <a:lnTo>
                    <a:pt x="361" y="590"/>
                  </a:lnTo>
                  <a:lnTo>
                    <a:pt x="376" y="592"/>
                  </a:lnTo>
                  <a:lnTo>
                    <a:pt x="388" y="592"/>
                  </a:lnTo>
                  <a:lnTo>
                    <a:pt x="397" y="594"/>
                  </a:lnTo>
                  <a:lnTo>
                    <a:pt x="401" y="594"/>
                  </a:lnTo>
                  <a:lnTo>
                    <a:pt x="432" y="505"/>
                  </a:lnTo>
                  <a:lnTo>
                    <a:pt x="519" y="460"/>
                  </a:lnTo>
                  <a:lnTo>
                    <a:pt x="617" y="340"/>
                  </a:lnTo>
                  <a:lnTo>
                    <a:pt x="646" y="215"/>
                  </a:lnTo>
                  <a:lnTo>
                    <a:pt x="631" y="141"/>
                  </a:lnTo>
                  <a:lnTo>
                    <a:pt x="597" y="78"/>
                  </a:lnTo>
                  <a:lnTo>
                    <a:pt x="564" y="25"/>
                  </a:lnTo>
                  <a:lnTo>
                    <a:pt x="515" y="0"/>
                  </a:lnTo>
                  <a:lnTo>
                    <a:pt x="481" y="67"/>
                  </a:lnTo>
                  <a:lnTo>
                    <a:pt x="455" y="34"/>
                  </a:lnTo>
                  <a:lnTo>
                    <a:pt x="408" y="67"/>
                  </a:lnTo>
                  <a:lnTo>
                    <a:pt x="388" y="9"/>
                  </a:lnTo>
                  <a:lnTo>
                    <a:pt x="334" y="78"/>
                  </a:lnTo>
                  <a:lnTo>
                    <a:pt x="269" y="87"/>
                  </a:lnTo>
                  <a:lnTo>
                    <a:pt x="211" y="74"/>
                  </a:lnTo>
                  <a:lnTo>
                    <a:pt x="160" y="116"/>
                  </a:lnTo>
                  <a:lnTo>
                    <a:pt x="127" y="83"/>
                  </a:lnTo>
                  <a:lnTo>
                    <a:pt x="122" y="85"/>
                  </a:lnTo>
                  <a:lnTo>
                    <a:pt x="109" y="90"/>
                  </a:lnTo>
                  <a:lnTo>
                    <a:pt x="98" y="94"/>
                  </a:lnTo>
                  <a:lnTo>
                    <a:pt x="89" y="103"/>
                  </a:lnTo>
                  <a:lnTo>
                    <a:pt x="84" y="121"/>
                  </a:lnTo>
                  <a:lnTo>
                    <a:pt x="75" y="145"/>
                  </a:lnTo>
                  <a:lnTo>
                    <a:pt x="66" y="168"/>
                  </a:lnTo>
                  <a:lnTo>
                    <a:pt x="62" y="177"/>
                  </a:lnTo>
                  <a:lnTo>
                    <a:pt x="64" y="259"/>
                  </a:lnTo>
                  <a:close/>
                </a:path>
              </a:pathLst>
            </a:custGeom>
            <a:solidFill>
              <a:srgbClr val="E5A599"/>
            </a:solidFill>
            <a:ln w="9525">
              <a:noFill/>
              <a:round/>
              <a:headEnd/>
              <a:tailEnd/>
            </a:ln>
          </p:spPr>
          <p:txBody>
            <a:bodyPr/>
            <a:lstStyle/>
            <a:p>
              <a:endParaRPr lang="en-US"/>
            </a:p>
          </p:txBody>
        </p:sp>
        <p:sp>
          <p:nvSpPr>
            <p:cNvPr id="14440" name="Freeform 104"/>
            <p:cNvSpPr>
              <a:spLocks/>
            </p:cNvSpPr>
            <p:nvPr/>
          </p:nvSpPr>
          <p:spPr bwMode="auto">
            <a:xfrm>
              <a:off x="3418" y="3481"/>
              <a:ext cx="875" cy="535"/>
            </a:xfrm>
            <a:custGeom>
              <a:avLst/>
              <a:gdLst/>
              <a:ahLst/>
              <a:cxnLst>
                <a:cxn ang="0">
                  <a:pos x="1240" y="543"/>
                </a:cxn>
                <a:cxn ang="0">
                  <a:pos x="1191" y="536"/>
                </a:cxn>
                <a:cxn ang="0">
                  <a:pos x="1145" y="520"/>
                </a:cxn>
                <a:cxn ang="0">
                  <a:pos x="1040" y="489"/>
                </a:cxn>
                <a:cxn ang="0">
                  <a:pos x="975" y="487"/>
                </a:cxn>
                <a:cxn ang="0">
                  <a:pos x="897" y="494"/>
                </a:cxn>
                <a:cxn ang="0">
                  <a:pos x="817" y="527"/>
                </a:cxn>
                <a:cxn ang="0">
                  <a:pos x="692" y="578"/>
                </a:cxn>
                <a:cxn ang="0">
                  <a:pos x="647" y="569"/>
                </a:cxn>
                <a:cxn ang="0">
                  <a:pos x="565" y="538"/>
                </a:cxn>
                <a:cxn ang="0">
                  <a:pos x="522" y="518"/>
                </a:cxn>
                <a:cxn ang="0">
                  <a:pos x="469" y="491"/>
                </a:cxn>
                <a:cxn ang="0">
                  <a:pos x="409" y="462"/>
                </a:cxn>
                <a:cxn ang="0">
                  <a:pos x="391" y="444"/>
                </a:cxn>
                <a:cxn ang="0">
                  <a:pos x="400" y="424"/>
                </a:cxn>
                <a:cxn ang="0">
                  <a:pos x="502" y="324"/>
                </a:cxn>
                <a:cxn ang="0">
                  <a:pos x="302" y="83"/>
                </a:cxn>
                <a:cxn ang="0">
                  <a:pos x="114" y="38"/>
                </a:cxn>
                <a:cxn ang="0">
                  <a:pos x="128" y="201"/>
                </a:cxn>
                <a:cxn ang="0">
                  <a:pos x="163" y="286"/>
                </a:cxn>
                <a:cxn ang="0">
                  <a:pos x="134" y="357"/>
                </a:cxn>
                <a:cxn ang="0">
                  <a:pos x="125" y="384"/>
                </a:cxn>
                <a:cxn ang="0">
                  <a:pos x="101" y="384"/>
                </a:cxn>
                <a:cxn ang="0">
                  <a:pos x="41" y="402"/>
                </a:cxn>
                <a:cxn ang="0">
                  <a:pos x="7" y="422"/>
                </a:cxn>
                <a:cxn ang="0">
                  <a:pos x="36" y="567"/>
                </a:cxn>
                <a:cxn ang="0">
                  <a:pos x="90" y="634"/>
                </a:cxn>
                <a:cxn ang="0">
                  <a:pos x="150" y="677"/>
                </a:cxn>
                <a:cxn ang="0">
                  <a:pos x="194" y="690"/>
                </a:cxn>
                <a:cxn ang="0">
                  <a:pos x="248" y="712"/>
                </a:cxn>
                <a:cxn ang="0">
                  <a:pos x="319" y="741"/>
                </a:cxn>
                <a:cxn ang="0">
                  <a:pos x="422" y="777"/>
                </a:cxn>
                <a:cxn ang="0">
                  <a:pos x="435" y="739"/>
                </a:cxn>
                <a:cxn ang="0">
                  <a:pos x="469" y="668"/>
                </a:cxn>
                <a:cxn ang="0">
                  <a:pos x="529" y="639"/>
                </a:cxn>
                <a:cxn ang="0">
                  <a:pos x="620" y="645"/>
                </a:cxn>
                <a:cxn ang="0">
                  <a:pos x="696" y="681"/>
                </a:cxn>
                <a:cxn ang="0">
                  <a:pos x="761" y="710"/>
                </a:cxn>
                <a:cxn ang="0">
                  <a:pos x="801" y="721"/>
                </a:cxn>
                <a:cxn ang="0">
                  <a:pos x="852" y="750"/>
                </a:cxn>
                <a:cxn ang="0">
                  <a:pos x="913" y="791"/>
                </a:cxn>
                <a:cxn ang="0">
                  <a:pos x="968" y="795"/>
                </a:cxn>
                <a:cxn ang="0">
                  <a:pos x="1071" y="784"/>
                </a:cxn>
                <a:cxn ang="0">
                  <a:pos x="1131" y="770"/>
                </a:cxn>
                <a:cxn ang="0">
                  <a:pos x="1196" y="744"/>
                </a:cxn>
                <a:cxn ang="0">
                  <a:pos x="1240" y="695"/>
                </a:cxn>
                <a:cxn ang="0">
                  <a:pos x="1272" y="607"/>
                </a:cxn>
                <a:cxn ang="0">
                  <a:pos x="1281" y="563"/>
                </a:cxn>
              </a:cxnLst>
              <a:rect l="0" t="0" r="r" b="b"/>
              <a:pathLst>
                <a:path w="1281" h="795">
                  <a:moveTo>
                    <a:pt x="1272" y="549"/>
                  </a:moveTo>
                  <a:lnTo>
                    <a:pt x="1265" y="547"/>
                  </a:lnTo>
                  <a:lnTo>
                    <a:pt x="1254" y="545"/>
                  </a:lnTo>
                  <a:lnTo>
                    <a:pt x="1240" y="543"/>
                  </a:lnTo>
                  <a:lnTo>
                    <a:pt x="1227" y="540"/>
                  </a:lnTo>
                  <a:lnTo>
                    <a:pt x="1211" y="538"/>
                  </a:lnTo>
                  <a:lnTo>
                    <a:pt x="1200" y="538"/>
                  </a:lnTo>
                  <a:lnTo>
                    <a:pt x="1191" y="536"/>
                  </a:lnTo>
                  <a:lnTo>
                    <a:pt x="1189" y="536"/>
                  </a:lnTo>
                  <a:lnTo>
                    <a:pt x="1182" y="534"/>
                  </a:lnTo>
                  <a:lnTo>
                    <a:pt x="1167" y="529"/>
                  </a:lnTo>
                  <a:lnTo>
                    <a:pt x="1145" y="520"/>
                  </a:lnTo>
                  <a:lnTo>
                    <a:pt x="1118" y="511"/>
                  </a:lnTo>
                  <a:lnTo>
                    <a:pt x="1089" y="503"/>
                  </a:lnTo>
                  <a:lnTo>
                    <a:pt x="1062" y="494"/>
                  </a:lnTo>
                  <a:lnTo>
                    <a:pt x="1040" y="489"/>
                  </a:lnTo>
                  <a:lnTo>
                    <a:pt x="1026" y="487"/>
                  </a:lnTo>
                  <a:lnTo>
                    <a:pt x="1013" y="487"/>
                  </a:lnTo>
                  <a:lnTo>
                    <a:pt x="995" y="487"/>
                  </a:lnTo>
                  <a:lnTo>
                    <a:pt x="975" y="487"/>
                  </a:lnTo>
                  <a:lnTo>
                    <a:pt x="953" y="487"/>
                  </a:lnTo>
                  <a:lnTo>
                    <a:pt x="930" y="489"/>
                  </a:lnTo>
                  <a:lnTo>
                    <a:pt x="910" y="491"/>
                  </a:lnTo>
                  <a:lnTo>
                    <a:pt x="897" y="494"/>
                  </a:lnTo>
                  <a:lnTo>
                    <a:pt x="888" y="496"/>
                  </a:lnTo>
                  <a:lnTo>
                    <a:pt x="875" y="503"/>
                  </a:lnTo>
                  <a:lnTo>
                    <a:pt x="850" y="514"/>
                  </a:lnTo>
                  <a:lnTo>
                    <a:pt x="817" y="527"/>
                  </a:lnTo>
                  <a:lnTo>
                    <a:pt x="781" y="543"/>
                  </a:lnTo>
                  <a:lnTo>
                    <a:pt x="745" y="558"/>
                  </a:lnTo>
                  <a:lnTo>
                    <a:pt x="714" y="569"/>
                  </a:lnTo>
                  <a:lnTo>
                    <a:pt x="692" y="578"/>
                  </a:lnTo>
                  <a:lnTo>
                    <a:pt x="683" y="583"/>
                  </a:lnTo>
                  <a:lnTo>
                    <a:pt x="678" y="581"/>
                  </a:lnTo>
                  <a:lnTo>
                    <a:pt x="665" y="576"/>
                  </a:lnTo>
                  <a:lnTo>
                    <a:pt x="647" y="569"/>
                  </a:lnTo>
                  <a:lnTo>
                    <a:pt x="627" y="563"/>
                  </a:lnTo>
                  <a:lnTo>
                    <a:pt x="605" y="554"/>
                  </a:lnTo>
                  <a:lnTo>
                    <a:pt x="583" y="547"/>
                  </a:lnTo>
                  <a:lnTo>
                    <a:pt x="565" y="538"/>
                  </a:lnTo>
                  <a:lnTo>
                    <a:pt x="551" y="534"/>
                  </a:lnTo>
                  <a:lnTo>
                    <a:pt x="542" y="529"/>
                  </a:lnTo>
                  <a:lnTo>
                    <a:pt x="531" y="525"/>
                  </a:lnTo>
                  <a:lnTo>
                    <a:pt x="522" y="518"/>
                  </a:lnTo>
                  <a:lnTo>
                    <a:pt x="511" y="514"/>
                  </a:lnTo>
                  <a:lnTo>
                    <a:pt x="498" y="507"/>
                  </a:lnTo>
                  <a:lnTo>
                    <a:pt x="484" y="500"/>
                  </a:lnTo>
                  <a:lnTo>
                    <a:pt x="469" y="491"/>
                  </a:lnTo>
                  <a:lnTo>
                    <a:pt x="451" y="482"/>
                  </a:lnTo>
                  <a:lnTo>
                    <a:pt x="435" y="473"/>
                  </a:lnTo>
                  <a:lnTo>
                    <a:pt x="422" y="467"/>
                  </a:lnTo>
                  <a:lnTo>
                    <a:pt x="409" y="462"/>
                  </a:lnTo>
                  <a:lnTo>
                    <a:pt x="400" y="458"/>
                  </a:lnTo>
                  <a:lnTo>
                    <a:pt x="400" y="456"/>
                  </a:lnTo>
                  <a:lnTo>
                    <a:pt x="395" y="449"/>
                  </a:lnTo>
                  <a:lnTo>
                    <a:pt x="391" y="444"/>
                  </a:lnTo>
                  <a:lnTo>
                    <a:pt x="388" y="442"/>
                  </a:lnTo>
                  <a:lnTo>
                    <a:pt x="395" y="438"/>
                  </a:lnTo>
                  <a:lnTo>
                    <a:pt x="397" y="431"/>
                  </a:lnTo>
                  <a:lnTo>
                    <a:pt x="400" y="424"/>
                  </a:lnTo>
                  <a:lnTo>
                    <a:pt x="400" y="422"/>
                  </a:lnTo>
                  <a:lnTo>
                    <a:pt x="388" y="360"/>
                  </a:lnTo>
                  <a:lnTo>
                    <a:pt x="475" y="357"/>
                  </a:lnTo>
                  <a:lnTo>
                    <a:pt x="502" y="324"/>
                  </a:lnTo>
                  <a:lnTo>
                    <a:pt x="449" y="290"/>
                  </a:lnTo>
                  <a:lnTo>
                    <a:pt x="368" y="226"/>
                  </a:lnTo>
                  <a:lnTo>
                    <a:pt x="330" y="143"/>
                  </a:lnTo>
                  <a:lnTo>
                    <a:pt x="302" y="83"/>
                  </a:lnTo>
                  <a:lnTo>
                    <a:pt x="344" y="29"/>
                  </a:lnTo>
                  <a:lnTo>
                    <a:pt x="232" y="0"/>
                  </a:lnTo>
                  <a:lnTo>
                    <a:pt x="177" y="0"/>
                  </a:lnTo>
                  <a:lnTo>
                    <a:pt x="114" y="38"/>
                  </a:lnTo>
                  <a:lnTo>
                    <a:pt x="116" y="67"/>
                  </a:lnTo>
                  <a:lnTo>
                    <a:pt x="119" y="114"/>
                  </a:lnTo>
                  <a:lnTo>
                    <a:pt x="123" y="165"/>
                  </a:lnTo>
                  <a:lnTo>
                    <a:pt x="128" y="201"/>
                  </a:lnTo>
                  <a:lnTo>
                    <a:pt x="134" y="223"/>
                  </a:lnTo>
                  <a:lnTo>
                    <a:pt x="145" y="248"/>
                  </a:lnTo>
                  <a:lnTo>
                    <a:pt x="157" y="270"/>
                  </a:lnTo>
                  <a:lnTo>
                    <a:pt x="163" y="286"/>
                  </a:lnTo>
                  <a:lnTo>
                    <a:pt x="161" y="304"/>
                  </a:lnTo>
                  <a:lnTo>
                    <a:pt x="150" y="328"/>
                  </a:lnTo>
                  <a:lnTo>
                    <a:pt x="139" y="348"/>
                  </a:lnTo>
                  <a:lnTo>
                    <a:pt x="134" y="357"/>
                  </a:lnTo>
                  <a:lnTo>
                    <a:pt x="134" y="360"/>
                  </a:lnTo>
                  <a:lnTo>
                    <a:pt x="132" y="364"/>
                  </a:lnTo>
                  <a:lnTo>
                    <a:pt x="128" y="373"/>
                  </a:lnTo>
                  <a:lnTo>
                    <a:pt x="125" y="384"/>
                  </a:lnTo>
                  <a:lnTo>
                    <a:pt x="119" y="384"/>
                  </a:lnTo>
                  <a:lnTo>
                    <a:pt x="114" y="384"/>
                  </a:lnTo>
                  <a:lnTo>
                    <a:pt x="107" y="384"/>
                  </a:lnTo>
                  <a:lnTo>
                    <a:pt x="101" y="384"/>
                  </a:lnTo>
                  <a:lnTo>
                    <a:pt x="87" y="386"/>
                  </a:lnTo>
                  <a:lnTo>
                    <a:pt x="72" y="391"/>
                  </a:lnTo>
                  <a:lnTo>
                    <a:pt x="56" y="395"/>
                  </a:lnTo>
                  <a:lnTo>
                    <a:pt x="41" y="402"/>
                  </a:lnTo>
                  <a:lnTo>
                    <a:pt x="27" y="411"/>
                  </a:lnTo>
                  <a:lnTo>
                    <a:pt x="16" y="415"/>
                  </a:lnTo>
                  <a:lnTo>
                    <a:pt x="9" y="420"/>
                  </a:lnTo>
                  <a:lnTo>
                    <a:pt x="7" y="422"/>
                  </a:lnTo>
                  <a:lnTo>
                    <a:pt x="0" y="500"/>
                  </a:lnTo>
                  <a:lnTo>
                    <a:pt x="7" y="511"/>
                  </a:lnTo>
                  <a:lnTo>
                    <a:pt x="20" y="536"/>
                  </a:lnTo>
                  <a:lnTo>
                    <a:pt x="36" y="567"/>
                  </a:lnTo>
                  <a:lnTo>
                    <a:pt x="52" y="594"/>
                  </a:lnTo>
                  <a:lnTo>
                    <a:pt x="61" y="605"/>
                  </a:lnTo>
                  <a:lnTo>
                    <a:pt x="74" y="619"/>
                  </a:lnTo>
                  <a:lnTo>
                    <a:pt x="90" y="634"/>
                  </a:lnTo>
                  <a:lnTo>
                    <a:pt x="105" y="648"/>
                  </a:lnTo>
                  <a:lnTo>
                    <a:pt x="123" y="659"/>
                  </a:lnTo>
                  <a:lnTo>
                    <a:pt x="139" y="670"/>
                  </a:lnTo>
                  <a:lnTo>
                    <a:pt x="150" y="677"/>
                  </a:lnTo>
                  <a:lnTo>
                    <a:pt x="159" y="681"/>
                  </a:lnTo>
                  <a:lnTo>
                    <a:pt x="168" y="683"/>
                  </a:lnTo>
                  <a:lnTo>
                    <a:pt x="179" y="686"/>
                  </a:lnTo>
                  <a:lnTo>
                    <a:pt x="194" y="690"/>
                  </a:lnTo>
                  <a:lnTo>
                    <a:pt x="208" y="695"/>
                  </a:lnTo>
                  <a:lnTo>
                    <a:pt x="223" y="701"/>
                  </a:lnTo>
                  <a:lnTo>
                    <a:pt x="237" y="708"/>
                  </a:lnTo>
                  <a:lnTo>
                    <a:pt x="248" y="712"/>
                  </a:lnTo>
                  <a:lnTo>
                    <a:pt x="257" y="717"/>
                  </a:lnTo>
                  <a:lnTo>
                    <a:pt x="270" y="724"/>
                  </a:lnTo>
                  <a:lnTo>
                    <a:pt x="290" y="732"/>
                  </a:lnTo>
                  <a:lnTo>
                    <a:pt x="319" y="741"/>
                  </a:lnTo>
                  <a:lnTo>
                    <a:pt x="351" y="753"/>
                  </a:lnTo>
                  <a:lnTo>
                    <a:pt x="380" y="764"/>
                  </a:lnTo>
                  <a:lnTo>
                    <a:pt x="404" y="770"/>
                  </a:lnTo>
                  <a:lnTo>
                    <a:pt x="422" y="777"/>
                  </a:lnTo>
                  <a:lnTo>
                    <a:pt x="429" y="779"/>
                  </a:lnTo>
                  <a:lnTo>
                    <a:pt x="429" y="773"/>
                  </a:lnTo>
                  <a:lnTo>
                    <a:pt x="433" y="757"/>
                  </a:lnTo>
                  <a:lnTo>
                    <a:pt x="435" y="739"/>
                  </a:lnTo>
                  <a:lnTo>
                    <a:pt x="442" y="726"/>
                  </a:lnTo>
                  <a:lnTo>
                    <a:pt x="449" y="710"/>
                  </a:lnTo>
                  <a:lnTo>
                    <a:pt x="458" y="688"/>
                  </a:lnTo>
                  <a:lnTo>
                    <a:pt x="469" y="668"/>
                  </a:lnTo>
                  <a:lnTo>
                    <a:pt x="478" y="659"/>
                  </a:lnTo>
                  <a:lnTo>
                    <a:pt x="493" y="654"/>
                  </a:lnTo>
                  <a:lnTo>
                    <a:pt x="511" y="645"/>
                  </a:lnTo>
                  <a:lnTo>
                    <a:pt x="529" y="639"/>
                  </a:lnTo>
                  <a:lnTo>
                    <a:pt x="536" y="634"/>
                  </a:lnTo>
                  <a:lnTo>
                    <a:pt x="605" y="639"/>
                  </a:lnTo>
                  <a:lnTo>
                    <a:pt x="609" y="641"/>
                  </a:lnTo>
                  <a:lnTo>
                    <a:pt x="620" y="645"/>
                  </a:lnTo>
                  <a:lnTo>
                    <a:pt x="636" y="654"/>
                  </a:lnTo>
                  <a:lnTo>
                    <a:pt x="656" y="663"/>
                  </a:lnTo>
                  <a:lnTo>
                    <a:pt x="676" y="672"/>
                  </a:lnTo>
                  <a:lnTo>
                    <a:pt x="696" y="681"/>
                  </a:lnTo>
                  <a:lnTo>
                    <a:pt x="712" y="690"/>
                  </a:lnTo>
                  <a:lnTo>
                    <a:pt x="723" y="697"/>
                  </a:lnTo>
                  <a:lnTo>
                    <a:pt x="741" y="706"/>
                  </a:lnTo>
                  <a:lnTo>
                    <a:pt x="761" y="710"/>
                  </a:lnTo>
                  <a:lnTo>
                    <a:pt x="779" y="715"/>
                  </a:lnTo>
                  <a:lnTo>
                    <a:pt x="785" y="717"/>
                  </a:lnTo>
                  <a:lnTo>
                    <a:pt x="790" y="717"/>
                  </a:lnTo>
                  <a:lnTo>
                    <a:pt x="801" y="721"/>
                  </a:lnTo>
                  <a:lnTo>
                    <a:pt x="814" y="726"/>
                  </a:lnTo>
                  <a:lnTo>
                    <a:pt x="826" y="732"/>
                  </a:lnTo>
                  <a:lnTo>
                    <a:pt x="837" y="741"/>
                  </a:lnTo>
                  <a:lnTo>
                    <a:pt x="852" y="750"/>
                  </a:lnTo>
                  <a:lnTo>
                    <a:pt x="868" y="761"/>
                  </a:lnTo>
                  <a:lnTo>
                    <a:pt x="884" y="775"/>
                  </a:lnTo>
                  <a:lnTo>
                    <a:pt x="897" y="786"/>
                  </a:lnTo>
                  <a:lnTo>
                    <a:pt x="913" y="791"/>
                  </a:lnTo>
                  <a:lnTo>
                    <a:pt x="928" y="793"/>
                  </a:lnTo>
                  <a:lnTo>
                    <a:pt x="939" y="795"/>
                  </a:lnTo>
                  <a:lnTo>
                    <a:pt x="948" y="795"/>
                  </a:lnTo>
                  <a:lnTo>
                    <a:pt x="968" y="795"/>
                  </a:lnTo>
                  <a:lnTo>
                    <a:pt x="991" y="793"/>
                  </a:lnTo>
                  <a:lnTo>
                    <a:pt x="1017" y="791"/>
                  </a:lnTo>
                  <a:lnTo>
                    <a:pt x="1044" y="786"/>
                  </a:lnTo>
                  <a:lnTo>
                    <a:pt x="1071" y="784"/>
                  </a:lnTo>
                  <a:lnTo>
                    <a:pt x="1091" y="782"/>
                  </a:lnTo>
                  <a:lnTo>
                    <a:pt x="1104" y="779"/>
                  </a:lnTo>
                  <a:lnTo>
                    <a:pt x="1116" y="777"/>
                  </a:lnTo>
                  <a:lnTo>
                    <a:pt x="1131" y="770"/>
                  </a:lnTo>
                  <a:lnTo>
                    <a:pt x="1147" y="766"/>
                  </a:lnTo>
                  <a:lnTo>
                    <a:pt x="1165" y="757"/>
                  </a:lnTo>
                  <a:lnTo>
                    <a:pt x="1180" y="750"/>
                  </a:lnTo>
                  <a:lnTo>
                    <a:pt x="1196" y="744"/>
                  </a:lnTo>
                  <a:lnTo>
                    <a:pt x="1207" y="737"/>
                  </a:lnTo>
                  <a:lnTo>
                    <a:pt x="1214" y="732"/>
                  </a:lnTo>
                  <a:lnTo>
                    <a:pt x="1227" y="719"/>
                  </a:lnTo>
                  <a:lnTo>
                    <a:pt x="1240" y="695"/>
                  </a:lnTo>
                  <a:lnTo>
                    <a:pt x="1254" y="668"/>
                  </a:lnTo>
                  <a:lnTo>
                    <a:pt x="1261" y="652"/>
                  </a:lnTo>
                  <a:lnTo>
                    <a:pt x="1265" y="634"/>
                  </a:lnTo>
                  <a:lnTo>
                    <a:pt x="1272" y="607"/>
                  </a:lnTo>
                  <a:lnTo>
                    <a:pt x="1278" y="585"/>
                  </a:lnTo>
                  <a:lnTo>
                    <a:pt x="1281" y="574"/>
                  </a:lnTo>
                  <a:lnTo>
                    <a:pt x="1281" y="572"/>
                  </a:lnTo>
                  <a:lnTo>
                    <a:pt x="1281" y="563"/>
                  </a:lnTo>
                  <a:lnTo>
                    <a:pt x="1278" y="556"/>
                  </a:lnTo>
                  <a:lnTo>
                    <a:pt x="1272" y="549"/>
                  </a:lnTo>
                  <a:close/>
                </a:path>
              </a:pathLst>
            </a:custGeom>
            <a:solidFill>
              <a:srgbClr val="E5A599"/>
            </a:solidFill>
            <a:ln w="9525">
              <a:noFill/>
              <a:round/>
              <a:headEnd/>
              <a:tailEnd/>
            </a:ln>
          </p:spPr>
          <p:txBody>
            <a:bodyPr/>
            <a:lstStyle/>
            <a:p>
              <a:endParaRPr lang="en-US"/>
            </a:p>
          </p:txBody>
        </p:sp>
        <p:sp>
          <p:nvSpPr>
            <p:cNvPr id="14441" name="Freeform 105"/>
            <p:cNvSpPr>
              <a:spLocks/>
            </p:cNvSpPr>
            <p:nvPr/>
          </p:nvSpPr>
          <p:spPr bwMode="auto">
            <a:xfrm>
              <a:off x="4096" y="3524"/>
              <a:ext cx="110" cy="183"/>
            </a:xfrm>
            <a:custGeom>
              <a:avLst/>
              <a:gdLst/>
              <a:ahLst/>
              <a:cxnLst>
                <a:cxn ang="0">
                  <a:pos x="0" y="20"/>
                </a:cxn>
                <a:cxn ang="0">
                  <a:pos x="20" y="147"/>
                </a:cxn>
                <a:cxn ang="0">
                  <a:pos x="22" y="156"/>
                </a:cxn>
                <a:cxn ang="0">
                  <a:pos x="31" y="178"/>
                </a:cxn>
                <a:cxn ang="0">
                  <a:pos x="40" y="203"/>
                </a:cxn>
                <a:cxn ang="0">
                  <a:pos x="49" y="221"/>
                </a:cxn>
                <a:cxn ang="0">
                  <a:pos x="56" y="225"/>
                </a:cxn>
                <a:cxn ang="0">
                  <a:pos x="67" y="234"/>
                </a:cxn>
                <a:cxn ang="0">
                  <a:pos x="78" y="241"/>
                </a:cxn>
                <a:cxn ang="0">
                  <a:pos x="91" y="250"/>
                </a:cxn>
                <a:cxn ang="0">
                  <a:pos x="102" y="259"/>
                </a:cxn>
                <a:cxn ang="0">
                  <a:pos x="114" y="265"/>
                </a:cxn>
                <a:cxn ang="0">
                  <a:pos x="120" y="270"/>
                </a:cxn>
                <a:cxn ang="0">
                  <a:pos x="123" y="272"/>
                </a:cxn>
                <a:cxn ang="0">
                  <a:pos x="160" y="216"/>
                </a:cxn>
                <a:cxn ang="0">
                  <a:pos x="145" y="167"/>
                </a:cxn>
                <a:cxn ang="0">
                  <a:pos x="91" y="0"/>
                </a:cxn>
                <a:cxn ang="0">
                  <a:pos x="62" y="11"/>
                </a:cxn>
                <a:cxn ang="0">
                  <a:pos x="0" y="20"/>
                </a:cxn>
              </a:cxnLst>
              <a:rect l="0" t="0" r="r" b="b"/>
              <a:pathLst>
                <a:path w="160" h="272">
                  <a:moveTo>
                    <a:pt x="0" y="20"/>
                  </a:moveTo>
                  <a:lnTo>
                    <a:pt x="20" y="147"/>
                  </a:lnTo>
                  <a:lnTo>
                    <a:pt x="22" y="156"/>
                  </a:lnTo>
                  <a:lnTo>
                    <a:pt x="31" y="178"/>
                  </a:lnTo>
                  <a:lnTo>
                    <a:pt x="40" y="203"/>
                  </a:lnTo>
                  <a:lnTo>
                    <a:pt x="49" y="221"/>
                  </a:lnTo>
                  <a:lnTo>
                    <a:pt x="56" y="225"/>
                  </a:lnTo>
                  <a:lnTo>
                    <a:pt x="67" y="234"/>
                  </a:lnTo>
                  <a:lnTo>
                    <a:pt x="78" y="241"/>
                  </a:lnTo>
                  <a:lnTo>
                    <a:pt x="91" y="250"/>
                  </a:lnTo>
                  <a:lnTo>
                    <a:pt x="102" y="259"/>
                  </a:lnTo>
                  <a:lnTo>
                    <a:pt x="114" y="265"/>
                  </a:lnTo>
                  <a:lnTo>
                    <a:pt x="120" y="270"/>
                  </a:lnTo>
                  <a:lnTo>
                    <a:pt x="123" y="272"/>
                  </a:lnTo>
                  <a:lnTo>
                    <a:pt x="160" y="216"/>
                  </a:lnTo>
                  <a:lnTo>
                    <a:pt x="145" y="167"/>
                  </a:lnTo>
                  <a:lnTo>
                    <a:pt x="91" y="0"/>
                  </a:lnTo>
                  <a:lnTo>
                    <a:pt x="62" y="11"/>
                  </a:lnTo>
                  <a:lnTo>
                    <a:pt x="0" y="20"/>
                  </a:lnTo>
                  <a:close/>
                </a:path>
              </a:pathLst>
            </a:custGeom>
            <a:solidFill>
              <a:srgbClr val="E5A599"/>
            </a:solidFill>
            <a:ln w="9525">
              <a:noFill/>
              <a:round/>
              <a:headEnd/>
              <a:tailEnd/>
            </a:ln>
          </p:spPr>
          <p:txBody>
            <a:bodyPr/>
            <a:lstStyle/>
            <a:p>
              <a:endParaRPr lang="en-US"/>
            </a:p>
          </p:txBody>
        </p:sp>
        <p:sp>
          <p:nvSpPr>
            <p:cNvPr id="14442" name="Freeform 106"/>
            <p:cNvSpPr>
              <a:spLocks/>
            </p:cNvSpPr>
            <p:nvPr/>
          </p:nvSpPr>
          <p:spPr bwMode="auto">
            <a:xfrm>
              <a:off x="4581" y="3135"/>
              <a:ext cx="490" cy="451"/>
            </a:xfrm>
            <a:custGeom>
              <a:avLst/>
              <a:gdLst/>
              <a:ahLst/>
              <a:cxnLst>
                <a:cxn ang="0">
                  <a:pos x="16" y="102"/>
                </a:cxn>
                <a:cxn ang="0">
                  <a:pos x="40" y="171"/>
                </a:cxn>
                <a:cxn ang="0">
                  <a:pos x="47" y="218"/>
                </a:cxn>
                <a:cxn ang="0">
                  <a:pos x="60" y="301"/>
                </a:cxn>
                <a:cxn ang="0">
                  <a:pos x="51" y="377"/>
                </a:cxn>
                <a:cxn ang="0">
                  <a:pos x="18" y="448"/>
                </a:cxn>
                <a:cxn ang="0">
                  <a:pos x="0" y="584"/>
                </a:cxn>
                <a:cxn ang="0">
                  <a:pos x="14" y="584"/>
                </a:cxn>
                <a:cxn ang="0">
                  <a:pos x="43" y="587"/>
                </a:cxn>
                <a:cxn ang="0">
                  <a:pos x="83" y="591"/>
                </a:cxn>
                <a:cxn ang="0">
                  <a:pos x="123" y="598"/>
                </a:cxn>
                <a:cxn ang="0">
                  <a:pos x="161" y="605"/>
                </a:cxn>
                <a:cxn ang="0">
                  <a:pos x="199" y="611"/>
                </a:cxn>
                <a:cxn ang="0">
                  <a:pos x="228" y="620"/>
                </a:cxn>
                <a:cxn ang="0">
                  <a:pos x="245" y="627"/>
                </a:cxn>
                <a:cxn ang="0">
                  <a:pos x="266" y="634"/>
                </a:cxn>
                <a:cxn ang="0">
                  <a:pos x="301" y="645"/>
                </a:cxn>
                <a:cxn ang="0">
                  <a:pos x="335" y="656"/>
                </a:cxn>
                <a:cxn ang="0">
                  <a:pos x="355" y="663"/>
                </a:cxn>
                <a:cxn ang="0">
                  <a:pos x="377" y="669"/>
                </a:cxn>
                <a:cxn ang="0">
                  <a:pos x="397" y="671"/>
                </a:cxn>
                <a:cxn ang="0">
                  <a:pos x="419" y="660"/>
                </a:cxn>
                <a:cxn ang="0">
                  <a:pos x="457" y="638"/>
                </a:cxn>
                <a:cxn ang="0">
                  <a:pos x="495" y="616"/>
                </a:cxn>
                <a:cxn ang="0">
                  <a:pos x="511" y="605"/>
                </a:cxn>
                <a:cxn ang="0">
                  <a:pos x="625" y="359"/>
                </a:cxn>
                <a:cxn ang="0">
                  <a:pos x="663" y="174"/>
                </a:cxn>
                <a:cxn ang="0">
                  <a:pos x="707" y="93"/>
                </a:cxn>
                <a:cxn ang="0">
                  <a:pos x="716" y="58"/>
                </a:cxn>
                <a:cxn ang="0">
                  <a:pos x="703" y="33"/>
                </a:cxn>
                <a:cxn ang="0">
                  <a:pos x="625" y="4"/>
                </a:cxn>
                <a:cxn ang="0">
                  <a:pos x="522" y="113"/>
                </a:cxn>
                <a:cxn ang="0">
                  <a:pos x="281" y="156"/>
                </a:cxn>
                <a:cxn ang="0">
                  <a:pos x="158" y="24"/>
                </a:cxn>
              </a:cxnLst>
              <a:rect l="0" t="0" r="r" b="b"/>
              <a:pathLst>
                <a:path w="718" h="671">
                  <a:moveTo>
                    <a:pt x="11" y="87"/>
                  </a:moveTo>
                  <a:lnTo>
                    <a:pt x="16" y="102"/>
                  </a:lnTo>
                  <a:lnTo>
                    <a:pt x="29" y="136"/>
                  </a:lnTo>
                  <a:lnTo>
                    <a:pt x="40" y="171"/>
                  </a:lnTo>
                  <a:lnTo>
                    <a:pt x="45" y="196"/>
                  </a:lnTo>
                  <a:lnTo>
                    <a:pt x="47" y="218"/>
                  </a:lnTo>
                  <a:lnTo>
                    <a:pt x="54" y="258"/>
                  </a:lnTo>
                  <a:lnTo>
                    <a:pt x="60" y="301"/>
                  </a:lnTo>
                  <a:lnTo>
                    <a:pt x="60" y="339"/>
                  </a:lnTo>
                  <a:lnTo>
                    <a:pt x="51" y="377"/>
                  </a:lnTo>
                  <a:lnTo>
                    <a:pt x="34" y="417"/>
                  </a:lnTo>
                  <a:lnTo>
                    <a:pt x="18" y="448"/>
                  </a:lnTo>
                  <a:lnTo>
                    <a:pt x="11" y="462"/>
                  </a:lnTo>
                  <a:lnTo>
                    <a:pt x="0" y="584"/>
                  </a:lnTo>
                  <a:lnTo>
                    <a:pt x="2" y="584"/>
                  </a:lnTo>
                  <a:lnTo>
                    <a:pt x="14" y="584"/>
                  </a:lnTo>
                  <a:lnTo>
                    <a:pt x="27" y="587"/>
                  </a:lnTo>
                  <a:lnTo>
                    <a:pt x="43" y="587"/>
                  </a:lnTo>
                  <a:lnTo>
                    <a:pt x="63" y="589"/>
                  </a:lnTo>
                  <a:lnTo>
                    <a:pt x="83" y="591"/>
                  </a:lnTo>
                  <a:lnTo>
                    <a:pt x="103" y="596"/>
                  </a:lnTo>
                  <a:lnTo>
                    <a:pt x="123" y="598"/>
                  </a:lnTo>
                  <a:lnTo>
                    <a:pt x="141" y="600"/>
                  </a:lnTo>
                  <a:lnTo>
                    <a:pt x="161" y="605"/>
                  </a:lnTo>
                  <a:lnTo>
                    <a:pt x="179" y="607"/>
                  </a:lnTo>
                  <a:lnTo>
                    <a:pt x="199" y="611"/>
                  </a:lnTo>
                  <a:lnTo>
                    <a:pt x="214" y="616"/>
                  </a:lnTo>
                  <a:lnTo>
                    <a:pt x="228" y="620"/>
                  </a:lnTo>
                  <a:lnTo>
                    <a:pt x="239" y="622"/>
                  </a:lnTo>
                  <a:lnTo>
                    <a:pt x="245" y="627"/>
                  </a:lnTo>
                  <a:lnTo>
                    <a:pt x="252" y="629"/>
                  </a:lnTo>
                  <a:lnTo>
                    <a:pt x="266" y="634"/>
                  </a:lnTo>
                  <a:lnTo>
                    <a:pt x="281" y="640"/>
                  </a:lnTo>
                  <a:lnTo>
                    <a:pt x="301" y="645"/>
                  </a:lnTo>
                  <a:lnTo>
                    <a:pt x="319" y="651"/>
                  </a:lnTo>
                  <a:lnTo>
                    <a:pt x="335" y="656"/>
                  </a:lnTo>
                  <a:lnTo>
                    <a:pt x="348" y="660"/>
                  </a:lnTo>
                  <a:lnTo>
                    <a:pt x="355" y="663"/>
                  </a:lnTo>
                  <a:lnTo>
                    <a:pt x="366" y="665"/>
                  </a:lnTo>
                  <a:lnTo>
                    <a:pt x="377" y="669"/>
                  </a:lnTo>
                  <a:lnTo>
                    <a:pt x="386" y="671"/>
                  </a:lnTo>
                  <a:lnTo>
                    <a:pt x="397" y="671"/>
                  </a:lnTo>
                  <a:lnTo>
                    <a:pt x="406" y="669"/>
                  </a:lnTo>
                  <a:lnTo>
                    <a:pt x="419" y="660"/>
                  </a:lnTo>
                  <a:lnTo>
                    <a:pt x="437" y="651"/>
                  </a:lnTo>
                  <a:lnTo>
                    <a:pt x="457" y="638"/>
                  </a:lnTo>
                  <a:lnTo>
                    <a:pt x="477" y="625"/>
                  </a:lnTo>
                  <a:lnTo>
                    <a:pt x="495" y="616"/>
                  </a:lnTo>
                  <a:lnTo>
                    <a:pt x="506" y="607"/>
                  </a:lnTo>
                  <a:lnTo>
                    <a:pt x="511" y="605"/>
                  </a:lnTo>
                  <a:lnTo>
                    <a:pt x="618" y="569"/>
                  </a:lnTo>
                  <a:lnTo>
                    <a:pt x="625" y="359"/>
                  </a:lnTo>
                  <a:lnTo>
                    <a:pt x="654" y="192"/>
                  </a:lnTo>
                  <a:lnTo>
                    <a:pt x="663" y="174"/>
                  </a:lnTo>
                  <a:lnTo>
                    <a:pt x="685" y="136"/>
                  </a:lnTo>
                  <a:lnTo>
                    <a:pt x="707" y="93"/>
                  </a:lnTo>
                  <a:lnTo>
                    <a:pt x="718" y="69"/>
                  </a:lnTo>
                  <a:lnTo>
                    <a:pt x="716" y="58"/>
                  </a:lnTo>
                  <a:lnTo>
                    <a:pt x="709" y="44"/>
                  </a:lnTo>
                  <a:lnTo>
                    <a:pt x="703" y="33"/>
                  </a:lnTo>
                  <a:lnTo>
                    <a:pt x="698" y="29"/>
                  </a:lnTo>
                  <a:lnTo>
                    <a:pt x="625" y="4"/>
                  </a:lnTo>
                  <a:lnTo>
                    <a:pt x="605" y="0"/>
                  </a:lnTo>
                  <a:lnTo>
                    <a:pt x="522" y="113"/>
                  </a:lnTo>
                  <a:lnTo>
                    <a:pt x="373" y="176"/>
                  </a:lnTo>
                  <a:lnTo>
                    <a:pt x="281" y="156"/>
                  </a:lnTo>
                  <a:lnTo>
                    <a:pt x="208" y="113"/>
                  </a:lnTo>
                  <a:lnTo>
                    <a:pt x="158" y="24"/>
                  </a:lnTo>
                  <a:lnTo>
                    <a:pt x="11" y="87"/>
                  </a:lnTo>
                  <a:close/>
                </a:path>
              </a:pathLst>
            </a:custGeom>
            <a:solidFill>
              <a:srgbClr val="FFA5F4"/>
            </a:solidFill>
            <a:ln w="9525">
              <a:noFill/>
              <a:round/>
              <a:headEnd/>
              <a:tailEnd/>
            </a:ln>
          </p:spPr>
          <p:txBody>
            <a:bodyPr/>
            <a:lstStyle/>
            <a:p>
              <a:endParaRPr lang="en-US"/>
            </a:p>
          </p:txBody>
        </p:sp>
        <p:sp>
          <p:nvSpPr>
            <p:cNvPr id="14443" name="Freeform 107"/>
            <p:cNvSpPr>
              <a:spLocks/>
            </p:cNvSpPr>
            <p:nvPr/>
          </p:nvSpPr>
          <p:spPr bwMode="auto">
            <a:xfrm>
              <a:off x="4482" y="3639"/>
              <a:ext cx="269" cy="80"/>
            </a:xfrm>
            <a:custGeom>
              <a:avLst/>
              <a:gdLst/>
              <a:ahLst/>
              <a:cxnLst>
                <a:cxn ang="0">
                  <a:pos x="395" y="44"/>
                </a:cxn>
                <a:cxn ang="0">
                  <a:pos x="283" y="118"/>
                </a:cxn>
                <a:cxn ang="0">
                  <a:pos x="201" y="118"/>
                </a:cxn>
                <a:cxn ang="0">
                  <a:pos x="196" y="116"/>
                </a:cxn>
                <a:cxn ang="0">
                  <a:pos x="188" y="109"/>
                </a:cxn>
                <a:cxn ang="0">
                  <a:pos x="174" y="98"/>
                </a:cxn>
                <a:cxn ang="0">
                  <a:pos x="159" y="84"/>
                </a:cxn>
                <a:cxn ang="0">
                  <a:pos x="141" y="73"/>
                </a:cxn>
                <a:cxn ang="0">
                  <a:pos x="123" y="60"/>
                </a:cxn>
                <a:cxn ang="0">
                  <a:pos x="109" y="51"/>
                </a:cxn>
                <a:cxn ang="0">
                  <a:pos x="98" y="44"/>
                </a:cxn>
                <a:cxn ang="0">
                  <a:pos x="89" y="38"/>
                </a:cxn>
                <a:cxn ang="0">
                  <a:pos x="74" y="31"/>
                </a:cxn>
                <a:cxn ang="0">
                  <a:pos x="58" y="24"/>
                </a:cxn>
                <a:cxn ang="0">
                  <a:pos x="43" y="17"/>
                </a:cxn>
                <a:cxn ang="0">
                  <a:pos x="27" y="11"/>
                </a:cxn>
                <a:cxn ang="0">
                  <a:pos x="14" y="4"/>
                </a:cxn>
                <a:cxn ang="0">
                  <a:pos x="5" y="2"/>
                </a:cxn>
                <a:cxn ang="0">
                  <a:pos x="0" y="0"/>
                </a:cxn>
                <a:cxn ang="0">
                  <a:pos x="96" y="0"/>
                </a:cxn>
                <a:cxn ang="0">
                  <a:pos x="101" y="0"/>
                </a:cxn>
                <a:cxn ang="0">
                  <a:pos x="116" y="2"/>
                </a:cxn>
                <a:cxn ang="0">
                  <a:pos x="136" y="4"/>
                </a:cxn>
                <a:cxn ang="0">
                  <a:pos x="161" y="6"/>
                </a:cxn>
                <a:cxn ang="0">
                  <a:pos x="185" y="11"/>
                </a:cxn>
                <a:cxn ang="0">
                  <a:pos x="208" y="13"/>
                </a:cxn>
                <a:cxn ang="0">
                  <a:pos x="225" y="15"/>
                </a:cxn>
                <a:cxn ang="0">
                  <a:pos x="234" y="15"/>
                </a:cxn>
                <a:cxn ang="0">
                  <a:pos x="245" y="17"/>
                </a:cxn>
                <a:cxn ang="0">
                  <a:pos x="263" y="20"/>
                </a:cxn>
                <a:cxn ang="0">
                  <a:pos x="290" y="24"/>
                </a:cxn>
                <a:cxn ang="0">
                  <a:pos x="319" y="29"/>
                </a:cxn>
                <a:cxn ang="0">
                  <a:pos x="348" y="35"/>
                </a:cxn>
                <a:cxn ang="0">
                  <a:pos x="370" y="40"/>
                </a:cxn>
                <a:cxn ang="0">
                  <a:pos x="388" y="42"/>
                </a:cxn>
                <a:cxn ang="0">
                  <a:pos x="395" y="44"/>
                </a:cxn>
              </a:cxnLst>
              <a:rect l="0" t="0" r="r" b="b"/>
              <a:pathLst>
                <a:path w="395" h="118">
                  <a:moveTo>
                    <a:pt x="395" y="44"/>
                  </a:moveTo>
                  <a:lnTo>
                    <a:pt x="283" y="118"/>
                  </a:lnTo>
                  <a:lnTo>
                    <a:pt x="201" y="118"/>
                  </a:lnTo>
                  <a:lnTo>
                    <a:pt x="196" y="116"/>
                  </a:lnTo>
                  <a:lnTo>
                    <a:pt x="188" y="109"/>
                  </a:lnTo>
                  <a:lnTo>
                    <a:pt x="174" y="98"/>
                  </a:lnTo>
                  <a:lnTo>
                    <a:pt x="159" y="84"/>
                  </a:lnTo>
                  <a:lnTo>
                    <a:pt x="141" y="73"/>
                  </a:lnTo>
                  <a:lnTo>
                    <a:pt x="123" y="60"/>
                  </a:lnTo>
                  <a:lnTo>
                    <a:pt x="109" y="51"/>
                  </a:lnTo>
                  <a:lnTo>
                    <a:pt x="98" y="44"/>
                  </a:lnTo>
                  <a:lnTo>
                    <a:pt x="89" y="38"/>
                  </a:lnTo>
                  <a:lnTo>
                    <a:pt x="74" y="31"/>
                  </a:lnTo>
                  <a:lnTo>
                    <a:pt x="58" y="24"/>
                  </a:lnTo>
                  <a:lnTo>
                    <a:pt x="43" y="17"/>
                  </a:lnTo>
                  <a:lnTo>
                    <a:pt x="27" y="11"/>
                  </a:lnTo>
                  <a:lnTo>
                    <a:pt x="14" y="4"/>
                  </a:lnTo>
                  <a:lnTo>
                    <a:pt x="5" y="2"/>
                  </a:lnTo>
                  <a:lnTo>
                    <a:pt x="0" y="0"/>
                  </a:lnTo>
                  <a:lnTo>
                    <a:pt x="96" y="0"/>
                  </a:lnTo>
                  <a:lnTo>
                    <a:pt x="101" y="0"/>
                  </a:lnTo>
                  <a:lnTo>
                    <a:pt x="116" y="2"/>
                  </a:lnTo>
                  <a:lnTo>
                    <a:pt x="136" y="4"/>
                  </a:lnTo>
                  <a:lnTo>
                    <a:pt x="161" y="6"/>
                  </a:lnTo>
                  <a:lnTo>
                    <a:pt x="185" y="11"/>
                  </a:lnTo>
                  <a:lnTo>
                    <a:pt x="208" y="13"/>
                  </a:lnTo>
                  <a:lnTo>
                    <a:pt x="225" y="15"/>
                  </a:lnTo>
                  <a:lnTo>
                    <a:pt x="234" y="15"/>
                  </a:lnTo>
                  <a:lnTo>
                    <a:pt x="245" y="17"/>
                  </a:lnTo>
                  <a:lnTo>
                    <a:pt x="263" y="20"/>
                  </a:lnTo>
                  <a:lnTo>
                    <a:pt x="290" y="24"/>
                  </a:lnTo>
                  <a:lnTo>
                    <a:pt x="319" y="29"/>
                  </a:lnTo>
                  <a:lnTo>
                    <a:pt x="348" y="35"/>
                  </a:lnTo>
                  <a:lnTo>
                    <a:pt x="370" y="40"/>
                  </a:lnTo>
                  <a:lnTo>
                    <a:pt x="388" y="42"/>
                  </a:lnTo>
                  <a:lnTo>
                    <a:pt x="395" y="44"/>
                  </a:lnTo>
                  <a:close/>
                </a:path>
              </a:pathLst>
            </a:custGeom>
            <a:solidFill>
              <a:srgbClr val="A899FF"/>
            </a:solidFill>
            <a:ln w="9525">
              <a:noFill/>
              <a:round/>
              <a:headEnd/>
              <a:tailEnd/>
            </a:ln>
          </p:spPr>
          <p:txBody>
            <a:bodyPr/>
            <a:lstStyle/>
            <a:p>
              <a:endParaRPr lang="en-US"/>
            </a:p>
          </p:txBody>
        </p:sp>
        <p:sp>
          <p:nvSpPr>
            <p:cNvPr id="14444" name="Freeform 108"/>
            <p:cNvSpPr>
              <a:spLocks/>
            </p:cNvSpPr>
            <p:nvPr/>
          </p:nvSpPr>
          <p:spPr bwMode="auto">
            <a:xfrm>
              <a:off x="4779" y="3683"/>
              <a:ext cx="228" cy="127"/>
            </a:xfrm>
            <a:custGeom>
              <a:avLst/>
              <a:gdLst/>
              <a:ahLst/>
              <a:cxnLst>
                <a:cxn ang="0">
                  <a:pos x="54" y="58"/>
                </a:cxn>
                <a:cxn ang="0">
                  <a:pos x="138" y="34"/>
                </a:cxn>
                <a:cxn ang="0">
                  <a:pos x="303" y="0"/>
                </a:cxn>
                <a:cxn ang="0">
                  <a:pos x="335" y="16"/>
                </a:cxn>
                <a:cxn ang="0">
                  <a:pos x="270" y="65"/>
                </a:cxn>
                <a:cxn ang="0">
                  <a:pos x="78" y="166"/>
                </a:cxn>
                <a:cxn ang="0">
                  <a:pos x="25" y="190"/>
                </a:cxn>
                <a:cxn ang="0">
                  <a:pos x="0" y="181"/>
                </a:cxn>
                <a:cxn ang="0">
                  <a:pos x="54" y="58"/>
                </a:cxn>
              </a:cxnLst>
              <a:rect l="0" t="0" r="r" b="b"/>
              <a:pathLst>
                <a:path w="335" h="190">
                  <a:moveTo>
                    <a:pt x="54" y="58"/>
                  </a:moveTo>
                  <a:lnTo>
                    <a:pt x="138" y="34"/>
                  </a:lnTo>
                  <a:lnTo>
                    <a:pt x="303" y="0"/>
                  </a:lnTo>
                  <a:lnTo>
                    <a:pt x="335" y="16"/>
                  </a:lnTo>
                  <a:lnTo>
                    <a:pt x="270" y="65"/>
                  </a:lnTo>
                  <a:lnTo>
                    <a:pt x="78" y="166"/>
                  </a:lnTo>
                  <a:lnTo>
                    <a:pt x="25" y="190"/>
                  </a:lnTo>
                  <a:lnTo>
                    <a:pt x="0" y="181"/>
                  </a:lnTo>
                  <a:lnTo>
                    <a:pt x="54" y="58"/>
                  </a:lnTo>
                  <a:close/>
                </a:path>
              </a:pathLst>
            </a:custGeom>
            <a:solidFill>
              <a:srgbClr val="A899FF"/>
            </a:solidFill>
            <a:ln w="9525">
              <a:noFill/>
              <a:round/>
              <a:headEnd/>
              <a:tailEnd/>
            </a:ln>
          </p:spPr>
          <p:txBody>
            <a:bodyPr/>
            <a:lstStyle/>
            <a:p>
              <a:endParaRPr lang="en-US"/>
            </a:p>
          </p:txBody>
        </p:sp>
        <p:sp>
          <p:nvSpPr>
            <p:cNvPr id="14445" name="Freeform 109"/>
            <p:cNvSpPr>
              <a:spLocks/>
            </p:cNvSpPr>
            <p:nvPr/>
          </p:nvSpPr>
          <p:spPr bwMode="auto">
            <a:xfrm>
              <a:off x="4890" y="2644"/>
              <a:ext cx="107" cy="68"/>
            </a:xfrm>
            <a:custGeom>
              <a:avLst/>
              <a:gdLst/>
              <a:ahLst/>
              <a:cxnLst>
                <a:cxn ang="0">
                  <a:pos x="0" y="56"/>
                </a:cxn>
                <a:cxn ang="0">
                  <a:pos x="82" y="94"/>
                </a:cxn>
                <a:cxn ang="0">
                  <a:pos x="87" y="96"/>
                </a:cxn>
                <a:cxn ang="0">
                  <a:pos x="100" y="100"/>
                </a:cxn>
                <a:cxn ang="0">
                  <a:pos x="118" y="100"/>
                </a:cxn>
                <a:cxn ang="0">
                  <a:pos x="131" y="94"/>
                </a:cxn>
                <a:cxn ang="0">
                  <a:pos x="143" y="78"/>
                </a:cxn>
                <a:cxn ang="0">
                  <a:pos x="149" y="64"/>
                </a:cxn>
                <a:cxn ang="0">
                  <a:pos x="154" y="53"/>
                </a:cxn>
                <a:cxn ang="0">
                  <a:pos x="156" y="49"/>
                </a:cxn>
                <a:cxn ang="0">
                  <a:pos x="91" y="2"/>
                </a:cxn>
                <a:cxn ang="0">
                  <a:pos x="49" y="0"/>
                </a:cxn>
                <a:cxn ang="0">
                  <a:pos x="0" y="56"/>
                </a:cxn>
              </a:cxnLst>
              <a:rect l="0" t="0" r="r" b="b"/>
              <a:pathLst>
                <a:path w="156" h="100">
                  <a:moveTo>
                    <a:pt x="0" y="56"/>
                  </a:moveTo>
                  <a:lnTo>
                    <a:pt x="82" y="94"/>
                  </a:lnTo>
                  <a:lnTo>
                    <a:pt x="87" y="96"/>
                  </a:lnTo>
                  <a:lnTo>
                    <a:pt x="100" y="100"/>
                  </a:lnTo>
                  <a:lnTo>
                    <a:pt x="118" y="100"/>
                  </a:lnTo>
                  <a:lnTo>
                    <a:pt x="131" y="94"/>
                  </a:lnTo>
                  <a:lnTo>
                    <a:pt x="143" y="78"/>
                  </a:lnTo>
                  <a:lnTo>
                    <a:pt x="149" y="64"/>
                  </a:lnTo>
                  <a:lnTo>
                    <a:pt x="154" y="53"/>
                  </a:lnTo>
                  <a:lnTo>
                    <a:pt x="156" y="49"/>
                  </a:lnTo>
                  <a:lnTo>
                    <a:pt x="91" y="2"/>
                  </a:lnTo>
                  <a:lnTo>
                    <a:pt x="49" y="0"/>
                  </a:lnTo>
                  <a:lnTo>
                    <a:pt x="0" y="56"/>
                  </a:lnTo>
                  <a:close/>
                </a:path>
              </a:pathLst>
            </a:custGeom>
            <a:solidFill>
              <a:srgbClr val="A899FF"/>
            </a:solidFill>
            <a:ln w="9525">
              <a:noFill/>
              <a:round/>
              <a:headEnd/>
              <a:tailEnd/>
            </a:ln>
          </p:spPr>
          <p:txBody>
            <a:bodyPr/>
            <a:lstStyle/>
            <a:p>
              <a:endParaRPr lang="en-US"/>
            </a:p>
          </p:txBody>
        </p:sp>
        <p:sp>
          <p:nvSpPr>
            <p:cNvPr id="14446" name="Freeform 110"/>
            <p:cNvSpPr>
              <a:spLocks/>
            </p:cNvSpPr>
            <p:nvPr/>
          </p:nvSpPr>
          <p:spPr bwMode="auto">
            <a:xfrm>
              <a:off x="3751" y="3325"/>
              <a:ext cx="74" cy="71"/>
            </a:xfrm>
            <a:custGeom>
              <a:avLst/>
              <a:gdLst/>
              <a:ahLst/>
              <a:cxnLst>
                <a:cxn ang="0">
                  <a:pos x="55" y="105"/>
                </a:cxn>
                <a:cxn ang="0">
                  <a:pos x="75" y="101"/>
                </a:cxn>
                <a:cxn ang="0">
                  <a:pos x="93" y="89"/>
                </a:cxn>
                <a:cxn ang="0">
                  <a:pos x="104" y="71"/>
                </a:cxn>
                <a:cxn ang="0">
                  <a:pos x="109" y="51"/>
                </a:cxn>
                <a:cxn ang="0">
                  <a:pos x="104" y="31"/>
                </a:cxn>
                <a:cxn ang="0">
                  <a:pos x="93" y="16"/>
                </a:cxn>
                <a:cxn ang="0">
                  <a:pos x="75" y="5"/>
                </a:cxn>
                <a:cxn ang="0">
                  <a:pos x="55" y="0"/>
                </a:cxn>
                <a:cxn ang="0">
                  <a:pos x="33" y="5"/>
                </a:cxn>
                <a:cxn ang="0">
                  <a:pos x="15" y="16"/>
                </a:cxn>
                <a:cxn ang="0">
                  <a:pos x="4" y="31"/>
                </a:cxn>
                <a:cxn ang="0">
                  <a:pos x="0" y="51"/>
                </a:cxn>
                <a:cxn ang="0">
                  <a:pos x="4" y="71"/>
                </a:cxn>
                <a:cxn ang="0">
                  <a:pos x="15" y="89"/>
                </a:cxn>
                <a:cxn ang="0">
                  <a:pos x="33" y="101"/>
                </a:cxn>
                <a:cxn ang="0">
                  <a:pos x="55" y="105"/>
                </a:cxn>
              </a:cxnLst>
              <a:rect l="0" t="0" r="r" b="b"/>
              <a:pathLst>
                <a:path w="109" h="105">
                  <a:moveTo>
                    <a:pt x="55" y="105"/>
                  </a:moveTo>
                  <a:lnTo>
                    <a:pt x="75" y="101"/>
                  </a:lnTo>
                  <a:lnTo>
                    <a:pt x="93" y="89"/>
                  </a:lnTo>
                  <a:lnTo>
                    <a:pt x="104" y="71"/>
                  </a:lnTo>
                  <a:lnTo>
                    <a:pt x="109" y="51"/>
                  </a:lnTo>
                  <a:lnTo>
                    <a:pt x="104" y="31"/>
                  </a:lnTo>
                  <a:lnTo>
                    <a:pt x="93" y="16"/>
                  </a:lnTo>
                  <a:lnTo>
                    <a:pt x="75" y="5"/>
                  </a:lnTo>
                  <a:lnTo>
                    <a:pt x="55" y="0"/>
                  </a:lnTo>
                  <a:lnTo>
                    <a:pt x="33" y="5"/>
                  </a:lnTo>
                  <a:lnTo>
                    <a:pt x="15" y="16"/>
                  </a:lnTo>
                  <a:lnTo>
                    <a:pt x="4" y="31"/>
                  </a:lnTo>
                  <a:lnTo>
                    <a:pt x="0" y="51"/>
                  </a:lnTo>
                  <a:lnTo>
                    <a:pt x="4" y="71"/>
                  </a:lnTo>
                  <a:lnTo>
                    <a:pt x="15" y="89"/>
                  </a:lnTo>
                  <a:lnTo>
                    <a:pt x="33" y="101"/>
                  </a:lnTo>
                  <a:lnTo>
                    <a:pt x="55" y="105"/>
                  </a:lnTo>
                  <a:close/>
                </a:path>
              </a:pathLst>
            </a:custGeom>
            <a:solidFill>
              <a:srgbClr val="F9E891"/>
            </a:solidFill>
            <a:ln w="9525">
              <a:noFill/>
              <a:round/>
              <a:headEnd/>
              <a:tailEnd/>
            </a:ln>
          </p:spPr>
          <p:txBody>
            <a:bodyPr/>
            <a:lstStyle/>
            <a:p>
              <a:endParaRPr lang="en-US"/>
            </a:p>
          </p:txBody>
        </p:sp>
        <p:sp>
          <p:nvSpPr>
            <p:cNvPr id="14447" name="Freeform 111"/>
            <p:cNvSpPr>
              <a:spLocks/>
            </p:cNvSpPr>
            <p:nvPr/>
          </p:nvSpPr>
          <p:spPr bwMode="auto">
            <a:xfrm>
              <a:off x="3999" y="3295"/>
              <a:ext cx="76" cy="70"/>
            </a:xfrm>
            <a:custGeom>
              <a:avLst/>
              <a:gdLst/>
              <a:ahLst/>
              <a:cxnLst>
                <a:cxn ang="0">
                  <a:pos x="56" y="105"/>
                </a:cxn>
                <a:cxn ang="0">
                  <a:pos x="78" y="101"/>
                </a:cxn>
                <a:cxn ang="0">
                  <a:pos x="96" y="90"/>
                </a:cxn>
                <a:cxn ang="0">
                  <a:pos x="107" y="72"/>
                </a:cxn>
                <a:cxn ang="0">
                  <a:pos x="112" y="52"/>
                </a:cxn>
                <a:cxn ang="0">
                  <a:pos x="107" y="32"/>
                </a:cxn>
                <a:cxn ang="0">
                  <a:pos x="96" y="16"/>
                </a:cxn>
                <a:cxn ang="0">
                  <a:pos x="78" y="5"/>
                </a:cxn>
                <a:cxn ang="0">
                  <a:pos x="56" y="0"/>
                </a:cxn>
                <a:cxn ang="0">
                  <a:pos x="34" y="5"/>
                </a:cxn>
                <a:cxn ang="0">
                  <a:pos x="16" y="16"/>
                </a:cxn>
                <a:cxn ang="0">
                  <a:pos x="5" y="32"/>
                </a:cxn>
                <a:cxn ang="0">
                  <a:pos x="0" y="52"/>
                </a:cxn>
                <a:cxn ang="0">
                  <a:pos x="5" y="72"/>
                </a:cxn>
                <a:cxn ang="0">
                  <a:pos x="16" y="90"/>
                </a:cxn>
                <a:cxn ang="0">
                  <a:pos x="34" y="101"/>
                </a:cxn>
                <a:cxn ang="0">
                  <a:pos x="56" y="105"/>
                </a:cxn>
              </a:cxnLst>
              <a:rect l="0" t="0" r="r" b="b"/>
              <a:pathLst>
                <a:path w="112" h="105">
                  <a:moveTo>
                    <a:pt x="56" y="105"/>
                  </a:moveTo>
                  <a:lnTo>
                    <a:pt x="78" y="101"/>
                  </a:lnTo>
                  <a:lnTo>
                    <a:pt x="96" y="90"/>
                  </a:lnTo>
                  <a:lnTo>
                    <a:pt x="107" y="72"/>
                  </a:lnTo>
                  <a:lnTo>
                    <a:pt x="112" y="52"/>
                  </a:lnTo>
                  <a:lnTo>
                    <a:pt x="107" y="32"/>
                  </a:lnTo>
                  <a:lnTo>
                    <a:pt x="96" y="16"/>
                  </a:lnTo>
                  <a:lnTo>
                    <a:pt x="78" y="5"/>
                  </a:lnTo>
                  <a:lnTo>
                    <a:pt x="56" y="0"/>
                  </a:lnTo>
                  <a:lnTo>
                    <a:pt x="34" y="5"/>
                  </a:lnTo>
                  <a:lnTo>
                    <a:pt x="16" y="16"/>
                  </a:lnTo>
                  <a:lnTo>
                    <a:pt x="5" y="32"/>
                  </a:lnTo>
                  <a:lnTo>
                    <a:pt x="0" y="52"/>
                  </a:lnTo>
                  <a:lnTo>
                    <a:pt x="5" y="72"/>
                  </a:lnTo>
                  <a:lnTo>
                    <a:pt x="16" y="90"/>
                  </a:lnTo>
                  <a:lnTo>
                    <a:pt x="34" y="101"/>
                  </a:lnTo>
                  <a:lnTo>
                    <a:pt x="56" y="105"/>
                  </a:lnTo>
                  <a:close/>
                </a:path>
              </a:pathLst>
            </a:custGeom>
            <a:solidFill>
              <a:srgbClr val="F9E891"/>
            </a:solidFill>
            <a:ln w="9525">
              <a:noFill/>
              <a:round/>
              <a:headEnd/>
              <a:tailEnd/>
            </a:ln>
          </p:spPr>
          <p:txBody>
            <a:bodyPr/>
            <a:lstStyle/>
            <a:p>
              <a:endParaRPr lang="en-US"/>
            </a:p>
          </p:txBody>
        </p:sp>
        <p:sp>
          <p:nvSpPr>
            <p:cNvPr id="14448" name="Freeform 112"/>
            <p:cNvSpPr>
              <a:spLocks/>
            </p:cNvSpPr>
            <p:nvPr/>
          </p:nvSpPr>
          <p:spPr bwMode="auto">
            <a:xfrm>
              <a:off x="3698" y="3908"/>
              <a:ext cx="197" cy="161"/>
            </a:xfrm>
            <a:custGeom>
              <a:avLst/>
              <a:gdLst/>
              <a:ahLst/>
              <a:cxnLst>
                <a:cxn ang="0">
                  <a:pos x="289" y="49"/>
                </a:cxn>
                <a:cxn ang="0">
                  <a:pos x="160" y="74"/>
                </a:cxn>
                <a:cxn ang="0">
                  <a:pos x="111" y="165"/>
                </a:cxn>
                <a:cxn ang="0">
                  <a:pos x="98" y="239"/>
                </a:cxn>
                <a:cxn ang="0">
                  <a:pos x="53" y="226"/>
                </a:cxn>
                <a:cxn ang="0">
                  <a:pos x="13" y="177"/>
                </a:cxn>
                <a:cxn ang="0">
                  <a:pos x="11" y="168"/>
                </a:cxn>
                <a:cxn ang="0">
                  <a:pos x="4" y="148"/>
                </a:cxn>
                <a:cxn ang="0">
                  <a:pos x="0" y="127"/>
                </a:cxn>
                <a:cxn ang="0">
                  <a:pos x="0" y="112"/>
                </a:cxn>
                <a:cxn ang="0">
                  <a:pos x="4" y="98"/>
                </a:cxn>
                <a:cxn ang="0">
                  <a:pos x="8" y="83"/>
                </a:cxn>
                <a:cxn ang="0">
                  <a:pos x="15" y="69"/>
                </a:cxn>
                <a:cxn ang="0">
                  <a:pos x="24" y="58"/>
                </a:cxn>
                <a:cxn ang="0">
                  <a:pos x="37" y="49"/>
                </a:cxn>
                <a:cxn ang="0">
                  <a:pos x="51" y="40"/>
                </a:cxn>
                <a:cxn ang="0">
                  <a:pos x="64" y="31"/>
                </a:cxn>
                <a:cxn ang="0">
                  <a:pos x="69" y="29"/>
                </a:cxn>
                <a:cxn ang="0">
                  <a:pos x="118" y="0"/>
                </a:cxn>
                <a:cxn ang="0">
                  <a:pos x="120" y="0"/>
                </a:cxn>
                <a:cxn ang="0">
                  <a:pos x="127" y="0"/>
                </a:cxn>
                <a:cxn ang="0">
                  <a:pos x="136" y="0"/>
                </a:cxn>
                <a:cxn ang="0">
                  <a:pos x="149" y="0"/>
                </a:cxn>
                <a:cxn ang="0">
                  <a:pos x="160" y="0"/>
                </a:cxn>
                <a:cxn ang="0">
                  <a:pos x="171" y="2"/>
                </a:cxn>
                <a:cxn ang="0">
                  <a:pos x="180" y="2"/>
                </a:cxn>
                <a:cxn ang="0">
                  <a:pos x="187" y="5"/>
                </a:cxn>
                <a:cxn ang="0">
                  <a:pos x="196" y="7"/>
                </a:cxn>
                <a:cxn ang="0">
                  <a:pos x="209" y="14"/>
                </a:cxn>
                <a:cxn ang="0">
                  <a:pos x="225" y="20"/>
                </a:cxn>
                <a:cxn ang="0">
                  <a:pos x="243" y="29"/>
                </a:cxn>
                <a:cxn ang="0">
                  <a:pos x="261" y="36"/>
                </a:cxn>
                <a:cxn ang="0">
                  <a:pos x="276" y="43"/>
                </a:cxn>
                <a:cxn ang="0">
                  <a:pos x="285" y="47"/>
                </a:cxn>
                <a:cxn ang="0">
                  <a:pos x="289" y="49"/>
                </a:cxn>
              </a:cxnLst>
              <a:rect l="0" t="0" r="r" b="b"/>
              <a:pathLst>
                <a:path w="289" h="239">
                  <a:moveTo>
                    <a:pt x="289" y="49"/>
                  </a:moveTo>
                  <a:lnTo>
                    <a:pt x="160" y="74"/>
                  </a:lnTo>
                  <a:lnTo>
                    <a:pt x="111" y="165"/>
                  </a:lnTo>
                  <a:lnTo>
                    <a:pt x="98" y="239"/>
                  </a:lnTo>
                  <a:lnTo>
                    <a:pt x="53" y="226"/>
                  </a:lnTo>
                  <a:lnTo>
                    <a:pt x="13" y="177"/>
                  </a:lnTo>
                  <a:lnTo>
                    <a:pt x="11" y="168"/>
                  </a:lnTo>
                  <a:lnTo>
                    <a:pt x="4" y="148"/>
                  </a:lnTo>
                  <a:lnTo>
                    <a:pt x="0" y="127"/>
                  </a:lnTo>
                  <a:lnTo>
                    <a:pt x="0" y="112"/>
                  </a:lnTo>
                  <a:lnTo>
                    <a:pt x="4" y="98"/>
                  </a:lnTo>
                  <a:lnTo>
                    <a:pt x="8" y="83"/>
                  </a:lnTo>
                  <a:lnTo>
                    <a:pt x="15" y="69"/>
                  </a:lnTo>
                  <a:lnTo>
                    <a:pt x="24" y="58"/>
                  </a:lnTo>
                  <a:lnTo>
                    <a:pt x="37" y="49"/>
                  </a:lnTo>
                  <a:lnTo>
                    <a:pt x="51" y="40"/>
                  </a:lnTo>
                  <a:lnTo>
                    <a:pt x="64" y="31"/>
                  </a:lnTo>
                  <a:lnTo>
                    <a:pt x="69" y="29"/>
                  </a:lnTo>
                  <a:lnTo>
                    <a:pt x="118" y="0"/>
                  </a:lnTo>
                  <a:lnTo>
                    <a:pt x="120" y="0"/>
                  </a:lnTo>
                  <a:lnTo>
                    <a:pt x="127" y="0"/>
                  </a:lnTo>
                  <a:lnTo>
                    <a:pt x="136" y="0"/>
                  </a:lnTo>
                  <a:lnTo>
                    <a:pt x="149" y="0"/>
                  </a:lnTo>
                  <a:lnTo>
                    <a:pt x="160" y="0"/>
                  </a:lnTo>
                  <a:lnTo>
                    <a:pt x="171" y="2"/>
                  </a:lnTo>
                  <a:lnTo>
                    <a:pt x="180" y="2"/>
                  </a:lnTo>
                  <a:lnTo>
                    <a:pt x="187" y="5"/>
                  </a:lnTo>
                  <a:lnTo>
                    <a:pt x="196" y="7"/>
                  </a:lnTo>
                  <a:lnTo>
                    <a:pt x="209" y="14"/>
                  </a:lnTo>
                  <a:lnTo>
                    <a:pt x="225" y="20"/>
                  </a:lnTo>
                  <a:lnTo>
                    <a:pt x="243" y="29"/>
                  </a:lnTo>
                  <a:lnTo>
                    <a:pt x="261" y="36"/>
                  </a:lnTo>
                  <a:lnTo>
                    <a:pt x="276" y="43"/>
                  </a:lnTo>
                  <a:lnTo>
                    <a:pt x="285" y="47"/>
                  </a:lnTo>
                  <a:lnTo>
                    <a:pt x="289" y="49"/>
                  </a:lnTo>
                  <a:close/>
                </a:path>
              </a:pathLst>
            </a:custGeom>
            <a:solidFill>
              <a:srgbClr val="FF5159"/>
            </a:solidFill>
            <a:ln w="9525">
              <a:noFill/>
              <a:round/>
              <a:headEnd/>
              <a:tailEnd/>
            </a:ln>
          </p:spPr>
          <p:txBody>
            <a:bodyPr/>
            <a:lstStyle/>
            <a:p>
              <a:endParaRPr lang="en-US"/>
            </a:p>
          </p:txBody>
        </p:sp>
        <p:sp>
          <p:nvSpPr>
            <p:cNvPr id="14449" name="Freeform 113"/>
            <p:cNvSpPr>
              <a:spLocks/>
            </p:cNvSpPr>
            <p:nvPr/>
          </p:nvSpPr>
          <p:spPr bwMode="auto">
            <a:xfrm>
              <a:off x="3470" y="3071"/>
              <a:ext cx="381" cy="441"/>
            </a:xfrm>
            <a:custGeom>
              <a:avLst/>
              <a:gdLst/>
              <a:ahLst/>
              <a:cxnLst>
                <a:cxn ang="0">
                  <a:pos x="489" y="6"/>
                </a:cxn>
                <a:cxn ang="0">
                  <a:pos x="469" y="27"/>
                </a:cxn>
                <a:cxn ang="0">
                  <a:pos x="444" y="53"/>
                </a:cxn>
                <a:cxn ang="0">
                  <a:pos x="428" y="73"/>
                </a:cxn>
                <a:cxn ang="0">
                  <a:pos x="417" y="94"/>
                </a:cxn>
                <a:cxn ang="0">
                  <a:pos x="379" y="123"/>
                </a:cxn>
                <a:cxn ang="0">
                  <a:pos x="199" y="205"/>
                </a:cxn>
                <a:cxn ang="0">
                  <a:pos x="181" y="227"/>
                </a:cxn>
                <a:cxn ang="0">
                  <a:pos x="145" y="277"/>
                </a:cxn>
                <a:cxn ang="0">
                  <a:pos x="105" y="328"/>
                </a:cxn>
                <a:cxn ang="0">
                  <a:pos x="83" y="359"/>
                </a:cxn>
                <a:cxn ang="0">
                  <a:pos x="67" y="402"/>
                </a:cxn>
                <a:cxn ang="0">
                  <a:pos x="38" y="480"/>
                </a:cxn>
                <a:cxn ang="0">
                  <a:pos x="11" y="558"/>
                </a:cxn>
                <a:cxn ang="0">
                  <a:pos x="0" y="598"/>
                </a:cxn>
                <a:cxn ang="0">
                  <a:pos x="7" y="629"/>
                </a:cxn>
                <a:cxn ang="0">
                  <a:pos x="14" y="654"/>
                </a:cxn>
                <a:cxn ang="0">
                  <a:pos x="25" y="649"/>
                </a:cxn>
                <a:cxn ang="0">
                  <a:pos x="47" y="638"/>
                </a:cxn>
                <a:cxn ang="0">
                  <a:pos x="69" y="625"/>
                </a:cxn>
                <a:cxn ang="0">
                  <a:pos x="83" y="614"/>
                </a:cxn>
                <a:cxn ang="0">
                  <a:pos x="103" y="520"/>
                </a:cxn>
                <a:cxn ang="0">
                  <a:pos x="127" y="422"/>
                </a:cxn>
                <a:cxn ang="0">
                  <a:pos x="163" y="359"/>
                </a:cxn>
                <a:cxn ang="0">
                  <a:pos x="199" y="310"/>
                </a:cxn>
                <a:cxn ang="0">
                  <a:pos x="228" y="277"/>
                </a:cxn>
                <a:cxn ang="0">
                  <a:pos x="250" y="254"/>
                </a:cxn>
                <a:cxn ang="0">
                  <a:pos x="299" y="221"/>
                </a:cxn>
                <a:cxn ang="0">
                  <a:pos x="348" y="194"/>
                </a:cxn>
                <a:cxn ang="0">
                  <a:pos x="391" y="174"/>
                </a:cxn>
                <a:cxn ang="0">
                  <a:pos x="417" y="163"/>
                </a:cxn>
                <a:cxn ang="0">
                  <a:pos x="444" y="149"/>
                </a:cxn>
                <a:cxn ang="0">
                  <a:pos x="478" y="127"/>
                </a:cxn>
                <a:cxn ang="0">
                  <a:pos x="507" y="107"/>
                </a:cxn>
                <a:cxn ang="0">
                  <a:pos x="518" y="98"/>
                </a:cxn>
                <a:cxn ang="0">
                  <a:pos x="493" y="0"/>
                </a:cxn>
              </a:cxnLst>
              <a:rect l="0" t="0" r="r" b="b"/>
              <a:pathLst>
                <a:path w="558" h="654">
                  <a:moveTo>
                    <a:pt x="493" y="0"/>
                  </a:moveTo>
                  <a:lnTo>
                    <a:pt x="489" y="6"/>
                  </a:lnTo>
                  <a:lnTo>
                    <a:pt x="480" y="15"/>
                  </a:lnTo>
                  <a:lnTo>
                    <a:pt x="469" y="27"/>
                  </a:lnTo>
                  <a:lnTo>
                    <a:pt x="457" y="40"/>
                  </a:lnTo>
                  <a:lnTo>
                    <a:pt x="444" y="53"/>
                  </a:lnTo>
                  <a:lnTo>
                    <a:pt x="435" y="65"/>
                  </a:lnTo>
                  <a:lnTo>
                    <a:pt x="428" y="73"/>
                  </a:lnTo>
                  <a:lnTo>
                    <a:pt x="426" y="80"/>
                  </a:lnTo>
                  <a:lnTo>
                    <a:pt x="417" y="94"/>
                  </a:lnTo>
                  <a:lnTo>
                    <a:pt x="399" y="109"/>
                  </a:lnTo>
                  <a:lnTo>
                    <a:pt x="379" y="123"/>
                  </a:lnTo>
                  <a:lnTo>
                    <a:pt x="370" y="129"/>
                  </a:lnTo>
                  <a:lnTo>
                    <a:pt x="199" y="205"/>
                  </a:lnTo>
                  <a:lnTo>
                    <a:pt x="194" y="212"/>
                  </a:lnTo>
                  <a:lnTo>
                    <a:pt x="181" y="227"/>
                  </a:lnTo>
                  <a:lnTo>
                    <a:pt x="165" y="250"/>
                  </a:lnTo>
                  <a:lnTo>
                    <a:pt x="145" y="277"/>
                  </a:lnTo>
                  <a:lnTo>
                    <a:pt x="123" y="303"/>
                  </a:lnTo>
                  <a:lnTo>
                    <a:pt x="105" y="328"/>
                  </a:lnTo>
                  <a:lnTo>
                    <a:pt x="89" y="348"/>
                  </a:lnTo>
                  <a:lnTo>
                    <a:pt x="83" y="359"/>
                  </a:lnTo>
                  <a:lnTo>
                    <a:pt x="78" y="375"/>
                  </a:lnTo>
                  <a:lnTo>
                    <a:pt x="67" y="402"/>
                  </a:lnTo>
                  <a:lnTo>
                    <a:pt x="54" y="440"/>
                  </a:lnTo>
                  <a:lnTo>
                    <a:pt x="38" y="480"/>
                  </a:lnTo>
                  <a:lnTo>
                    <a:pt x="25" y="522"/>
                  </a:lnTo>
                  <a:lnTo>
                    <a:pt x="11" y="558"/>
                  </a:lnTo>
                  <a:lnTo>
                    <a:pt x="2" y="585"/>
                  </a:lnTo>
                  <a:lnTo>
                    <a:pt x="0" y="598"/>
                  </a:lnTo>
                  <a:lnTo>
                    <a:pt x="2" y="611"/>
                  </a:lnTo>
                  <a:lnTo>
                    <a:pt x="7" y="629"/>
                  </a:lnTo>
                  <a:lnTo>
                    <a:pt x="11" y="647"/>
                  </a:lnTo>
                  <a:lnTo>
                    <a:pt x="14" y="654"/>
                  </a:lnTo>
                  <a:lnTo>
                    <a:pt x="16" y="652"/>
                  </a:lnTo>
                  <a:lnTo>
                    <a:pt x="25" y="649"/>
                  </a:lnTo>
                  <a:lnTo>
                    <a:pt x="34" y="645"/>
                  </a:lnTo>
                  <a:lnTo>
                    <a:pt x="47" y="638"/>
                  </a:lnTo>
                  <a:lnTo>
                    <a:pt x="58" y="632"/>
                  </a:lnTo>
                  <a:lnTo>
                    <a:pt x="69" y="625"/>
                  </a:lnTo>
                  <a:lnTo>
                    <a:pt x="78" y="618"/>
                  </a:lnTo>
                  <a:lnTo>
                    <a:pt x="83" y="614"/>
                  </a:lnTo>
                  <a:lnTo>
                    <a:pt x="89" y="580"/>
                  </a:lnTo>
                  <a:lnTo>
                    <a:pt x="103" y="520"/>
                  </a:lnTo>
                  <a:lnTo>
                    <a:pt x="116" y="457"/>
                  </a:lnTo>
                  <a:lnTo>
                    <a:pt x="127" y="422"/>
                  </a:lnTo>
                  <a:lnTo>
                    <a:pt x="145" y="388"/>
                  </a:lnTo>
                  <a:lnTo>
                    <a:pt x="163" y="359"/>
                  </a:lnTo>
                  <a:lnTo>
                    <a:pt x="181" y="332"/>
                  </a:lnTo>
                  <a:lnTo>
                    <a:pt x="199" y="310"/>
                  </a:lnTo>
                  <a:lnTo>
                    <a:pt x="214" y="292"/>
                  </a:lnTo>
                  <a:lnTo>
                    <a:pt x="228" y="277"/>
                  </a:lnTo>
                  <a:lnTo>
                    <a:pt x="241" y="263"/>
                  </a:lnTo>
                  <a:lnTo>
                    <a:pt x="250" y="254"/>
                  </a:lnTo>
                  <a:lnTo>
                    <a:pt x="275" y="236"/>
                  </a:lnTo>
                  <a:lnTo>
                    <a:pt x="299" y="221"/>
                  </a:lnTo>
                  <a:lnTo>
                    <a:pt x="326" y="205"/>
                  </a:lnTo>
                  <a:lnTo>
                    <a:pt x="348" y="194"/>
                  </a:lnTo>
                  <a:lnTo>
                    <a:pt x="370" y="183"/>
                  </a:lnTo>
                  <a:lnTo>
                    <a:pt x="391" y="174"/>
                  </a:lnTo>
                  <a:lnTo>
                    <a:pt x="406" y="167"/>
                  </a:lnTo>
                  <a:lnTo>
                    <a:pt x="417" y="163"/>
                  </a:lnTo>
                  <a:lnTo>
                    <a:pt x="428" y="158"/>
                  </a:lnTo>
                  <a:lnTo>
                    <a:pt x="444" y="149"/>
                  </a:lnTo>
                  <a:lnTo>
                    <a:pt x="460" y="140"/>
                  </a:lnTo>
                  <a:lnTo>
                    <a:pt x="478" y="127"/>
                  </a:lnTo>
                  <a:lnTo>
                    <a:pt x="493" y="116"/>
                  </a:lnTo>
                  <a:lnTo>
                    <a:pt x="507" y="107"/>
                  </a:lnTo>
                  <a:lnTo>
                    <a:pt x="515" y="100"/>
                  </a:lnTo>
                  <a:lnTo>
                    <a:pt x="518" y="98"/>
                  </a:lnTo>
                  <a:lnTo>
                    <a:pt x="558" y="20"/>
                  </a:lnTo>
                  <a:lnTo>
                    <a:pt x="493" y="0"/>
                  </a:lnTo>
                  <a:close/>
                </a:path>
              </a:pathLst>
            </a:custGeom>
            <a:solidFill>
              <a:srgbClr val="FFFFFF"/>
            </a:solidFill>
            <a:ln w="9525">
              <a:noFill/>
              <a:round/>
              <a:headEnd/>
              <a:tailEnd/>
            </a:ln>
          </p:spPr>
          <p:txBody>
            <a:bodyPr/>
            <a:lstStyle/>
            <a:p>
              <a:endParaRPr lang="en-US"/>
            </a:p>
          </p:txBody>
        </p:sp>
        <p:sp>
          <p:nvSpPr>
            <p:cNvPr id="14450" name="Freeform 114"/>
            <p:cNvSpPr>
              <a:spLocks/>
            </p:cNvSpPr>
            <p:nvPr/>
          </p:nvSpPr>
          <p:spPr bwMode="auto">
            <a:xfrm>
              <a:off x="3490" y="3474"/>
              <a:ext cx="156" cy="306"/>
            </a:xfrm>
            <a:custGeom>
              <a:avLst/>
              <a:gdLst/>
              <a:ahLst/>
              <a:cxnLst>
                <a:cxn ang="0">
                  <a:pos x="9" y="80"/>
                </a:cxn>
                <a:cxn ang="0">
                  <a:pos x="7" y="101"/>
                </a:cxn>
                <a:cxn ang="0">
                  <a:pos x="0" y="130"/>
                </a:cxn>
                <a:cxn ang="0">
                  <a:pos x="2" y="165"/>
                </a:cxn>
                <a:cxn ang="0">
                  <a:pos x="18" y="208"/>
                </a:cxn>
                <a:cxn ang="0">
                  <a:pos x="38" y="248"/>
                </a:cxn>
                <a:cxn ang="0">
                  <a:pos x="54" y="281"/>
                </a:cxn>
                <a:cxn ang="0">
                  <a:pos x="65" y="301"/>
                </a:cxn>
                <a:cxn ang="0">
                  <a:pos x="67" y="310"/>
                </a:cxn>
                <a:cxn ang="0">
                  <a:pos x="25" y="389"/>
                </a:cxn>
                <a:cxn ang="0">
                  <a:pos x="25" y="397"/>
                </a:cxn>
                <a:cxn ang="0">
                  <a:pos x="25" y="418"/>
                </a:cxn>
                <a:cxn ang="0">
                  <a:pos x="27" y="440"/>
                </a:cxn>
                <a:cxn ang="0">
                  <a:pos x="34" y="455"/>
                </a:cxn>
                <a:cxn ang="0">
                  <a:pos x="43" y="451"/>
                </a:cxn>
                <a:cxn ang="0">
                  <a:pos x="49" y="426"/>
                </a:cxn>
                <a:cxn ang="0">
                  <a:pos x="52" y="400"/>
                </a:cxn>
                <a:cxn ang="0">
                  <a:pos x="54" y="386"/>
                </a:cxn>
                <a:cxn ang="0">
                  <a:pos x="60" y="380"/>
                </a:cxn>
                <a:cxn ang="0">
                  <a:pos x="74" y="364"/>
                </a:cxn>
                <a:cxn ang="0">
                  <a:pos x="89" y="346"/>
                </a:cxn>
                <a:cxn ang="0">
                  <a:pos x="101" y="337"/>
                </a:cxn>
                <a:cxn ang="0">
                  <a:pos x="118" y="330"/>
                </a:cxn>
                <a:cxn ang="0">
                  <a:pos x="139" y="322"/>
                </a:cxn>
                <a:cxn ang="0">
                  <a:pos x="159" y="313"/>
                </a:cxn>
                <a:cxn ang="0">
                  <a:pos x="179" y="304"/>
                </a:cxn>
                <a:cxn ang="0">
                  <a:pos x="199" y="295"/>
                </a:cxn>
                <a:cxn ang="0">
                  <a:pos x="214" y="290"/>
                </a:cxn>
                <a:cxn ang="0">
                  <a:pos x="223" y="286"/>
                </a:cxn>
                <a:cxn ang="0">
                  <a:pos x="228" y="284"/>
                </a:cxn>
                <a:cxn ang="0">
                  <a:pos x="112" y="290"/>
                </a:cxn>
                <a:cxn ang="0">
                  <a:pos x="107" y="270"/>
                </a:cxn>
                <a:cxn ang="0">
                  <a:pos x="98" y="228"/>
                </a:cxn>
                <a:cxn ang="0">
                  <a:pos x="87" y="176"/>
                </a:cxn>
                <a:cxn ang="0">
                  <a:pos x="83" y="138"/>
                </a:cxn>
                <a:cxn ang="0">
                  <a:pos x="83" y="103"/>
                </a:cxn>
                <a:cxn ang="0">
                  <a:pos x="87" y="56"/>
                </a:cxn>
                <a:cxn ang="0">
                  <a:pos x="89" y="18"/>
                </a:cxn>
                <a:cxn ang="0">
                  <a:pos x="92" y="0"/>
                </a:cxn>
                <a:cxn ang="0">
                  <a:pos x="47" y="16"/>
                </a:cxn>
                <a:cxn ang="0">
                  <a:pos x="9" y="80"/>
                </a:cxn>
              </a:cxnLst>
              <a:rect l="0" t="0" r="r" b="b"/>
              <a:pathLst>
                <a:path w="228" h="455">
                  <a:moveTo>
                    <a:pt x="9" y="80"/>
                  </a:moveTo>
                  <a:lnTo>
                    <a:pt x="7" y="101"/>
                  </a:lnTo>
                  <a:lnTo>
                    <a:pt x="0" y="130"/>
                  </a:lnTo>
                  <a:lnTo>
                    <a:pt x="2" y="165"/>
                  </a:lnTo>
                  <a:lnTo>
                    <a:pt x="18" y="208"/>
                  </a:lnTo>
                  <a:lnTo>
                    <a:pt x="38" y="248"/>
                  </a:lnTo>
                  <a:lnTo>
                    <a:pt x="54" y="281"/>
                  </a:lnTo>
                  <a:lnTo>
                    <a:pt x="65" y="301"/>
                  </a:lnTo>
                  <a:lnTo>
                    <a:pt x="67" y="310"/>
                  </a:lnTo>
                  <a:lnTo>
                    <a:pt x="25" y="389"/>
                  </a:lnTo>
                  <a:lnTo>
                    <a:pt x="25" y="397"/>
                  </a:lnTo>
                  <a:lnTo>
                    <a:pt x="25" y="418"/>
                  </a:lnTo>
                  <a:lnTo>
                    <a:pt x="27" y="440"/>
                  </a:lnTo>
                  <a:lnTo>
                    <a:pt x="34" y="455"/>
                  </a:lnTo>
                  <a:lnTo>
                    <a:pt x="43" y="451"/>
                  </a:lnTo>
                  <a:lnTo>
                    <a:pt x="49" y="426"/>
                  </a:lnTo>
                  <a:lnTo>
                    <a:pt x="52" y="400"/>
                  </a:lnTo>
                  <a:lnTo>
                    <a:pt x="54" y="386"/>
                  </a:lnTo>
                  <a:lnTo>
                    <a:pt x="60" y="380"/>
                  </a:lnTo>
                  <a:lnTo>
                    <a:pt x="74" y="364"/>
                  </a:lnTo>
                  <a:lnTo>
                    <a:pt x="89" y="346"/>
                  </a:lnTo>
                  <a:lnTo>
                    <a:pt x="101" y="337"/>
                  </a:lnTo>
                  <a:lnTo>
                    <a:pt x="118" y="330"/>
                  </a:lnTo>
                  <a:lnTo>
                    <a:pt x="139" y="322"/>
                  </a:lnTo>
                  <a:lnTo>
                    <a:pt x="159" y="313"/>
                  </a:lnTo>
                  <a:lnTo>
                    <a:pt x="179" y="304"/>
                  </a:lnTo>
                  <a:lnTo>
                    <a:pt x="199" y="295"/>
                  </a:lnTo>
                  <a:lnTo>
                    <a:pt x="214" y="290"/>
                  </a:lnTo>
                  <a:lnTo>
                    <a:pt x="223" y="286"/>
                  </a:lnTo>
                  <a:lnTo>
                    <a:pt x="228" y="284"/>
                  </a:lnTo>
                  <a:lnTo>
                    <a:pt x="112" y="290"/>
                  </a:lnTo>
                  <a:lnTo>
                    <a:pt x="107" y="270"/>
                  </a:lnTo>
                  <a:lnTo>
                    <a:pt x="98" y="228"/>
                  </a:lnTo>
                  <a:lnTo>
                    <a:pt x="87" y="176"/>
                  </a:lnTo>
                  <a:lnTo>
                    <a:pt x="83" y="138"/>
                  </a:lnTo>
                  <a:lnTo>
                    <a:pt x="83" y="103"/>
                  </a:lnTo>
                  <a:lnTo>
                    <a:pt x="87" y="56"/>
                  </a:lnTo>
                  <a:lnTo>
                    <a:pt x="89" y="18"/>
                  </a:lnTo>
                  <a:lnTo>
                    <a:pt x="92" y="0"/>
                  </a:lnTo>
                  <a:lnTo>
                    <a:pt x="47" y="16"/>
                  </a:lnTo>
                  <a:lnTo>
                    <a:pt x="9" y="80"/>
                  </a:lnTo>
                  <a:close/>
                </a:path>
              </a:pathLst>
            </a:custGeom>
            <a:solidFill>
              <a:srgbClr val="FFFFFF"/>
            </a:solidFill>
            <a:ln w="9525">
              <a:noFill/>
              <a:round/>
              <a:headEnd/>
              <a:tailEnd/>
            </a:ln>
          </p:spPr>
          <p:txBody>
            <a:bodyPr/>
            <a:lstStyle/>
            <a:p>
              <a:endParaRPr lang="en-US"/>
            </a:p>
          </p:txBody>
        </p:sp>
        <p:sp>
          <p:nvSpPr>
            <p:cNvPr id="14451" name="Freeform 115"/>
            <p:cNvSpPr>
              <a:spLocks/>
            </p:cNvSpPr>
            <p:nvPr/>
          </p:nvSpPr>
          <p:spPr bwMode="auto">
            <a:xfrm>
              <a:off x="3412" y="3663"/>
              <a:ext cx="296" cy="340"/>
            </a:xfrm>
            <a:custGeom>
              <a:avLst/>
              <a:gdLst/>
              <a:ahLst/>
              <a:cxnLst>
                <a:cxn ang="0">
                  <a:pos x="45" y="54"/>
                </a:cxn>
                <a:cxn ang="0">
                  <a:pos x="38" y="74"/>
                </a:cxn>
                <a:cxn ang="0">
                  <a:pos x="23" y="123"/>
                </a:cxn>
                <a:cxn ang="0">
                  <a:pos x="7" y="174"/>
                </a:cxn>
                <a:cxn ang="0">
                  <a:pos x="0" y="210"/>
                </a:cxn>
                <a:cxn ang="0">
                  <a:pos x="3" y="233"/>
                </a:cxn>
                <a:cxn ang="0">
                  <a:pos x="9" y="262"/>
                </a:cxn>
                <a:cxn ang="0">
                  <a:pos x="18" y="291"/>
                </a:cxn>
                <a:cxn ang="0">
                  <a:pos x="34" y="315"/>
                </a:cxn>
                <a:cxn ang="0">
                  <a:pos x="47" y="329"/>
                </a:cxn>
                <a:cxn ang="0">
                  <a:pos x="67" y="342"/>
                </a:cxn>
                <a:cxn ang="0">
                  <a:pos x="90" y="358"/>
                </a:cxn>
                <a:cxn ang="0">
                  <a:pos x="119" y="373"/>
                </a:cxn>
                <a:cxn ang="0">
                  <a:pos x="150" y="389"/>
                </a:cxn>
                <a:cxn ang="0">
                  <a:pos x="183" y="404"/>
                </a:cxn>
                <a:cxn ang="0">
                  <a:pos x="219" y="420"/>
                </a:cxn>
                <a:cxn ang="0">
                  <a:pos x="255" y="436"/>
                </a:cxn>
                <a:cxn ang="0">
                  <a:pos x="288" y="449"/>
                </a:cxn>
                <a:cxn ang="0">
                  <a:pos x="322" y="462"/>
                </a:cxn>
                <a:cxn ang="0">
                  <a:pos x="351" y="474"/>
                </a:cxn>
                <a:cxn ang="0">
                  <a:pos x="377" y="485"/>
                </a:cxn>
                <a:cxn ang="0">
                  <a:pos x="402" y="494"/>
                </a:cxn>
                <a:cxn ang="0">
                  <a:pos x="418" y="500"/>
                </a:cxn>
                <a:cxn ang="0">
                  <a:pos x="429" y="503"/>
                </a:cxn>
                <a:cxn ang="0">
                  <a:pos x="433" y="505"/>
                </a:cxn>
                <a:cxn ang="0">
                  <a:pos x="431" y="451"/>
                </a:cxn>
                <a:cxn ang="0">
                  <a:pos x="424" y="449"/>
                </a:cxn>
                <a:cxn ang="0">
                  <a:pos x="411" y="442"/>
                </a:cxn>
                <a:cxn ang="0">
                  <a:pos x="393" y="436"/>
                </a:cxn>
                <a:cxn ang="0">
                  <a:pos x="377" y="429"/>
                </a:cxn>
                <a:cxn ang="0">
                  <a:pos x="357" y="420"/>
                </a:cxn>
                <a:cxn ang="0">
                  <a:pos x="335" y="409"/>
                </a:cxn>
                <a:cxn ang="0">
                  <a:pos x="308" y="398"/>
                </a:cxn>
                <a:cxn ang="0">
                  <a:pos x="282" y="382"/>
                </a:cxn>
                <a:cxn ang="0">
                  <a:pos x="255" y="369"/>
                </a:cxn>
                <a:cxn ang="0">
                  <a:pos x="230" y="358"/>
                </a:cxn>
                <a:cxn ang="0">
                  <a:pos x="210" y="346"/>
                </a:cxn>
                <a:cxn ang="0">
                  <a:pos x="192" y="337"/>
                </a:cxn>
                <a:cxn ang="0">
                  <a:pos x="177" y="331"/>
                </a:cxn>
                <a:cxn ang="0">
                  <a:pos x="159" y="322"/>
                </a:cxn>
                <a:cxn ang="0">
                  <a:pos x="141" y="311"/>
                </a:cxn>
                <a:cxn ang="0">
                  <a:pos x="121" y="297"/>
                </a:cxn>
                <a:cxn ang="0">
                  <a:pos x="101" y="282"/>
                </a:cxn>
                <a:cxn ang="0">
                  <a:pos x="85" y="266"/>
                </a:cxn>
                <a:cxn ang="0">
                  <a:pos x="74" y="250"/>
                </a:cxn>
                <a:cxn ang="0">
                  <a:pos x="65" y="233"/>
                </a:cxn>
                <a:cxn ang="0">
                  <a:pos x="63" y="190"/>
                </a:cxn>
                <a:cxn ang="0">
                  <a:pos x="65" y="143"/>
                </a:cxn>
                <a:cxn ang="0">
                  <a:pos x="72" y="105"/>
                </a:cxn>
                <a:cxn ang="0">
                  <a:pos x="74" y="90"/>
                </a:cxn>
                <a:cxn ang="0">
                  <a:pos x="137" y="0"/>
                </a:cxn>
                <a:cxn ang="0">
                  <a:pos x="45" y="54"/>
                </a:cxn>
              </a:cxnLst>
              <a:rect l="0" t="0" r="r" b="b"/>
              <a:pathLst>
                <a:path w="433" h="505">
                  <a:moveTo>
                    <a:pt x="45" y="54"/>
                  </a:moveTo>
                  <a:lnTo>
                    <a:pt x="38" y="74"/>
                  </a:lnTo>
                  <a:lnTo>
                    <a:pt x="23" y="123"/>
                  </a:lnTo>
                  <a:lnTo>
                    <a:pt x="7" y="174"/>
                  </a:lnTo>
                  <a:lnTo>
                    <a:pt x="0" y="210"/>
                  </a:lnTo>
                  <a:lnTo>
                    <a:pt x="3" y="233"/>
                  </a:lnTo>
                  <a:lnTo>
                    <a:pt x="9" y="262"/>
                  </a:lnTo>
                  <a:lnTo>
                    <a:pt x="18" y="291"/>
                  </a:lnTo>
                  <a:lnTo>
                    <a:pt x="34" y="315"/>
                  </a:lnTo>
                  <a:lnTo>
                    <a:pt x="47" y="329"/>
                  </a:lnTo>
                  <a:lnTo>
                    <a:pt x="67" y="342"/>
                  </a:lnTo>
                  <a:lnTo>
                    <a:pt x="90" y="358"/>
                  </a:lnTo>
                  <a:lnTo>
                    <a:pt x="119" y="373"/>
                  </a:lnTo>
                  <a:lnTo>
                    <a:pt x="150" y="389"/>
                  </a:lnTo>
                  <a:lnTo>
                    <a:pt x="183" y="404"/>
                  </a:lnTo>
                  <a:lnTo>
                    <a:pt x="219" y="420"/>
                  </a:lnTo>
                  <a:lnTo>
                    <a:pt x="255" y="436"/>
                  </a:lnTo>
                  <a:lnTo>
                    <a:pt x="288" y="449"/>
                  </a:lnTo>
                  <a:lnTo>
                    <a:pt x="322" y="462"/>
                  </a:lnTo>
                  <a:lnTo>
                    <a:pt x="351" y="474"/>
                  </a:lnTo>
                  <a:lnTo>
                    <a:pt x="377" y="485"/>
                  </a:lnTo>
                  <a:lnTo>
                    <a:pt x="402" y="494"/>
                  </a:lnTo>
                  <a:lnTo>
                    <a:pt x="418" y="500"/>
                  </a:lnTo>
                  <a:lnTo>
                    <a:pt x="429" y="503"/>
                  </a:lnTo>
                  <a:lnTo>
                    <a:pt x="433" y="505"/>
                  </a:lnTo>
                  <a:lnTo>
                    <a:pt x="431" y="451"/>
                  </a:lnTo>
                  <a:lnTo>
                    <a:pt x="424" y="449"/>
                  </a:lnTo>
                  <a:lnTo>
                    <a:pt x="411" y="442"/>
                  </a:lnTo>
                  <a:lnTo>
                    <a:pt x="393" y="436"/>
                  </a:lnTo>
                  <a:lnTo>
                    <a:pt x="377" y="429"/>
                  </a:lnTo>
                  <a:lnTo>
                    <a:pt x="357" y="420"/>
                  </a:lnTo>
                  <a:lnTo>
                    <a:pt x="335" y="409"/>
                  </a:lnTo>
                  <a:lnTo>
                    <a:pt x="308" y="398"/>
                  </a:lnTo>
                  <a:lnTo>
                    <a:pt x="282" y="382"/>
                  </a:lnTo>
                  <a:lnTo>
                    <a:pt x="255" y="369"/>
                  </a:lnTo>
                  <a:lnTo>
                    <a:pt x="230" y="358"/>
                  </a:lnTo>
                  <a:lnTo>
                    <a:pt x="210" y="346"/>
                  </a:lnTo>
                  <a:lnTo>
                    <a:pt x="192" y="337"/>
                  </a:lnTo>
                  <a:lnTo>
                    <a:pt x="177" y="331"/>
                  </a:lnTo>
                  <a:lnTo>
                    <a:pt x="159" y="322"/>
                  </a:lnTo>
                  <a:lnTo>
                    <a:pt x="141" y="311"/>
                  </a:lnTo>
                  <a:lnTo>
                    <a:pt x="121" y="297"/>
                  </a:lnTo>
                  <a:lnTo>
                    <a:pt x="101" y="282"/>
                  </a:lnTo>
                  <a:lnTo>
                    <a:pt x="85" y="266"/>
                  </a:lnTo>
                  <a:lnTo>
                    <a:pt x="74" y="250"/>
                  </a:lnTo>
                  <a:lnTo>
                    <a:pt x="65" y="233"/>
                  </a:lnTo>
                  <a:lnTo>
                    <a:pt x="63" y="190"/>
                  </a:lnTo>
                  <a:lnTo>
                    <a:pt x="65" y="143"/>
                  </a:lnTo>
                  <a:lnTo>
                    <a:pt x="72" y="105"/>
                  </a:lnTo>
                  <a:lnTo>
                    <a:pt x="74" y="90"/>
                  </a:lnTo>
                  <a:lnTo>
                    <a:pt x="137" y="0"/>
                  </a:lnTo>
                  <a:lnTo>
                    <a:pt x="45" y="54"/>
                  </a:lnTo>
                  <a:close/>
                </a:path>
              </a:pathLst>
            </a:custGeom>
            <a:solidFill>
              <a:srgbClr val="FFFFFF"/>
            </a:solidFill>
            <a:ln w="9525">
              <a:noFill/>
              <a:round/>
              <a:headEnd/>
              <a:tailEnd/>
            </a:ln>
          </p:spPr>
          <p:txBody>
            <a:bodyPr/>
            <a:lstStyle/>
            <a:p>
              <a:endParaRPr lang="en-US"/>
            </a:p>
          </p:txBody>
        </p:sp>
        <p:sp>
          <p:nvSpPr>
            <p:cNvPr id="14452" name="Freeform 116"/>
            <p:cNvSpPr>
              <a:spLocks/>
            </p:cNvSpPr>
            <p:nvPr/>
          </p:nvSpPr>
          <p:spPr bwMode="auto">
            <a:xfrm>
              <a:off x="3717" y="3907"/>
              <a:ext cx="218" cy="95"/>
            </a:xfrm>
            <a:custGeom>
              <a:avLst/>
              <a:gdLst/>
              <a:ahLst/>
              <a:cxnLst>
                <a:cxn ang="0">
                  <a:pos x="0" y="141"/>
                </a:cxn>
                <a:cxn ang="0">
                  <a:pos x="55" y="74"/>
                </a:cxn>
                <a:cxn ang="0">
                  <a:pos x="98" y="49"/>
                </a:cxn>
                <a:cxn ang="0">
                  <a:pos x="100" y="49"/>
                </a:cxn>
                <a:cxn ang="0">
                  <a:pos x="104" y="47"/>
                </a:cxn>
                <a:cxn ang="0">
                  <a:pos x="111" y="45"/>
                </a:cxn>
                <a:cxn ang="0">
                  <a:pos x="122" y="42"/>
                </a:cxn>
                <a:cxn ang="0">
                  <a:pos x="131" y="42"/>
                </a:cxn>
                <a:cxn ang="0">
                  <a:pos x="145" y="42"/>
                </a:cxn>
                <a:cxn ang="0">
                  <a:pos x="156" y="42"/>
                </a:cxn>
                <a:cxn ang="0">
                  <a:pos x="167" y="45"/>
                </a:cxn>
                <a:cxn ang="0">
                  <a:pos x="178" y="49"/>
                </a:cxn>
                <a:cxn ang="0">
                  <a:pos x="191" y="54"/>
                </a:cxn>
                <a:cxn ang="0">
                  <a:pos x="205" y="63"/>
                </a:cxn>
                <a:cxn ang="0">
                  <a:pos x="218" y="69"/>
                </a:cxn>
                <a:cxn ang="0">
                  <a:pos x="232" y="78"/>
                </a:cxn>
                <a:cxn ang="0">
                  <a:pos x="243" y="85"/>
                </a:cxn>
                <a:cxn ang="0">
                  <a:pos x="254" y="92"/>
                </a:cxn>
                <a:cxn ang="0">
                  <a:pos x="260" y="94"/>
                </a:cxn>
                <a:cxn ang="0">
                  <a:pos x="276" y="96"/>
                </a:cxn>
                <a:cxn ang="0">
                  <a:pos x="296" y="96"/>
                </a:cxn>
                <a:cxn ang="0">
                  <a:pos x="312" y="96"/>
                </a:cxn>
                <a:cxn ang="0">
                  <a:pos x="318" y="96"/>
                </a:cxn>
                <a:cxn ang="0">
                  <a:pos x="220" y="31"/>
                </a:cxn>
                <a:cxn ang="0">
                  <a:pos x="133" y="0"/>
                </a:cxn>
                <a:cxn ang="0">
                  <a:pos x="49" y="16"/>
                </a:cxn>
                <a:cxn ang="0">
                  <a:pos x="4" y="56"/>
                </a:cxn>
                <a:cxn ang="0">
                  <a:pos x="0" y="141"/>
                </a:cxn>
              </a:cxnLst>
              <a:rect l="0" t="0" r="r" b="b"/>
              <a:pathLst>
                <a:path w="318" h="141">
                  <a:moveTo>
                    <a:pt x="0" y="141"/>
                  </a:moveTo>
                  <a:lnTo>
                    <a:pt x="55" y="74"/>
                  </a:lnTo>
                  <a:lnTo>
                    <a:pt x="98" y="49"/>
                  </a:lnTo>
                  <a:lnTo>
                    <a:pt x="100" y="49"/>
                  </a:lnTo>
                  <a:lnTo>
                    <a:pt x="104" y="47"/>
                  </a:lnTo>
                  <a:lnTo>
                    <a:pt x="111" y="45"/>
                  </a:lnTo>
                  <a:lnTo>
                    <a:pt x="122" y="42"/>
                  </a:lnTo>
                  <a:lnTo>
                    <a:pt x="131" y="42"/>
                  </a:lnTo>
                  <a:lnTo>
                    <a:pt x="145" y="42"/>
                  </a:lnTo>
                  <a:lnTo>
                    <a:pt x="156" y="42"/>
                  </a:lnTo>
                  <a:lnTo>
                    <a:pt x="167" y="45"/>
                  </a:lnTo>
                  <a:lnTo>
                    <a:pt x="178" y="49"/>
                  </a:lnTo>
                  <a:lnTo>
                    <a:pt x="191" y="54"/>
                  </a:lnTo>
                  <a:lnTo>
                    <a:pt x="205" y="63"/>
                  </a:lnTo>
                  <a:lnTo>
                    <a:pt x="218" y="69"/>
                  </a:lnTo>
                  <a:lnTo>
                    <a:pt x="232" y="78"/>
                  </a:lnTo>
                  <a:lnTo>
                    <a:pt x="243" y="85"/>
                  </a:lnTo>
                  <a:lnTo>
                    <a:pt x="254" y="92"/>
                  </a:lnTo>
                  <a:lnTo>
                    <a:pt x="260" y="94"/>
                  </a:lnTo>
                  <a:lnTo>
                    <a:pt x="276" y="96"/>
                  </a:lnTo>
                  <a:lnTo>
                    <a:pt x="296" y="96"/>
                  </a:lnTo>
                  <a:lnTo>
                    <a:pt x="312" y="96"/>
                  </a:lnTo>
                  <a:lnTo>
                    <a:pt x="318" y="96"/>
                  </a:lnTo>
                  <a:lnTo>
                    <a:pt x="220" y="31"/>
                  </a:lnTo>
                  <a:lnTo>
                    <a:pt x="133" y="0"/>
                  </a:lnTo>
                  <a:lnTo>
                    <a:pt x="49" y="16"/>
                  </a:lnTo>
                  <a:lnTo>
                    <a:pt x="4" y="56"/>
                  </a:lnTo>
                  <a:lnTo>
                    <a:pt x="0" y="141"/>
                  </a:lnTo>
                  <a:close/>
                </a:path>
              </a:pathLst>
            </a:custGeom>
            <a:solidFill>
              <a:srgbClr val="FFFFFF"/>
            </a:solidFill>
            <a:ln w="9525">
              <a:noFill/>
              <a:round/>
              <a:headEnd/>
              <a:tailEnd/>
            </a:ln>
          </p:spPr>
          <p:txBody>
            <a:bodyPr/>
            <a:lstStyle/>
            <a:p>
              <a:endParaRPr lang="en-US"/>
            </a:p>
          </p:txBody>
        </p:sp>
        <p:sp>
          <p:nvSpPr>
            <p:cNvPr id="14453" name="Freeform 117"/>
            <p:cNvSpPr>
              <a:spLocks/>
            </p:cNvSpPr>
            <p:nvPr/>
          </p:nvSpPr>
          <p:spPr bwMode="auto">
            <a:xfrm>
              <a:off x="3663" y="2721"/>
              <a:ext cx="179" cy="239"/>
            </a:xfrm>
            <a:custGeom>
              <a:avLst/>
              <a:gdLst/>
              <a:ahLst/>
              <a:cxnLst>
                <a:cxn ang="0">
                  <a:pos x="148" y="0"/>
                </a:cxn>
                <a:cxn ang="0">
                  <a:pos x="143" y="2"/>
                </a:cxn>
                <a:cxn ang="0">
                  <a:pos x="132" y="9"/>
                </a:cxn>
                <a:cxn ang="0">
                  <a:pos x="119" y="15"/>
                </a:cxn>
                <a:cxn ang="0">
                  <a:pos x="101" y="26"/>
                </a:cxn>
                <a:cxn ang="0">
                  <a:pos x="83" y="35"/>
                </a:cxn>
                <a:cxn ang="0">
                  <a:pos x="67" y="46"/>
                </a:cxn>
                <a:cxn ang="0">
                  <a:pos x="54" y="53"/>
                </a:cxn>
                <a:cxn ang="0">
                  <a:pos x="50" y="60"/>
                </a:cxn>
                <a:cxn ang="0">
                  <a:pos x="41" y="84"/>
                </a:cxn>
                <a:cxn ang="0">
                  <a:pos x="23" y="122"/>
                </a:cxn>
                <a:cxn ang="0">
                  <a:pos x="7" y="160"/>
                </a:cxn>
                <a:cxn ang="0">
                  <a:pos x="0" y="176"/>
                </a:cxn>
                <a:cxn ang="0">
                  <a:pos x="5" y="201"/>
                </a:cxn>
                <a:cxn ang="0">
                  <a:pos x="18" y="254"/>
                </a:cxn>
                <a:cxn ang="0">
                  <a:pos x="34" y="314"/>
                </a:cxn>
                <a:cxn ang="0">
                  <a:pos x="45" y="348"/>
                </a:cxn>
                <a:cxn ang="0">
                  <a:pos x="56" y="355"/>
                </a:cxn>
                <a:cxn ang="0">
                  <a:pos x="70" y="352"/>
                </a:cxn>
                <a:cxn ang="0">
                  <a:pos x="79" y="346"/>
                </a:cxn>
                <a:cxn ang="0">
                  <a:pos x="83" y="343"/>
                </a:cxn>
                <a:cxn ang="0">
                  <a:pos x="50" y="214"/>
                </a:cxn>
                <a:cxn ang="0">
                  <a:pos x="52" y="203"/>
                </a:cxn>
                <a:cxn ang="0">
                  <a:pos x="56" y="174"/>
                </a:cxn>
                <a:cxn ang="0">
                  <a:pos x="63" y="142"/>
                </a:cxn>
                <a:cxn ang="0">
                  <a:pos x="76" y="113"/>
                </a:cxn>
                <a:cxn ang="0">
                  <a:pos x="90" y="96"/>
                </a:cxn>
                <a:cxn ang="0">
                  <a:pos x="105" y="80"/>
                </a:cxn>
                <a:cxn ang="0">
                  <a:pos x="123" y="67"/>
                </a:cxn>
                <a:cxn ang="0">
                  <a:pos x="139" y="53"/>
                </a:cxn>
                <a:cxn ang="0">
                  <a:pos x="152" y="44"/>
                </a:cxn>
                <a:cxn ang="0">
                  <a:pos x="163" y="38"/>
                </a:cxn>
                <a:cxn ang="0">
                  <a:pos x="170" y="35"/>
                </a:cxn>
                <a:cxn ang="0">
                  <a:pos x="172" y="33"/>
                </a:cxn>
                <a:cxn ang="0">
                  <a:pos x="261" y="13"/>
                </a:cxn>
                <a:cxn ang="0">
                  <a:pos x="148" y="0"/>
                </a:cxn>
              </a:cxnLst>
              <a:rect l="0" t="0" r="r" b="b"/>
              <a:pathLst>
                <a:path w="261" h="355">
                  <a:moveTo>
                    <a:pt x="148" y="0"/>
                  </a:moveTo>
                  <a:lnTo>
                    <a:pt x="143" y="2"/>
                  </a:lnTo>
                  <a:lnTo>
                    <a:pt x="132" y="9"/>
                  </a:lnTo>
                  <a:lnTo>
                    <a:pt x="119" y="15"/>
                  </a:lnTo>
                  <a:lnTo>
                    <a:pt x="101" y="26"/>
                  </a:lnTo>
                  <a:lnTo>
                    <a:pt x="83" y="35"/>
                  </a:lnTo>
                  <a:lnTo>
                    <a:pt x="67" y="46"/>
                  </a:lnTo>
                  <a:lnTo>
                    <a:pt x="54" y="53"/>
                  </a:lnTo>
                  <a:lnTo>
                    <a:pt x="50" y="60"/>
                  </a:lnTo>
                  <a:lnTo>
                    <a:pt x="41" y="84"/>
                  </a:lnTo>
                  <a:lnTo>
                    <a:pt x="23" y="122"/>
                  </a:lnTo>
                  <a:lnTo>
                    <a:pt x="7" y="160"/>
                  </a:lnTo>
                  <a:lnTo>
                    <a:pt x="0" y="176"/>
                  </a:lnTo>
                  <a:lnTo>
                    <a:pt x="5" y="201"/>
                  </a:lnTo>
                  <a:lnTo>
                    <a:pt x="18" y="254"/>
                  </a:lnTo>
                  <a:lnTo>
                    <a:pt x="34" y="314"/>
                  </a:lnTo>
                  <a:lnTo>
                    <a:pt x="45" y="348"/>
                  </a:lnTo>
                  <a:lnTo>
                    <a:pt x="56" y="355"/>
                  </a:lnTo>
                  <a:lnTo>
                    <a:pt x="70" y="352"/>
                  </a:lnTo>
                  <a:lnTo>
                    <a:pt x="79" y="346"/>
                  </a:lnTo>
                  <a:lnTo>
                    <a:pt x="83" y="343"/>
                  </a:lnTo>
                  <a:lnTo>
                    <a:pt x="50" y="214"/>
                  </a:lnTo>
                  <a:lnTo>
                    <a:pt x="52" y="203"/>
                  </a:lnTo>
                  <a:lnTo>
                    <a:pt x="56" y="174"/>
                  </a:lnTo>
                  <a:lnTo>
                    <a:pt x="63" y="142"/>
                  </a:lnTo>
                  <a:lnTo>
                    <a:pt x="76" y="113"/>
                  </a:lnTo>
                  <a:lnTo>
                    <a:pt x="90" y="96"/>
                  </a:lnTo>
                  <a:lnTo>
                    <a:pt x="105" y="80"/>
                  </a:lnTo>
                  <a:lnTo>
                    <a:pt x="123" y="67"/>
                  </a:lnTo>
                  <a:lnTo>
                    <a:pt x="139" y="53"/>
                  </a:lnTo>
                  <a:lnTo>
                    <a:pt x="152" y="44"/>
                  </a:lnTo>
                  <a:lnTo>
                    <a:pt x="163" y="38"/>
                  </a:lnTo>
                  <a:lnTo>
                    <a:pt x="170" y="35"/>
                  </a:lnTo>
                  <a:lnTo>
                    <a:pt x="172" y="33"/>
                  </a:lnTo>
                  <a:lnTo>
                    <a:pt x="261" y="13"/>
                  </a:lnTo>
                  <a:lnTo>
                    <a:pt x="148" y="0"/>
                  </a:lnTo>
                  <a:close/>
                </a:path>
              </a:pathLst>
            </a:custGeom>
            <a:solidFill>
              <a:srgbClr val="FFFFFF"/>
            </a:solidFill>
            <a:ln w="9525">
              <a:noFill/>
              <a:round/>
              <a:headEnd/>
              <a:tailEnd/>
            </a:ln>
          </p:spPr>
          <p:txBody>
            <a:bodyPr/>
            <a:lstStyle/>
            <a:p>
              <a:endParaRPr lang="en-US"/>
            </a:p>
          </p:txBody>
        </p:sp>
        <p:sp>
          <p:nvSpPr>
            <p:cNvPr id="14454" name="Freeform 118"/>
            <p:cNvSpPr>
              <a:spLocks/>
            </p:cNvSpPr>
            <p:nvPr/>
          </p:nvSpPr>
          <p:spPr bwMode="auto">
            <a:xfrm>
              <a:off x="3699" y="2933"/>
              <a:ext cx="343" cy="171"/>
            </a:xfrm>
            <a:custGeom>
              <a:avLst/>
              <a:gdLst/>
              <a:ahLst/>
              <a:cxnLst>
                <a:cxn ang="0">
                  <a:pos x="4" y="61"/>
                </a:cxn>
                <a:cxn ang="0">
                  <a:pos x="0" y="92"/>
                </a:cxn>
                <a:cxn ang="0">
                  <a:pos x="11" y="119"/>
                </a:cxn>
                <a:cxn ang="0">
                  <a:pos x="42" y="139"/>
                </a:cxn>
                <a:cxn ang="0">
                  <a:pos x="78" y="145"/>
                </a:cxn>
                <a:cxn ang="0">
                  <a:pos x="109" y="148"/>
                </a:cxn>
                <a:cxn ang="0">
                  <a:pos x="122" y="154"/>
                </a:cxn>
                <a:cxn ang="0">
                  <a:pos x="156" y="192"/>
                </a:cxn>
                <a:cxn ang="0">
                  <a:pos x="176" y="208"/>
                </a:cxn>
                <a:cxn ang="0">
                  <a:pos x="189" y="212"/>
                </a:cxn>
                <a:cxn ang="0">
                  <a:pos x="207" y="219"/>
                </a:cxn>
                <a:cxn ang="0">
                  <a:pos x="227" y="228"/>
                </a:cxn>
                <a:cxn ang="0">
                  <a:pos x="250" y="239"/>
                </a:cxn>
                <a:cxn ang="0">
                  <a:pos x="272" y="248"/>
                </a:cxn>
                <a:cxn ang="0">
                  <a:pos x="294" y="253"/>
                </a:cxn>
                <a:cxn ang="0">
                  <a:pos x="316" y="255"/>
                </a:cxn>
                <a:cxn ang="0">
                  <a:pos x="334" y="255"/>
                </a:cxn>
                <a:cxn ang="0">
                  <a:pos x="352" y="255"/>
                </a:cxn>
                <a:cxn ang="0">
                  <a:pos x="372" y="253"/>
                </a:cxn>
                <a:cxn ang="0">
                  <a:pos x="395" y="248"/>
                </a:cxn>
                <a:cxn ang="0">
                  <a:pos x="419" y="244"/>
                </a:cxn>
                <a:cxn ang="0">
                  <a:pos x="448" y="233"/>
                </a:cxn>
                <a:cxn ang="0">
                  <a:pos x="479" y="221"/>
                </a:cxn>
                <a:cxn ang="0">
                  <a:pos x="499" y="212"/>
                </a:cxn>
                <a:cxn ang="0">
                  <a:pos x="497" y="210"/>
                </a:cxn>
                <a:cxn ang="0">
                  <a:pos x="470" y="212"/>
                </a:cxn>
                <a:cxn ang="0">
                  <a:pos x="430" y="215"/>
                </a:cxn>
                <a:cxn ang="0">
                  <a:pos x="388" y="215"/>
                </a:cxn>
                <a:cxn ang="0">
                  <a:pos x="341" y="212"/>
                </a:cxn>
                <a:cxn ang="0">
                  <a:pos x="285" y="204"/>
                </a:cxn>
                <a:cxn ang="0">
                  <a:pos x="243" y="195"/>
                </a:cxn>
                <a:cxn ang="0">
                  <a:pos x="221" y="188"/>
                </a:cxn>
                <a:cxn ang="0">
                  <a:pos x="134" y="119"/>
                </a:cxn>
                <a:cxn ang="0">
                  <a:pos x="80" y="108"/>
                </a:cxn>
                <a:cxn ang="0">
                  <a:pos x="53" y="101"/>
                </a:cxn>
                <a:cxn ang="0">
                  <a:pos x="31" y="63"/>
                </a:cxn>
                <a:cxn ang="0">
                  <a:pos x="35" y="9"/>
                </a:cxn>
                <a:cxn ang="0">
                  <a:pos x="6" y="54"/>
                </a:cxn>
              </a:cxnLst>
              <a:rect l="0" t="0" r="r" b="b"/>
              <a:pathLst>
                <a:path w="502" h="255">
                  <a:moveTo>
                    <a:pt x="6" y="54"/>
                  </a:moveTo>
                  <a:lnTo>
                    <a:pt x="4" y="61"/>
                  </a:lnTo>
                  <a:lnTo>
                    <a:pt x="2" y="74"/>
                  </a:lnTo>
                  <a:lnTo>
                    <a:pt x="0" y="92"/>
                  </a:lnTo>
                  <a:lnTo>
                    <a:pt x="2" y="108"/>
                  </a:lnTo>
                  <a:lnTo>
                    <a:pt x="11" y="119"/>
                  </a:lnTo>
                  <a:lnTo>
                    <a:pt x="24" y="130"/>
                  </a:lnTo>
                  <a:lnTo>
                    <a:pt x="42" y="139"/>
                  </a:lnTo>
                  <a:lnTo>
                    <a:pt x="60" y="143"/>
                  </a:lnTo>
                  <a:lnTo>
                    <a:pt x="78" y="145"/>
                  </a:lnTo>
                  <a:lnTo>
                    <a:pt x="96" y="148"/>
                  </a:lnTo>
                  <a:lnTo>
                    <a:pt x="109" y="148"/>
                  </a:lnTo>
                  <a:lnTo>
                    <a:pt x="116" y="148"/>
                  </a:lnTo>
                  <a:lnTo>
                    <a:pt x="122" y="154"/>
                  </a:lnTo>
                  <a:lnTo>
                    <a:pt x="138" y="172"/>
                  </a:lnTo>
                  <a:lnTo>
                    <a:pt x="156" y="192"/>
                  </a:lnTo>
                  <a:lnTo>
                    <a:pt x="169" y="206"/>
                  </a:lnTo>
                  <a:lnTo>
                    <a:pt x="176" y="208"/>
                  </a:lnTo>
                  <a:lnTo>
                    <a:pt x="183" y="210"/>
                  </a:lnTo>
                  <a:lnTo>
                    <a:pt x="189" y="212"/>
                  </a:lnTo>
                  <a:lnTo>
                    <a:pt x="198" y="217"/>
                  </a:lnTo>
                  <a:lnTo>
                    <a:pt x="207" y="219"/>
                  </a:lnTo>
                  <a:lnTo>
                    <a:pt x="218" y="224"/>
                  </a:lnTo>
                  <a:lnTo>
                    <a:pt x="227" y="228"/>
                  </a:lnTo>
                  <a:lnTo>
                    <a:pt x="238" y="235"/>
                  </a:lnTo>
                  <a:lnTo>
                    <a:pt x="250" y="239"/>
                  </a:lnTo>
                  <a:lnTo>
                    <a:pt x="261" y="244"/>
                  </a:lnTo>
                  <a:lnTo>
                    <a:pt x="272" y="248"/>
                  </a:lnTo>
                  <a:lnTo>
                    <a:pt x="283" y="250"/>
                  </a:lnTo>
                  <a:lnTo>
                    <a:pt x="294" y="253"/>
                  </a:lnTo>
                  <a:lnTo>
                    <a:pt x="305" y="255"/>
                  </a:lnTo>
                  <a:lnTo>
                    <a:pt x="316" y="255"/>
                  </a:lnTo>
                  <a:lnTo>
                    <a:pt x="325" y="255"/>
                  </a:lnTo>
                  <a:lnTo>
                    <a:pt x="334" y="255"/>
                  </a:lnTo>
                  <a:lnTo>
                    <a:pt x="343" y="255"/>
                  </a:lnTo>
                  <a:lnTo>
                    <a:pt x="352" y="255"/>
                  </a:lnTo>
                  <a:lnTo>
                    <a:pt x="361" y="253"/>
                  </a:lnTo>
                  <a:lnTo>
                    <a:pt x="372" y="253"/>
                  </a:lnTo>
                  <a:lnTo>
                    <a:pt x="383" y="250"/>
                  </a:lnTo>
                  <a:lnTo>
                    <a:pt x="395" y="248"/>
                  </a:lnTo>
                  <a:lnTo>
                    <a:pt x="408" y="246"/>
                  </a:lnTo>
                  <a:lnTo>
                    <a:pt x="419" y="244"/>
                  </a:lnTo>
                  <a:lnTo>
                    <a:pt x="432" y="239"/>
                  </a:lnTo>
                  <a:lnTo>
                    <a:pt x="448" y="233"/>
                  </a:lnTo>
                  <a:lnTo>
                    <a:pt x="464" y="226"/>
                  </a:lnTo>
                  <a:lnTo>
                    <a:pt x="479" y="221"/>
                  </a:lnTo>
                  <a:lnTo>
                    <a:pt x="490" y="215"/>
                  </a:lnTo>
                  <a:lnTo>
                    <a:pt x="499" y="212"/>
                  </a:lnTo>
                  <a:lnTo>
                    <a:pt x="502" y="210"/>
                  </a:lnTo>
                  <a:lnTo>
                    <a:pt x="497" y="210"/>
                  </a:lnTo>
                  <a:lnTo>
                    <a:pt x="486" y="210"/>
                  </a:lnTo>
                  <a:lnTo>
                    <a:pt x="470" y="212"/>
                  </a:lnTo>
                  <a:lnTo>
                    <a:pt x="450" y="212"/>
                  </a:lnTo>
                  <a:lnTo>
                    <a:pt x="430" y="215"/>
                  </a:lnTo>
                  <a:lnTo>
                    <a:pt x="408" y="215"/>
                  </a:lnTo>
                  <a:lnTo>
                    <a:pt x="388" y="215"/>
                  </a:lnTo>
                  <a:lnTo>
                    <a:pt x="372" y="215"/>
                  </a:lnTo>
                  <a:lnTo>
                    <a:pt x="341" y="212"/>
                  </a:lnTo>
                  <a:lnTo>
                    <a:pt x="310" y="210"/>
                  </a:lnTo>
                  <a:lnTo>
                    <a:pt x="285" y="204"/>
                  </a:lnTo>
                  <a:lnTo>
                    <a:pt x="263" y="199"/>
                  </a:lnTo>
                  <a:lnTo>
                    <a:pt x="243" y="195"/>
                  </a:lnTo>
                  <a:lnTo>
                    <a:pt x="230" y="190"/>
                  </a:lnTo>
                  <a:lnTo>
                    <a:pt x="221" y="188"/>
                  </a:lnTo>
                  <a:lnTo>
                    <a:pt x="218" y="186"/>
                  </a:lnTo>
                  <a:lnTo>
                    <a:pt x="134" y="119"/>
                  </a:lnTo>
                  <a:lnTo>
                    <a:pt x="85" y="108"/>
                  </a:lnTo>
                  <a:lnTo>
                    <a:pt x="80" y="108"/>
                  </a:lnTo>
                  <a:lnTo>
                    <a:pt x="69" y="108"/>
                  </a:lnTo>
                  <a:lnTo>
                    <a:pt x="53" y="101"/>
                  </a:lnTo>
                  <a:lnTo>
                    <a:pt x="38" y="87"/>
                  </a:lnTo>
                  <a:lnTo>
                    <a:pt x="31" y="63"/>
                  </a:lnTo>
                  <a:lnTo>
                    <a:pt x="31" y="34"/>
                  </a:lnTo>
                  <a:lnTo>
                    <a:pt x="35" y="9"/>
                  </a:lnTo>
                  <a:lnTo>
                    <a:pt x="38" y="0"/>
                  </a:lnTo>
                  <a:lnTo>
                    <a:pt x="6" y="54"/>
                  </a:lnTo>
                  <a:close/>
                </a:path>
              </a:pathLst>
            </a:custGeom>
            <a:solidFill>
              <a:srgbClr val="FFFFFF"/>
            </a:solidFill>
            <a:ln w="9525">
              <a:noFill/>
              <a:round/>
              <a:headEnd/>
              <a:tailEnd/>
            </a:ln>
          </p:spPr>
          <p:txBody>
            <a:bodyPr/>
            <a:lstStyle/>
            <a:p>
              <a:endParaRPr lang="en-US"/>
            </a:p>
          </p:txBody>
        </p:sp>
        <p:sp>
          <p:nvSpPr>
            <p:cNvPr id="14455" name="Freeform 119"/>
            <p:cNvSpPr>
              <a:spLocks/>
            </p:cNvSpPr>
            <p:nvPr/>
          </p:nvSpPr>
          <p:spPr bwMode="auto">
            <a:xfrm>
              <a:off x="3887" y="3680"/>
              <a:ext cx="242" cy="42"/>
            </a:xfrm>
            <a:custGeom>
              <a:avLst/>
              <a:gdLst/>
              <a:ahLst/>
              <a:cxnLst>
                <a:cxn ang="0">
                  <a:pos x="0" y="62"/>
                </a:cxn>
                <a:cxn ang="0">
                  <a:pos x="7" y="62"/>
                </a:cxn>
                <a:cxn ang="0">
                  <a:pos x="27" y="60"/>
                </a:cxn>
                <a:cxn ang="0">
                  <a:pos x="52" y="58"/>
                </a:cxn>
                <a:cxn ang="0">
                  <a:pos x="83" y="56"/>
                </a:cxn>
                <a:cxn ang="0">
                  <a:pos x="116" y="53"/>
                </a:cxn>
                <a:cxn ang="0">
                  <a:pos x="145" y="53"/>
                </a:cxn>
                <a:cxn ang="0">
                  <a:pos x="168" y="53"/>
                </a:cxn>
                <a:cxn ang="0">
                  <a:pos x="179" y="53"/>
                </a:cxn>
                <a:cxn ang="0">
                  <a:pos x="192" y="56"/>
                </a:cxn>
                <a:cxn ang="0">
                  <a:pos x="214" y="56"/>
                </a:cxn>
                <a:cxn ang="0">
                  <a:pos x="241" y="56"/>
                </a:cxn>
                <a:cxn ang="0">
                  <a:pos x="272" y="56"/>
                </a:cxn>
                <a:cxn ang="0">
                  <a:pos x="301" y="56"/>
                </a:cxn>
                <a:cxn ang="0">
                  <a:pos x="328" y="53"/>
                </a:cxn>
                <a:cxn ang="0">
                  <a:pos x="346" y="53"/>
                </a:cxn>
                <a:cxn ang="0">
                  <a:pos x="353" y="53"/>
                </a:cxn>
                <a:cxn ang="0">
                  <a:pos x="324" y="9"/>
                </a:cxn>
                <a:cxn ang="0">
                  <a:pos x="237" y="0"/>
                </a:cxn>
                <a:cxn ang="0">
                  <a:pos x="232" y="0"/>
                </a:cxn>
                <a:cxn ang="0">
                  <a:pos x="219" y="2"/>
                </a:cxn>
                <a:cxn ang="0">
                  <a:pos x="203" y="4"/>
                </a:cxn>
                <a:cxn ang="0">
                  <a:pos x="181" y="7"/>
                </a:cxn>
                <a:cxn ang="0">
                  <a:pos x="161" y="11"/>
                </a:cxn>
                <a:cxn ang="0">
                  <a:pos x="141" y="13"/>
                </a:cxn>
                <a:cxn ang="0">
                  <a:pos x="127" y="16"/>
                </a:cxn>
                <a:cxn ang="0">
                  <a:pos x="119" y="16"/>
                </a:cxn>
                <a:cxn ang="0">
                  <a:pos x="110" y="16"/>
                </a:cxn>
                <a:cxn ang="0">
                  <a:pos x="98" y="20"/>
                </a:cxn>
                <a:cxn ang="0">
                  <a:pos x="81" y="22"/>
                </a:cxn>
                <a:cxn ang="0">
                  <a:pos x="65" y="27"/>
                </a:cxn>
                <a:cxn ang="0">
                  <a:pos x="47" y="31"/>
                </a:cxn>
                <a:cxn ang="0">
                  <a:pos x="34" y="33"/>
                </a:cxn>
                <a:cxn ang="0">
                  <a:pos x="25" y="38"/>
                </a:cxn>
                <a:cxn ang="0">
                  <a:pos x="20" y="38"/>
                </a:cxn>
                <a:cxn ang="0">
                  <a:pos x="0" y="62"/>
                </a:cxn>
              </a:cxnLst>
              <a:rect l="0" t="0" r="r" b="b"/>
              <a:pathLst>
                <a:path w="353" h="62">
                  <a:moveTo>
                    <a:pt x="0" y="62"/>
                  </a:moveTo>
                  <a:lnTo>
                    <a:pt x="7" y="62"/>
                  </a:lnTo>
                  <a:lnTo>
                    <a:pt x="27" y="60"/>
                  </a:lnTo>
                  <a:lnTo>
                    <a:pt x="52" y="58"/>
                  </a:lnTo>
                  <a:lnTo>
                    <a:pt x="83" y="56"/>
                  </a:lnTo>
                  <a:lnTo>
                    <a:pt x="116" y="53"/>
                  </a:lnTo>
                  <a:lnTo>
                    <a:pt x="145" y="53"/>
                  </a:lnTo>
                  <a:lnTo>
                    <a:pt x="168" y="53"/>
                  </a:lnTo>
                  <a:lnTo>
                    <a:pt x="179" y="53"/>
                  </a:lnTo>
                  <a:lnTo>
                    <a:pt x="192" y="56"/>
                  </a:lnTo>
                  <a:lnTo>
                    <a:pt x="214" y="56"/>
                  </a:lnTo>
                  <a:lnTo>
                    <a:pt x="241" y="56"/>
                  </a:lnTo>
                  <a:lnTo>
                    <a:pt x="272" y="56"/>
                  </a:lnTo>
                  <a:lnTo>
                    <a:pt x="301" y="56"/>
                  </a:lnTo>
                  <a:lnTo>
                    <a:pt x="328" y="53"/>
                  </a:lnTo>
                  <a:lnTo>
                    <a:pt x="346" y="53"/>
                  </a:lnTo>
                  <a:lnTo>
                    <a:pt x="353" y="53"/>
                  </a:lnTo>
                  <a:lnTo>
                    <a:pt x="324" y="9"/>
                  </a:lnTo>
                  <a:lnTo>
                    <a:pt x="237" y="0"/>
                  </a:lnTo>
                  <a:lnTo>
                    <a:pt x="232" y="0"/>
                  </a:lnTo>
                  <a:lnTo>
                    <a:pt x="219" y="2"/>
                  </a:lnTo>
                  <a:lnTo>
                    <a:pt x="203" y="4"/>
                  </a:lnTo>
                  <a:lnTo>
                    <a:pt x="181" y="7"/>
                  </a:lnTo>
                  <a:lnTo>
                    <a:pt x="161" y="11"/>
                  </a:lnTo>
                  <a:lnTo>
                    <a:pt x="141" y="13"/>
                  </a:lnTo>
                  <a:lnTo>
                    <a:pt x="127" y="16"/>
                  </a:lnTo>
                  <a:lnTo>
                    <a:pt x="119" y="16"/>
                  </a:lnTo>
                  <a:lnTo>
                    <a:pt x="110" y="16"/>
                  </a:lnTo>
                  <a:lnTo>
                    <a:pt x="98" y="20"/>
                  </a:lnTo>
                  <a:lnTo>
                    <a:pt x="81" y="22"/>
                  </a:lnTo>
                  <a:lnTo>
                    <a:pt x="65" y="27"/>
                  </a:lnTo>
                  <a:lnTo>
                    <a:pt x="47" y="31"/>
                  </a:lnTo>
                  <a:lnTo>
                    <a:pt x="34" y="33"/>
                  </a:lnTo>
                  <a:lnTo>
                    <a:pt x="25" y="38"/>
                  </a:lnTo>
                  <a:lnTo>
                    <a:pt x="20" y="38"/>
                  </a:lnTo>
                  <a:lnTo>
                    <a:pt x="0" y="62"/>
                  </a:lnTo>
                  <a:close/>
                </a:path>
              </a:pathLst>
            </a:custGeom>
            <a:solidFill>
              <a:srgbClr val="FFFFFF"/>
            </a:solidFill>
            <a:ln w="9525">
              <a:noFill/>
              <a:round/>
              <a:headEnd/>
              <a:tailEnd/>
            </a:ln>
          </p:spPr>
          <p:txBody>
            <a:bodyPr/>
            <a:lstStyle/>
            <a:p>
              <a:endParaRPr lang="en-US"/>
            </a:p>
          </p:txBody>
        </p:sp>
        <p:sp>
          <p:nvSpPr>
            <p:cNvPr id="14456" name="Freeform 120"/>
            <p:cNvSpPr>
              <a:spLocks/>
            </p:cNvSpPr>
            <p:nvPr/>
          </p:nvSpPr>
          <p:spPr bwMode="auto">
            <a:xfrm>
              <a:off x="3848" y="3809"/>
              <a:ext cx="397" cy="78"/>
            </a:xfrm>
            <a:custGeom>
              <a:avLst/>
              <a:gdLst/>
              <a:ahLst/>
              <a:cxnLst>
                <a:cxn ang="0">
                  <a:pos x="25" y="116"/>
                </a:cxn>
                <a:cxn ang="0">
                  <a:pos x="32" y="116"/>
                </a:cxn>
                <a:cxn ang="0">
                  <a:pos x="47" y="114"/>
                </a:cxn>
                <a:cxn ang="0">
                  <a:pos x="72" y="109"/>
                </a:cxn>
                <a:cxn ang="0">
                  <a:pos x="98" y="107"/>
                </a:cxn>
                <a:cxn ang="0">
                  <a:pos x="127" y="103"/>
                </a:cxn>
                <a:cxn ang="0">
                  <a:pos x="156" y="98"/>
                </a:cxn>
                <a:cxn ang="0">
                  <a:pos x="179" y="94"/>
                </a:cxn>
                <a:cxn ang="0">
                  <a:pos x="192" y="91"/>
                </a:cxn>
                <a:cxn ang="0">
                  <a:pos x="206" y="89"/>
                </a:cxn>
                <a:cxn ang="0">
                  <a:pos x="223" y="85"/>
                </a:cxn>
                <a:cxn ang="0">
                  <a:pos x="248" y="82"/>
                </a:cxn>
                <a:cxn ang="0">
                  <a:pos x="272" y="78"/>
                </a:cxn>
                <a:cxn ang="0">
                  <a:pos x="299" y="76"/>
                </a:cxn>
                <a:cxn ang="0">
                  <a:pos x="324" y="74"/>
                </a:cxn>
                <a:cxn ang="0">
                  <a:pos x="344" y="74"/>
                </a:cxn>
                <a:cxn ang="0">
                  <a:pos x="357" y="71"/>
                </a:cxn>
                <a:cxn ang="0">
                  <a:pos x="371" y="71"/>
                </a:cxn>
                <a:cxn ang="0">
                  <a:pos x="391" y="71"/>
                </a:cxn>
                <a:cxn ang="0">
                  <a:pos x="415" y="74"/>
                </a:cxn>
                <a:cxn ang="0">
                  <a:pos x="442" y="76"/>
                </a:cxn>
                <a:cxn ang="0">
                  <a:pos x="469" y="80"/>
                </a:cxn>
                <a:cxn ang="0">
                  <a:pos x="493" y="85"/>
                </a:cxn>
                <a:cxn ang="0">
                  <a:pos x="513" y="87"/>
                </a:cxn>
                <a:cxn ang="0">
                  <a:pos x="529" y="91"/>
                </a:cxn>
                <a:cxn ang="0">
                  <a:pos x="549" y="89"/>
                </a:cxn>
                <a:cxn ang="0">
                  <a:pos x="567" y="80"/>
                </a:cxn>
                <a:cxn ang="0">
                  <a:pos x="578" y="67"/>
                </a:cxn>
                <a:cxn ang="0">
                  <a:pos x="582" y="62"/>
                </a:cxn>
                <a:cxn ang="0">
                  <a:pos x="580" y="60"/>
                </a:cxn>
                <a:cxn ang="0">
                  <a:pos x="571" y="56"/>
                </a:cxn>
                <a:cxn ang="0">
                  <a:pos x="558" y="49"/>
                </a:cxn>
                <a:cxn ang="0">
                  <a:pos x="545" y="42"/>
                </a:cxn>
                <a:cxn ang="0">
                  <a:pos x="529" y="36"/>
                </a:cxn>
                <a:cxn ang="0">
                  <a:pos x="513" y="29"/>
                </a:cxn>
                <a:cxn ang="0">
                  <a:pos x="500" y="24"/>
                </a:cxn>
                <a:cxn ang="0">
                  <a:pos x="491" y="22"/>
                </a:cxn>
                <a:cxn ang="0">
                  <a:pos x="478" y="22"/>
                </a:cxn>
                <a:cxn ang="0">
                  <a:pos x="455" y="18"/>
                </a:cxn>
                <a:cxn ang="0">
                  <a:pos x="426" y="16"/>
                </a:cxn>
                <a:cxn ang="0">
                  <a:pos x="397" y="11"/>
                </a:cxn>
                <a:cxn ang="0">
                  <a:pos x="366" y="7"/>
                </a:cxn>
                <a:cxn ang="0">
                  <a:pos x="339" y="2"/>
                </a:cxn>
                <a:cxn ang="0">
                  <a:pos x="319" y="0"/>
                </a:cxn>
                <a:cxn ang="0">
                  <a:pos x="308" y="0"/>
                </a:cxn>
                <a:cxn ang="0">
                  <a:pos x="297" y="2"/>
                </a:cxn>
                <a:cxn ang="0">
                  <a:pos x="277" y="9"/>
                </a:cxn>
                <a:cxn ang="0">
                  <a:pos x="248" y="18"/>
                </a:cxn>
                <a:cxn ang="0">
                  <a:pos x="219" y="24"/>
                </a:cxn>
                <a:cxn ang="0">
                  <a:pos x="188" y="33"/>
                </a:cxn>
                <a:cxn ang="0">
                  <a:pos x="163" y="40"/>
                </a:cxn>
                <a:cxn ang="0">
                  <a:pos x="145" y="45"/>
                </a:cxn>
                <a:cxn ang="0">
                  <a:pos x="139" y="47"/>
                </a:cxn>
                <a:cxn ang="0">
                  <a:pos x="0" y="82"/>
                </a:cxn>
                <a:cxn ang="0">
                  <a:pos x="25" y="116"/>
                </a:cxn>
              </a:cxnLst>
              <a:rect l="0" t="0" r="r" b="b"/>
              <a:pathLst>
                <a:path w="582" h="116">
                  <a:moveTo>
                    <a:pt x="25" y="116"/>
                  </a:moveTo>
                  <a:lnTo>
                    <a:pt x="32" y="116"/>
                  </a:lnTo>
                  <a:lnTo>
                    <a:pt x="47" y="114"/>
                  </a:lnTo>
                  <a:lnTo>
                    <a:pt x="72" y="109"/>
                  </a:lnTo>
                  <a:lnTo>
                    <a:pt x="98" y="107"/>
                  </a:lnTo>
                  <a:lnTo>
                    <a:pt x="127" y="103"/>
                  </a:lnTo>
                  <a:lnTo>
                    <a:pt x="156" y="98"/>
                  </a:lnTo>
                  <a:lnTo>
                    <a:pt x="179" y="94"/>
                  </a:lnTo>
                  <a:lnTo>
                    <a:pt x="192" y="91"/>
                  </a:lnTo>
                  <a:lnTo>
                    <a:pt x="206" y="89"/>
                  </a:lnTo>
                  <a:lnTo>
                    <a:pt x="223" y="85"/>
                  </a:lnTo>
                  <a:lnTo>
                    <a:pt x="248" y="82"/>
                  </a:lnTo>
                  <a:lnTo>
                    <a:pt x="272" y="78"/>
                  </a:lnTo>
                  <a:lnTo>
                    <a:pt x="299" y="76"/>
                  </a:lnTo>
                  <a:lnTo>
                    <a:pt x="324" y="74"/>
                  </a:lnTo>
                  <a:lnTo>
                    <a:pt x="344" y="74"/>
                  </a:lnTo>
                  <a:lnTo>
                    <a:pt x="357" y="71"/>
                  </a:lnTo>
                  <a:lnTo>
                    <a:pt x="371" y="71"/>
                  </a:lnTo>
                  <a:lnTo>
                    <a:pt x="391" y="71"/>
                  </a:lnTo>
                  <a:lnTo>
                    <a:pt x="415" y="74"/>
                  </a:lnTo>
                  <a:lnTo>
                    <a:pt x="442" y="76"/>
                  </a:lnTo>
                  <a:lnTo>
                    <a:pt x="469" y="80"/>
                  </a:lnTo>
                  <a:lnTo>
                    <a:pt x="493" y="85"/>
                  </a:lnTo>
                  <a:lnTo>
                    <a:pt x="513" y="87"/>
                  </a:lnTo>
                  <a:lnTo>
                    <a:pt x="529" y="91"/>
                  </a:lnTo>
                  <a:lnTo>
                    <a:pt x="549" y="89"/>
                  </a:lnTo>
                  <a:lnTo>
                    <a:pt x="567" y="80"/>
                  </a:lnTo>
                  <a:lnTo>
                    <a:pt x="578" y="67"/>
                  </a:lnTo>
                  <a:lnTo>
                    <a:pt x="582" y="62"/>
                  </a:lnTo>
                  <a:lnTo>
                    <a:pt x="580" y="60"/>
                  </a:lnTo>
                  <a:lnTo>
                    <a:pt x="571" y="56"/>
                  </a:lnTo>
                  <a:lnTo>
                    <a:pt x="558" y="49"/>
                  </a:lnTo>
                  <a:lnTo>
                    <a:pt x="545" y="42"/>
                  </a:lnTo>
                  <a:lnTo>
                    <a:pt x="529" y="36"/>
                  </a:lnTo>
                  <a:lnTo>
                    <a:pt x="513" y="29"/>
                  </a:lnTo>
                  <a:lnTo>
                    <a:pt x="500" y="24"/>
                  </a:lnTo>
                  <a:lnTo>
                    <a:pt x="491" y="22"/>
                  </a:lnTo>
                  <a:lnTo>
                    <a:pt x="478" y="22"/>
                  </a:lnTo>
                  <a:lnTo>
                    <a:pt x="455" y="18"/>
                  </a:lnTo>
                  <a:lnTo>
                    <a:pt x="426" y="16"/>
                  </a:lnTo>
                  <a:lnTo>
                    <a:pt x="397" y="11"/>
                  </a:lnTo>
                  <a:lnTo>
                    <a:pt x="366" y="7"/>
                  </a:lnTo>
                  <a:lnTo>
                    <a:pt x="339" y="2"/>
                  </a:lnTo>
                  <a:lnTo>
                    <a:pt x="319" y="0"/>
                  </a:lnTo>
                  <a:lnTo>
                    <a:pt x="308" y="0"/>
                  </a:lnTo>
                  <a:lnTo>
                    <a:pt x="297" y="2"/>
                  </a:lnTo>
                  <a:lnTo>
                    <a:pt x="277" y="9"/>
                  </a:lnTo>
                  <a:lnTo>
                    <a:pt x="248" y="18"/>
                  </a:lnTo>
                  <a:lnTo>
                    <a:pt x="219" y="24"/>
                  </a:lnTo>
                  <a:lnTo>
                    <a:pt x="188" y="33"/>
                  </a:lnTo>
                  <a:lnTo>
                    <a:pt x="163" y="40"/>
                  </a:lnTo>
                  <a:lnTo>
                    <a:pt x="145" y="45"/>
                  </a:lnTo>
                  <a:lnTo>
                    <a:pt x="139" y="47"/>
                  </a:lnTo>
                  <a:lnTo>
                    <a:pt x="0" y="82"/>
                  </a:lnTo>
                  <a:lnTo>
                    <a:pt x="25" y="116"/>
                  </a:lnTo>
                  <a:close/>
                </a:path>
              </a:pathLst>
            </a:custGeom>
            <a:solidFill>
              <a:srgbClr val="FFFFFF"/>
            </a:solidFill>
            <a:ln w="9525">
              <a:noFill/>
              <a:round/>
              <a:headEnd/>
              <a:tailEnd/>
            </a:ln>
          </p:spPr>
          <p:txBody>
            <a:bodyPr/>
            <a:lstStyle/>
            <a:p>
              <a:endParaRPr lang="en-US"/>
            </a:p>
          </p:txBody>
        </p:sp>
        <p:sp>
          <p:nvSpPr>
            <p:cNvPr id="14457" name="Freeform 121"/>
            <p:cNvSpPr>
              <a:spLocks/>
            </p:cNvSpPr>
            <p:nvPr/>
          </p:nvSpPr>
          <p:spPr bwMode="auto">
            <a:xfrm>
              <a:off x="4432" y="3124"/>
              <a:ext cx="321" cy="515"/>
            </a:xfrm>
            <a:custGeom>
              <a:avLst/>
              <a:gdLst/>
              <a:ahLst/>
              <a:cxnLst>
                <a:cxn ang="0">
                  <a:pos x="341" y="40"/>
                </a:cxn>
                <a:cxn ang="0">
                  <a:pos x="180" y="134"/>
                </a:cxn>
                <a:cxn ang="0">
                  <a:pos x="58" y="315"/>
                </a:cxn>
                <a:cxn ang="0">
                  <a:pos x="8" y="605"/>
                </a:cxn>
                <a:cxn ang="0">
                  <a:pos x="0" y="757"/>
                </a:cxn>
                <a:cxn ang="0">
                  <a:pos x="53" y="766"/>
                </a:cxn>
                <a:cxn ang="0">
                  <a:pos x="60" y="705"/>
                </a:cxn>
                <a:cxn ang="0">
                  <a:pos x="71" y="574"/>
                </a:cxn>
                <a:cxn ang="0">
                  <a:pos x="87" y="437"/>
                </a:cxn>
                <a:cxn ang="0">
                  <a:pos x="95" y="368"/>
                </a:cxn>
                <a:cxn ang="0">
                  <a:pos x="109" y="337"/>
                </a:cxn>
                <a:cxn ang="0">
                  <a:pos x="124" y="306"/>
                </a:cxn>
                <a:cxn ang="0">
                  <a:pos x="142" y="272"/>
                </a:cxn>
                <a:cxn ang="0">
                  <a:pos x="160" y="241"/>
                </a:cxn>
                <a:cxn ang="0">
                  <a:pos x="178" y="214"/>
                </a:cxn>
                <a:cxn ang="0">
                  <a:pos x="196" y="192"/>
                </a:cxn>
                <a:cxn ang="0">
                  <a:pos x="207" y="176"/>
                </a:cxn>
                <a:cxn ang="0">
                  <a:pos x="216" y="170"/>
                </a:cxn>
                <a:cxn ang="0">
                  <a:pos x="238" y="161"/>
                </a:cxn>
                <a:cxn ang="0">
                  <a:pos x="265" y="149"/>
                </a:cxn>
                <a:cxn ang="0">
                  <a:pos x="294" y="134"/>
                </a:cxn>
                <a:cxn ang="0">
                  <a:pos x="323" y="118"/>
                </a:cxn>
                <a:cxn ang="0">
                  <a:pos x="347" y="105"/>
                </a:cxn>
                <a:cxn ang="0">
                  <a:pos x="370" y="94"/>
                </a:cxn>
                <a:cxn ang="0">
                  <a:pos x="385" y="85"/>
                </a:cxn>
                <a:cxn ang="0">
                  <a:pos x="390" y="83"/>
                </a:cxn>
                <a:cxn ang="0">
                  <a:pos x="459" y="60"/>
                </a:cxn>
                <a:cxn ang="0">
                  <a:pos x="470" y="0"/>
                </a:cxn>
                <a:cxn ang="0">
                  <a:pos x="341" y="40"/>
                </a:cxn>
              </a:cxnLst>
              <a:rect l="0" t="0" r="r" b="b"/>
              <a:pathLst>
                <a:path w="470" h="766">
                  <a:moveTo>
                    <a:pt x="341" y="40"/>
                  </a:moveTo>
                  <a:lnTo>
                    <a:pt x="180" y="134"/>
                  </a:lnTo>
                  <a:lnTo>
                    <a:pt x="58" y="315"/>
                  </a:lnTo>
                  <a:lnTo>
                    <a:pt x="8" y="605"/>
                  </a:lnTo>
                  <a:lnTo>
                    <a:pt x="0" y="757"/>
                  </a:lnTo>
                  <a:lnTo>
                    <a:pt x="53" y="766"/>
                  </a:lnTo>
                  <a:lnTo>
                    <a:pt x="60" y="705"/>
                  </a:lnTo>
                  <a:lnTo>
                    <a:pt x="71" y="574"/>
                  </a:lnTo>
                  <a:lnTo>
                    <a:pt x="87" y="437"/>
                  </a:lnTo>
                  <a:lnTo>
                    <a:pt x="95" y="368"/>
                  </a:lnTo>
                  <a:lnTo>
                    <a:pt x="109" y="337"/>
                  </a:lnTo>
                  <a:lnTo>
                    <a:pt x="124" y="306"/>
                  </a:lnTo>
                  <a:lnTo>
                    <a:pt x="142" y="272"/>
                  </a:lnTo>
                  <a:lnTo>
                    <a:pt x="160" y="241"/>
                  </a:lnTo>
                  <a:lnTo>
                    <a:pt x="178" y="214"/>
                  </a:lnTo>
                  <a:lnTo>
                    <a:pt x="196" y="192"/>
                  </a:lnTo>
                  <a:lnTo>
                    <a:pt x="207" y="176"/>
                  </a:lnTo>
                  <a:lnTo>
                    <a:pt x="216" y="170"/>
                  </a:lnTo>
                  <a:lnTo>
                    <a:pt x="238" y="161"/>
                  </a:lnTo>
                  <a:lnTo>
                    <a:pt x="265" y="149"/>
                  </a:lnTo>
                  <a:lnTo>
                    <a:pt x="294" y="134"/>
                  </a:lnTo>
                  <a:lnTo>
                    <a:pt x="323" y="118"/>
                  </a:lnTo>
                  <a:lnTo>
                    <a:pt x="347" y="105"/>
                  </a:lnTo>
                  <a:lnTo>
                    <a:pt x="370" y="94"/>
                  </a:lnTo>
                  <a:lnTo>
                    <a:pt x="385" y="85"/>
                  </a:lnTo>
                  <a:lnTo>
                    <a:pt x="390" y="83"/>
                  </a:lnTo>
                  <a:lnTo>
                    <a:pt x="459" y="60"/>
                  </a:lnTo>
                  <a:lnTo>
                    <a:pt x="470" y="0"/>
                  </a:lnTo>
                  <a:lnTo>
                    <a:pt x="341" y="40"/>
                  </a:lnTo>
                  <a:close/>
                </a:path>
              </a:pathLst>
            </a:custGeom>
            <a:solidFill>
              <a:srgbClr val="FFFFFF"/>
            </a:solidFill>
            <a:ln w="9525">
              <a:noFill/>
              <a:round/>
              <a:headEnd/>
              <a:tailEnd/>
            </a:ln>
          </p:spPr>
          <p:txBody>
            <a:bodyPr/>
            <a:lstStyle/>
            <a:p>
              <a:endParaRPr lang="en-US"/>
            </a:p>
          </p:txBody>
        </p:sp>
        <p:sp>
          <p:nvSpPr>
            <p:cNvPr id="14458" name="Freeform 122"/>
            <p:cNvSpPr>
              <a:spLocks/>
            </p:cNvSpPr>
            <p:nvPr/>
          </p:nvSpPr>
          <p:spPr bwMode="auto">
            <a:xfrm>
              <a:off x="4748" y="3085"/>
              <a:ext cx="72" cy="83"/>
            </a:xfrm>
            <a:custGeom>
              <a:avLst/>
              <a:gdLst/>
              <a:ahLst/>
              <a:cxnLst>
                <a:cxn ang="0">
                  <a:pos x="32" y="4"/>
                </a:cxn>
                <a:cxn ang="0">
                  <a:pos x="27" y="31"/>
                </a:cxn>
                <a:cxn ang="0">
                  <a:pos x="16" y="69"/>
                </a:cxn>
                <a:cxn ang="0">
                  <a:pos x="5" y="103"/>
                </a:cxn>
                <a:cxn ang="0">
                  <a:pos x="0" y="118"/>
                </a:cxn>
                <a:cxn ang="0">
                  <a:pos x="5" y="120"/>
                </a:cxn>
                <a:cxn ang="0">
                  <a:pos x="16" y="123"/>
                </a:cxn>
                <a:cxn ang="0">
                  <a:pos x="32" y="118"/>
                </a:cxn>
                <a:cxn ang="0">
                  <a:pos x="45" y="107"/>
                </a:cxn>
                <a:cxn ang="0">
                  <a:pos x="61" y="80"/>
                </a:cxn>
                <a:cxn ang="0">
                  <a:pos x="81" y="45"/>
                </a:cxn>
                <a:cxn ang="0">
                  <a:pos x="99" y="13"/>
                </a:cxn>
                <a:cxn ang="0">
                  <a:pos x="105" y="0"/>
                </a:cxn>
                <a:cxn ang="0">
                  <a:pos x="32" y="4"/>
                </a:cxn>
              </a:cxnLst>
              <a:rect l="0" t="0" r="r" b="b"/>
              <a:pathLst>
                <a:path w="105" h="123">
                  <a:moveTo>
                    <a:pt x="32" y="4"/>
                  </a:moveTo>
                  <a:lnTo>
                    <a:pt x="27" y="31"/>
                  </a:lnTo>
                  <a:lnTo>
                    <a:pt x="16" y="69"/>
                  </a:lnTo>
                  <a:lnTo>
                    <a:pt x="5" y="103"/>
                  </a:lnTo>
                  <a:lnTo>
                    <a:pt x="0" y="118"/>
                  </a:lnTo>
                  <a:lnTo>
                    <a:pt x="5" y="120"/>
                  </a:lnTo>
                  <a:lnTo>
                    <a:pt x="16" y="123"/>
                  </a:lnTo>
                  <a:lnTo>
                    <a:pt x="32" y="118"/>
                  </a:lnTo>
                  <a:lnTo>
                    <a:pt x="45" y="107"/>
                  </a:lnTo>
                  <a:lnTo>
                    <a:pt x="61" y="80"/>
                  </a:lnTo>
                  <a:lnTo>
                    <a:pt x="81" y="45"/>
                  </a:lnTo>
                  <a:lnTo>
                    <a:pt x="99" y="13"/>
                  </a:lnTo>
                  <a:lnTo>
                    <a:pt x="105" y="0"/>
                  </a:lnTo>
                  <a:lnTo>
                    <a:pt x="32" y="4"/>
                  </a:lnTo>
                  <a:close/>
                </a:path>
              </a:pathLst>
            </a:custGeom>
            <a:solidFill>
              <a:srgbClr val="FFFFFF"/>
            </a:solidFill>
            <a:ln w="9525">
              <a:noFill/>
              <a:round/>
              <a:headEnd/>
              <a:tailEnd/>
            </a:ln>
          </p:spPr>
          <p:txBody>
            <a:bodyPr/>
            <a:lstStyle/>
            <a:p>
              <a:endParaRPr lang="en-US"/>
            </a:p>
          </p:txBody>
        </p:sp>
        <p:sp>
          <p:nvSpPr>
            <p:cNvPr id="14459" name="Freeform 123"/>
            <p:cNvSpPr>
              <a:spLocks/>
            </p:cNvSpPr>
            <p:nvPr/>
          </p:nvSpPr>
          <p:spPr bwMode="auto">
            <a:xfrm>
              <a:off x="4486" y="3203"/>
              <a:ext cx="591" cy="646"/>
            </a:xfrm>
            <a:custGeom>
              <a:avLst/>
              <a:gdLst/>
              <a:ahLst/>
              <a:cxnLst>
                <a:cxn ang="0">
                  <a:pos x="7" y="534"/>
                </a:cxn>
                <a:cxn ang="0">
                  <a:pos x="42" y="534"/>
                </a:cxn>
                <a:cxn ang="0">
                  <a:pos x="94" y="532"/>
                </a:cxn>
                <a:cxn ang="0">
                  <a:pos x="140" y="532"/>
                </a:cxn>
                <a:cxn ang="0">
                  <a:pos x="169" y="534"/>
                </a:cxn>
                <a:cxn ang="0">
                  <a:pos x="234" y="543"/>
                </a:cxn>
                <a:cxn ang="0">
                  <a:pos x="314" y="558"/>
                </a:cxn>
                <a:cxn ang="0">
                  <a:pos x="381" y="574"/>
                </a:cxn>
                <a:cxn ang="0">
                  <a:pos x="421" y="587"/>
                </a:cxn>
                <a:cxn ang="0">
                  <a:pos x="453" y="599"/>
                </a:cxn>
                <a:cxn ang="0">
                  <a:pos x="473" y="601"/>
                </a:cxn>
                <a:cxn ang="0">
                  <a:pos x="484" y="603"/>
                </a:cxn>
                <a:cxn ang="0">
                  <a:pos x="395" y="692"/>
                </a:cxn>
                <a:cxn ang="0">
                  <a:pos x="305" y="753"/>
                </a:cxn>
                <a:cxn ang="0">
                  <a:pos x="279" y="761"/>
                </a:cxn>
                <a:cxn ang="0">
                  <a:pos x="236" y="770"/>
                </a:cxn>
                <a:cxn ang="0">
                  <a:pos x="201" y="782"/>
                </a:cxn>
                <a:cxn ang="0">
                  <a:pos x="172" y="795"/>
                </a:cxn>
                <a:cxn ang="0">
                  <a:pos x="136" y="815"/>
                </a:cxn>
                <a:cxn ang="0">
                  <a:pos x="127" y="826"/>
                </a:cxn>
                <a:cxn ang="0">
                  <a:pos x="114" y="855"/>
                </a:cxn>
                <a:cxn ang="0">
                  <a:pos x="107" y="889"/>
                </a:cxn>
                <a:cxn ang="0">
                  <a:pos x="111" y="951"/>
                </a:cxn>
                <a:cxn ang="0">
                  <a:pos x="127" y="942"/>
                </a:cxn>
                <a:cxn ang="0">
                  <a:pos x="145" y="873"/>
                </a:cxn>
                <a:cxn ang="0">
                  <a:pos x="169" y="840"/>
                </a:cxn>
                <a:cxn ang="0">
                  <a:pos x="201" y="824"/>
                </a:cxn>
                <a:cxn ang="0">
                  <a:pos x="238" y="808"/>
                </a:cxn>
                <a:cxn ang="0">
                  <a:pos x="267" y="799"/>
                </a:cxn>
                <a:cxn ang="0">
                  <a:pos x="281" y="797"/>
                </a:cxn>
                <a:cxn ang="0">
                  <a:pos x="292" y="797"/>
                </a:cxn>
                <a:cxn ang="0">
                  <a:pos x="308" y="795"/>
                </a:cxn>
                <a:cxn ang="0">
                  <a:pos x="330" y="788"/>
                </a:cxn>
                <a:cxn ang="0">
                  <a:pos x="361" y="773"/>
                </a:cxn>
                <a:cxn ang="0">
                  <a:pos x="395" y="748"/>
                </a:cxn>
                <a:cxn ang="0">
                  <a:pos x="428" y="719"/>
                </a:cxn>
                <a:cxn ang="0">
                  <a:pos x="459" y="690"/>
                </a:cxn>
                <a:cxn ang="0">
                  <a:pos x="504" y="657"/>
                </a:cxn>
                <a:cxn ang="0">
                  <a:pos x="580" y="610"/>
                </a:cxn>
                <a:cxn ang="0">
                  <a:pos x="667" y="563"/>
                </a:cxn>
                <a:cxn ang="0">
                  <a:pos x="738" y="527"/>
                </a:cxn>
                <a:cxn ang="0">
                  <a:pos x="776" y="514"/>
                </a:cxn>
                <a:cxn ang="0">
                  <a:pos x="809" y="500"/>
                </a:cxn>
                <a:cxn ang="0">
                  <a:pos x="841" y="487"/>
                </a:cxn>
                <a:cxn ang="0">
                  <a:pos x="863" y="480"/>
                </a:cxn>
                <a:cxn ang="0">
                  <a:pos x="807" y="462"/>
                </a:cxn>
                <a:cxn ang="0">
                  <a:pos x="845" y="0"/>
                </a:cxn>
                <a:cxn ang="0">
                  <a:pos x="767" y="150"/>
                </a:cxn>
                <a:cxn ang="0">
                  <a:pos x="743" y="270"/>
                </a:cxn>
                <a:cxn ang="0">
                  <a:pos x="736" y="340"/>
                </a:cxn>
                <a:cxn ang="0">
                  <a:pos x="743" y="451"/>
                </a:cxn>
                <a:cxn ang="0">
                  <a:pos x="535" y="572"/>
                </a:cxn>
                <a:cxn ang="0">
                  <a:pos x="504" y="563"/>
                </a:cxn>
                <a:cxn ang="0">
                  <a:pos x="433" y="545"/>
                </a:cxn>
                <a:cxn ang="0">
                  <a:pos x="357" y="525"/>
                </a:cxn>
                <a:cxn ang="0">
                  <a:pos x="312" y="511"/>
                </a:cxn>
                <a:cxn ang="0">
                  <a:pos x="279" y="505"/>
                </a:cxn>
                <a:cxn ang="0">
                  <a:pos x="223" y="496"/>
                </a:cxn>
                <a:cxn ang="0">
                  <a:pos x="172" y="489"/>
                </a:cxn>
                <a:cxn ang="0">
                  <a:pos x="149" y="487"/>
                </a:cxn>
              </a:cxnLst>
              <a:rect l="0" t="0" r="r" b="b"/>
              <a:pathLst>
                <a:path w="865" h="960">
                  <a:moveTo>
                    <a:pt x="0" y="534"/>
                  </a:moveTo>
                  <a:lnTo>
                    <a:pt x="7" y="534"/>
                  </a:lnTo>
                  <a:lnTo>
                    <a:pt x="20" y="534"/>
                  </a:lnTo>
                  <a:lnTo>
                    <a:pt x="42" y="534"/>
                  </a:lnTo>
                  <a:lnTo>
                    <a:pt x="67" y="532"/>
                  </a:lnTo>
                  <a:lnTo>
                    <a:pt x="94" y="532"/>
                  </a:lnTo>
                  <a:lnTo>
                    <a:pt x="120" y="532"/>
                  </a:lnTo>
                  <a:lnTo>
                    <a:pt x="140" y="532"/>
                  </a:lnTo>
                  <a:lnTo>
                    <a:pt x="154" y="532"/>
                  </a:lnTo>
                  <a:lnTo>
                    <a:pt x="169" y="534"/>
                  </a:lnTo>
                  <a:lnTo>
                    <a:pt x="198" y="536"/>
                  </a:lnTo>
                  <a:lnTo>
                    <a:pt x="234" y="543"/>
                  </a:lnTo>
                  <a:lnTo>
                    <a:pt x="272" y="549"/>
                  </a:lnTo>
                  <a:lnTo>
                    <a:pt x="314" y="558"/>
                  </a:lnTo>
                  <a:lnTo>
                    <a:pt x="350" y="565"/>
                  </a:lnTo>
                  <a:lnTo>
                    <a:pt x="381" y="574"/>
                  </a:lnTo>
                  <a:lnTo>
                    <a:pt x="404" y="581"/>
                  </a:lnTo>
                  <a:lnTo>
                    <a:pt x="421" y="587"/>
                  </a:lnTo>
                  <a:lnTo>
                    <a:pt x="437" y="594"/>
                  </a:lnTo>
                  <a:lnTo>
                    <a:pt x="453" y="599"/>
                  </a:lnTo>
                  <a:lnTo>
                    <a:pt x="464" y="601"/>
                  </a:lnTo>
                  <a:lnTo>
                    <a:pt x="473" y="601"/>
                  </a:lnTo>
                  <a:lnTo>
                    <a:pt x="479" y="603"/>
                  </a:lnTo>
                  <a:lnTo>
                    <a:pt x="484" y="603"/>
                  </a:lnTo>
                  <a:lnTo>
                    <a:pt x="486" y="603"/>
                  </a:lnTo>
                  <a:lnTo>
                    <a:pt x="395" y="692"/>
                  </a:lnTo>
                  <a:lnTo>
                    <a:pt x="310" y="753"/>
                  </a:lnTo>
                  <a:lnTo>
                    <a:pt x="305" y="753"/>
                  </a:lnTo>
                  <a:lnTo>
                    <a:pt x="294" y="757"/>
                  </a:lnTo>
                  <a:lnTo>
                    <a:pt x="279" y="761"/>
                  </a:lnTo>
                  <a:lnTo>
                    <a:pt x="259" y="766"/>
                  </a:lnTo>
                  <a:lnTo>
                    <a:pt x="236" y="770"/>
                  </a:lnTo>
                  <a:lnTo>
                    <a:pt x="218" y="777"/>
                  </a:lnTo>
                  <a:lnTo>
                    <a:pt x="201" y="782"/>
                  </a:lnTo>
                  <a:lnTo>
                    <a:pt x="189" y="786"/>
                  </a:lnTo>
                  <a:lnTo>
                    <a:pt x="172" y="795"/>
                  </a:lnTo>
                  <a:lnTo>
                    <a:pt x="152" y="806"/>
                  </a:lnTo>
                  <a:lnTo>
                    <a:pt x="136" y="815"/>
                  </a:lnTo>
                  <a:lnTo>
                    <a:pt x="129" y="820"/>
                  </a:lnTo>
                  <a:lnTo>
                    <a:pt x="127" y="826"/>
                  </a:lnTo>
                  <a:lnTo>
                    <a:pt x="120" y="840"/>
                  </a:lnTo>
                  <a:lnTo>
                    <a:pt x="114" y="855"/>
                  </a:lnTo>
                  <a:lnTo>
                    <a:pt x="109" y="869"/>
                  </a:lnTo>
                  <a:lnTo>
                    <a:pt x="107" y="889"/>
                  </a:lnTo>
                  <a:lnTo>
                    <a:pt x="107" y="922"/>
                  </a:lnTo>
                  <a:lnTo>
                    <a:pt x="111" y="951"/>
                  </a:lnTo>
                  <a:lnTo>
                    <a:pt x="118" y="960"/>
                  </a:lnTo>
                  <a:lnTo>
                    <a:pt x="127" y="942"/>
                  </a:lnTo>
                  <a:lnTo>
                    <a:pt x="136" y="907"/>
                  </a:lnTo>
                  <a:lnTo>
                    <a:pt x="145" y="873"/>
                  </a:lnTo>
                  <a:lnTo>
                    <a:pt x="158" y="849"/>
                  </a:lnTo>
                  <a:lnTo>
                    <a:pt x="169" y="840"/>
                  </a:lnTo>
                  <a:lnTo>
                    <a:pt x="183" y="833"/>
                  </a:lnTo>
                  <a:lnTo>
                    <a:pt x="201" y="824"/>
                  </a:lnTo>
                  <a:lnTo>
                    <a:pt x="221" y="815"/>
                  </a:lnTo>
                  <a:lnTo>
                    <a:pt x="238" y="808"/>
                  </a:lnTo>
                  <a:lnTo>
                    <a:pt x="254" y="802"/>
                  </a:lnTo>
                  <a:lnTo>
                    <a:pt x="267" y="799"/>
                  </a:lnTo>
                  <a:lnTo>
                    <a:pt x="276" y="797"/>
                  </a:lnTo>
                  <a:lnTo>
                    <a:pt x="281" y="797"/>
                  </a:lnTo>
                  <a:lnTo>
                    <a:pt x="285" y="797"/>
                  </a:lnTo>
                  <a:lnTo>
                    <a:pt x="292" y="797"/>
                  </a:lnTo>
                  <a:lnTo>
                    <a:pt x="299" y="797"/>
                  </a:lnTo>
                  <a:lnTo>
                    <a:pt x="308" y="795"/>
                  </a:lnTo>
                  <a:lnTo>
                    <a:pt x="317" y="793"/>
                  </a:lnTo>
                  <a:lnTo>
                    <a:pt x="330" y="788"/>
                  </a:lnTo>
                  <a:lnTo>
                    <a:pt x="346" y="782"/>
                  </a:lnTo>
                  <a:lnTo>
                    <a:pt x="361" y="773"/>
                  </a:lnTo>
                  <a:lnTo>
                    <a:pt x="379" y="761"/>
                  </a:lnTo>
                  <a:lnTo>
                    <a:pt x="395" y="748"/>
                  </a:lnTo>
                  <a:lnTo>
                    <a:pt x="410" y="735"/>
                  </a:lnTo>
                  <a:lnTo>
                    <a:pt x="428" y="719"/>
                  </a:lnTo>
                  <a:lnTo>
                    <a:pt x="444" y="703"/>
                  </a:lnTo>
                  <a:lnTo>
                    <a:pt x="459" y="690"/>
                  </a:lnTo>
                  <a:lnTo>
                    <a:pt x="475" y="677"/>
                  </a:lnTo>
                  <a:lnTo>
                    <a:pt x="504" y="657"/>
                  </a:lnTo>
                  <a:lnTo>
                    <a:pt x="540" y="634"/>
                  </a:lnTo>
                  <a:lnTo>
                    <a:pt x="580" y="610"/>
                  </a:lnTo>
                  <a:lnTo>
                    <a:pt x="624" y="585"/>
                  </a:lnTo>
                  <a:lnTo>
                    <a:pt x="667" y="563"/>
                  </a:lnTo>
                  <a:lnTo>
                    <a:pt x="705" y="543"/>
                  </a:lnTo>
                  <a:lnTo>
                    <a:pt x="738" y="527"/>
                  </a:lnTo>
                  <a:lnTo>
                    <a:pt x="760" y="518"/>
                  </a:lnTo>
                  <a:lnTo>
                    <a:pt x="776" y="514"/>
                  </a:lnTo>
                  <a:lnTo>
                    <a:pt x="792" y="507"/>
                  </a:lnTo>
                  <a:lnTo>
                    <a:pt x="809" y="500"/>
                  </a:lnTo>
                  <a:lnTo>
                    <a:pt x="827" y="494"/>
                  </a:lnTo>
                  <a:lnTo>
                    <a:pt x="841" y="487"/>
                  </a:lnTo>
                  <a:lnTo>
                    <a:pt x="854" y="482"/>
                  </a:lnTo>
                  <a:lnTo>
                    <a:pt x="863" y="480"/>
                  </a:lnTo>
                  <a:lnTo>
                    <a:pt x="865" y="478"/>
                  </a:lnTo>
                  <a:lnTo>
                    <a:pt x="807" y="462"/>
                  </a:lnTo>
                  <a:lnTo>
                    <a:pt x="796" y="273"/>
                  </a:lnTo>
                  <a:lnTo>
                    <a:pt x="845" y="0"/>
                  </a:lnTo>
                  <a:lnTo>
                    <a:pt x="774" y="123"/>
                  </a:lnTo>
                  <a:lnTo>
                    <a:pt x="767" y="150"/>
                  </a:lnTo>
                  <a:lnTo>
                    <a:pt x="756" y="208"/>
                  </a:lnTo>
                  <a:lnTo>
                    <a:pt x="743" y="270"/>
                  </a:lnTo>
                  <a:lnTo>
                    <a:pt x="736" y="306"/>
                  </a:lnTo>
                  <a:lnTo>
                    <a:pt x="736" y="340"/>
                  </a:lnTo>
                  <a:lnTo>
                    <a:pt x="740" y="398"/>
                  </a:lnTo>
                  <a:lnTo>
                    <a:pt x="743" y="451"/>
                  </a:lnTo>
                  <a:lnTo>
                    <a:pt x="743" y="476"/>
                  </a:lnTo>
                  <a:lnTo>
                    <a:pt x="535" y="572"/>
                  </a:lnTo>
                  <a:lnTo>
                    <a:pt x="526" y="569"/>
                  </a:lnTo>
                  <a:lnTo>
                    <a:pt x="504" y="563"/>
                  </a:lnTo>
                  <a:lnTo>
                    <a:pt x="470" y="556"/>
                  </a:lnTo>
                  <a:lnTo>
                    <a:pt x="433" y="545"/>
                  </a:lnTo>
                  <a:lnTo>
                    <a:pt x="392" y="534"/>
                  </a:lnTo>
                  <a:lnTo>
                    <a:pt x="357" y="525"/>
                  </a:lnTo>
                  <a:lnTo>
                    <a:pt x="328" y="516"/>
                  </a:lnTo>
                  <a:lnTo>
                    <a:pt x="312" y="511"/>
                  </a:lnTo>
                  <a:lnTo>
                    <a:pt x="299" y="507"/>
                  </a:lnTo>
                  <a:lnTo>
                    <a:pt x="279" y="505"/>
                  </a:lnTo>
                  <a:lnTo>
                    <a:pt x="252" y="500"/>
                  </a:lnTo>
                  <a:lnTo>
                    <a:pt x="223" y="496"/>
                  </a:lnTo>
                  <a:lnTo>
                    <a:pt x="196" y="491"/>
                  </a:lnTo>
                  <a:lnTo>
                    <a:pt x="172" y="489"/>
                  </a:lnTo>
                  <a:lnTo>
                    <a:pt x="156" y="487"/>
                  </a:lnTo>
                  <a:lnTo>
                    <a:pt x="149" y="487"/>
                  </a:lnTo>
                  <a:lnTo>
                    <a:pt x="0" y="534"/>
                  </a:lnTo>
                  <a:close/>
                </a:path>
              </a:pathLst>
            </a:custGeom>
            <a:solidFill>
              <a:srgbClr val="FFFFFF"/>
            </a:solidFill>
            <a:ln w="9525">
              <a:noFill/>
              <a:round/>
              <a:headEnd/>
              <a:tailEnd/>
            </a:ln>
          </p:spPr>
          <p:txBody>
            <a:bodyPr/>
            <a:lstStyle/>
            <a:p>
              <a:endParaRPr lang="en-US"/>
            </a:p>
          </p:txBody>
        </p:sp>
        <p:sp>
          <p:nvSpPr>
            <p:cNvPr id="14460" name="Freeform 124"/>
            <p:cNvSpPr>
              <a:spLocks/>
            </p:cNvSpPr>
            <p:nvPr/>
          </p:nvSpPr>
          <p:spPr bwMode="auto">
            <a:xfrm>
              <a:off x="4192" y="3623"/>
              <a:ext cx="413" cy="175"/>
            </a:xfrm>
            <a:custGeom>
              <a:avLst/>
              <a:gdLst/>
              <a:ahLst/>
              <a:cxnLst>
                <a:cxn ang="0">
                  <a:pos x="114" y="85"/>
                </a:cxn>
                <a:cxn ang="0">
                  <a:pos x="119" y="83"/>
                </a:cxn>
                <a:cxn ang="0">
                  <a:pos x="132" y="78"/>
                </a:cxn>
                <a:cxn ang="0">
                  <a:pos x="150" y="74"/>
                </a:cxn>
                <a:cxn ang="0">
                  <a:pos x="172" y="67"/>
                </a:cxn>
                <a:cxn ang="0">
                  <a:pos x="194" y="60"/>
                </a:cxn>
                <a:cxn ang="0">
                  <a:pos x="217" y="54"/>
                </a:cxn>
                <a:cxn ang="0">
                  <a:pos x="237" y="51"/>
                </a:cxn>
                <a:cxn ang="0">
                  <a:pos x="252" y="49"/>
                </a:cxn>
                <a:cxn ang="0">
                  <a:pos x="266" y="51"/>
                </a:cxn>
                <a:cxn ang="0">
                  <a:pos x="281" y="54"/>
                </a:cxn>
                <a:cxn ang="0">
                  <a:pos x="299" y="60"/>
                </a:cxn>
                <a:cxn ang="0">
                  <a:pos x="317" y="65"/>
                </a:cxn>
                <a:cxn ang="0">
                  <a:pos x="333" y="72"/>
                </a:cxn>
                <a:cxn ang="0">
                  <a:pos x="348" y="78"/>
                </a:cxn>
                <a:cxn ang="0">
                  <a:pos x="364" y="83"/>
                </a:cxn>
                <a:cxn ang="0">
                  <a:pos x="375" y="85"/>
                </a:cxn>
                <a:cxn ang="0">
                  <a:pos x="386" y="87"/>
                </a:cxn>
                <a:cxn ang="0">
                  <a:pos x="402" y="89"/>
                </a:cxn>
                <a:cxn ang="0">
                  <a:pos x="417" y="92"/>
                </a:cxn>
                <a:cxn ang="0">
                  <a:pos x="433" y="96"/>
                </a:cxn>
                <a:cxn ang="0">
                  <a:pos x="449" y="98"/>
                </a:cxn>
                <a:cxn ang="0">
                  <a:pos x="462" y="103"/>
                </a:cxn>
                <a:cxn ang="0">
                  <a:pos x="475" y="105"/>
                </a:cxn>
                <a:cxn ang="0">
                  <a:pos x="487" y="109"/>
                </a:cxn>
                <a:cxn ang="0">
                  <a:pos x="498" y="114"/>
                </a:cxn>
                <a:cxn ang="0">
                  <a:pos x="516" y="118"/>
                </a:cxn>
                <a:cxn ang="0">
                  <a:pos x="536" y="125"/>
                </a:cxn>
                <a:cxn ang="0">
                  <a:pos x="556" y="132"/>
                </a:cxn>
                <a:cxn ang="0">
                  <a:pos x="574" y="138"/>
                </a:cxn>
                <a:cxn ang="0">
                  <a:pos x="589" y="143"/>
                </a:cxn>
                <a:cxn ang="0">
                  <a:pos x="600" y="145"/>
                </a:cxn>
                <a:cxn ang="0">
                  <a:pos x="605" y="147"/>
                </a:cxn>
                <a:cxn ang="0">
                  <a:pos x="527" y="76"/>
                </a:cxn>
                <a:cxn ang="0">
                  <a:pos x="368" y="7"/>
                </a:cxn>
                <a:cxn ang="0">
                  <a:pos x="226" y="0"/>
                </a:cxn>
                <a:cxn ang="0">
                  <a:pos x="123" y="11"/>
                </a:cxn>
                <a:cxn ang="0">
                  <a:pos x="49" y="45"/>
                </a:cxn>
                <a:cxn ang="0">
                  <a:pos x="43" y="56"/>
                </a:cxn>
                <a:cxn ang="0">
                  <a:pos x="27" y="78"/>
                </a:cxn>
                <a:cxn ang="0">
                  <a:pos x="9" y="105"/>
                </a:cxn>
                <a:cxn ang="0">
                  <a:pos x="0" y="123"/>
                </a:cxn>
                <a:cxn ang="0">
                  <a:pos x="0" y="141"/>
                </a:cxn>
                <a:cxn ang="0">
                  <a:pos x="7" y="170"/>
                </a:cxn>
                <a:cxn ang="0">
                  <a:pos x="14" y="197"/>
                </a:cxn>
                <a:cxn ang="0">
                  <a:pos x="16" y="208"/>
                </a:cxn>
                <a:cxn ang="0">
                  <a:pos x="70" y="261"/>
                </a:cxn>
                <a:cxn ang="0">
                  <a:pos x="65" y="168"/>
                </a:cxn>
                <a:cxn ang="0">
                  <a:pos x="114" y="85"/>
                </a:cxn>
              </a:cxnLst>
              <a:rect l="0" t="0" r="r" b="b"/>
              <a:pathLst>
                <a:path w="605" h="261">
                  <a:moveTo>
                    <a:pt x="114" y="85"/>
                  </a:moveTo>
                  <a:lnTo>
                    <a:pt x="119" y="83"/>
                  </a:lnTo>
                  <a:lnTo>
                    <a:pt x="132" y="78"/>
                  </a:lnTo>
                  <a:lnTo>
                    <a:pt x="150" y="74"/>
                  </a:lnTo>
                  <a:lnTo>
                    <a:pt x="172" y="67"/>
                  </a:lnTo>
                  <a:lnTo>
                    <a:pt x="194" y="60"/>
                  </a:lnTo>
                  <a:lnTo>
                    <a:pt x="217" y="54"/>
                  </a:lnTo>
                  <a:lnTo>
                    <a:pt x="237" y="51"/>
                  </a:lnTo>
                  <a:lnTo>
                    <a:pt x="252" y="49"/>
                  </a:lnTo>
                  <a:lnTo>
                    <a:pt x="266" y="51"/>
                  </a:lnTo>
                  <a:lnTo>
                    <a:pt x="281" y="54"/>
                  </a:lnTo>
                  <a:lnTo>
                    <a:pt x="299" y="60"/>
                  </a:lnTo>
                  <a:lnTo>
                    <a:pt x="317" y="65"/>
                  </a:lnTo>
                  <a:lnTo>
                    <a:pt x="333" y="72"/>
                  </a:lnTo>
                  <a:lnTo>
                    <a:pt x="348" y="78"/>
                  </a:lnTo>
                  <a:lnTo>
                    <a:pt x="364" y="83"/>
                  </a:lnTo>
                  <a:lnTo>
                    <a:pt x="375" y="85"/>
                  </a:lnTo>
                  <a:lnTo>
                    <a:pt x="386" y="87"/>
                  </a:lnTo>
                  <a:lnTo>
                    <a:pt x="402" y="89"/>
                  </a:lnTo>
                  <a:lnTo>
                    <a:pt x="417" y="92"/>
                  </a:lnTo>
                  <a:lnTo>
                    <a:pt x="433" y="96"/>
                  </a:lnTo>
                  <a:lnTo>
                    <a:pt x="449" y="98"/>
                  </a:lnTo>
                  <a:lnTo>
                    <a:pt x="462" y="103"/>
                  </a:lnTo>
                  <a:lnTo>
                    <a:pt x="475" y="105"/>
                  </a:lnTo>
                  <a:lnTo>
                    <a:pt x="487" y="109"/>
                  </a:lnTo>
                  <a:lnTo>
                    <a:pt x="498" y="114"/>
                  </a:lnTo>
                  <a:lnTo>
                    <a:pt x="516" y="118"/>
                  </a:lnTo>
                  <a:lnTo>
                    <a:pt x="536" y="125"/>
                  </a:lnTo>
                  <a:lnTo>
                    <a:pt x="556" y="132"/>
                  </a:lnTo>
                  <a:lnTo>
                    <a:pt x="574" y="138"/>
                  </a:lnTo>
                  <a:lnTo>
                    <a:pt x="589" y="143"/>
                  </a:lnTo>
                  <a:lnTo>
                    <a:pt x="600" y="145"/>
                  </a:lnTo>
                  <a:lnTo>
                    <a:pt x="605" y="147"/>
                  </a:lnTo>
                  <a:lnTo>
                    <a:pt x="527" y="76"/>
                  </a:lnTo>
                  <a:lnTo>
                    <a:pt x="368" y="7"/>
                  </a:lnTo>
                  <a:lnTo>
                    <a:pt x="226" y="0"/>
                  </a:lnTo>
                  <a:lnTo>
                    <a:pt x="123" y="11"/>
                  </a:lnTo>
                  <a:lnTo>
                    <a:pt x="49" y="45"/>
                  </a:lnTo>
                  <a:lnTo>
                    <a:pt x="43" y="56"/>
                  </a:lnTo>
                  <a:lnTo>
                    <a:pt x="27" y="78"/>
                  </a:lnTo>
                  <a:lnTo>
                    <a:pt x="9" y="105"/>
                  </a:lnTo>
                  <a:lnTo>
                    <a:pt x="0" y="123"/>
                  </a:lnTo>
                  <a:lnTo>
                    <a:pt x="0" y="141"/>
                  </a:lnTo>
                  <a:lnTo>
                    <a:pt x="7" y="170"/>
                  </a:lnTo>
                  <a:lnTo>
                    <a:pt x="14" y="197"/>
                  </a:lnTo>
                  <a:lnTo>
                    <a:pt x="16" y="208"/>
                  </a:lnTo>
                  <a:lnTo>
                    <a:pt x="70" y="261"/>
                  </a:lnTo>
                  <a:lnTo>
                    <a:pt x="65" y="168"/>
                  </a:lnTo>
                  <a:lnTo>
                    <a:pt x="114" y="85"/>
                  </a:lnTo>
                  <a:close/>
                </a:path>
              </a:pathLst>
            </a:custGeom>
            <a:solidFill>
              <a:srgbClr val="FFFFFF"/>
            </a:solidFill>
            <a:ln w="9525">
              <a:noFill/>
              <a:round/>
              <a:headEnd/>
              <a:tailEnd/>
            </a:ln>
          </p:spPr>
          <p:txBody>
            <a:bodyPr/>
            <a:lstStyle/>
            <a:p>
              <a:endParaRPr lang="en-US"/>
            </a:p>
          </p:txBody>
        </p:sp>
        <p:sp>
          <p:nvSpPr>
            <p:cNvPr id="14461" name="Freeform 125"/>
            <p:cNvSpPr>
              <a:spLocks/>
            </p:cNvSpPr>
            <p:nvPr/>
          </p:nvSpPr>
          <p:spPr bwMode="auto">
            <a:xfrm>
              <a:off x="4628" y="2770"/>
              <a:ext cx="209" cy="315"/>
            </a:xfrm>
            <a:custGeom>
              <a:avLst/>
              <a:gdLst/>
              <a:ahLst/>
              <a:cxnLst>
                <a:cxn ang="0">
                  <a:pos x="47" y="52"/>
                </a:cxn>
                <a:cxn ang="0">
                  <a:pos x="11" y="136"/>
                </a:cxn>
                <a:cxn ang="0">
                  <a:pos x="0" y="197"/>
                </a:cxn>
                <a:cxn ang="0">
                  <a:pos x="7" y="275"/>
                </a:cxn>
                <a:cxn ang="0">
                  <a:pos x="18" y="322"/>
                </a:cxn>
                <a:cxn ang="0">
                  <a:pos x="38" y="355"/>
                </a:cxn>
                <a:cxn ang="0">
                  <a:pos x="76" y="398"/>
                </a:cxn>
                <a:cxn ang="0">
                  <a:pos x="98" y="418"/>
                </a:cxn>
                <a:cxn ang="0">
                  <a:pos x="132" y="436"/>
                </a:cxn>
                <a:cxn ang="0">
                  <a:pos x="156" y="445"/>
                </a:cxn>
                <a:cxn ang="0">
                  <a:pos x="181" y="451"/>
                </a:cxn>
                <a:cxn ang="0">
                  <a:pos x="203" y="456"/>
                </a:cxn>
                <a:cxn ang="0">
                  <a:pos x="223" y="460"/>
                </a:cxn>
                <a:cxn ang="0">
                  <a:pos x="248" y="465"/>
                </a:cxn>
                <a:cxn ang="0">
                  <a:pos x="275" y="467"/>
                </a:cxn>
                <a:cxn ang="0">
                  <a:pos x="297" y="467"/>
                </a:cxn>
                <a:cxn ang="0">
                  <a:pos x="306" y="467"/>
                </a:cxn>
                <a:cxn ang="0">
                  <a:pos x="292" y="462"/>
                </a:cxn>
                <a:cxn ang="0">
                  <a:pos x="268" y="456"/>
                </a:cxn>
                <a:cxn ang="0">
                  <a:pos x="243" y="447"/>
                </a:cxn>
                <a:cxn ang="0">
                  <a:pos x="221" y="436"/>
                </a:cxn>
                <a:cxn ang="0">
                  <a:pos x="185" y="418"/>
                </a:cxn>
                <a:cxn ang="0">
                  <a:pos x="145" y="395"/>
                </a:cxn>
                <a:cxn ang="0">
                  <a:pos x="114" y="380"/>
                </a:cxn>
                <a:cxn ang="0">
                  <a:pos x="85" y="353"/>
                </a:cxn>
                <a:cxn ang="0">
                  <a:pos x="58" y="311"/>
                </a:cxn>
                <a:cxn ang="0">
                  <a:pos x="40" y="268"/>
                </a:cxn>
                <a:cxn ang="0">
                  <a:pos x="34" y="226"/>
                </a:cxn>
                <a:cxn ang="0">
                  <a:pos x="38" y="177"/>
                </a:cxn>
                <a:cxn ang="0">
                  <a:pos x="58" y="112"/>
                </a:cxn>
                <a:cxn ang="0">
                  <a:pos x="83" y="47"/>
                </a:cxn>
                <a:cxn ang="0">
                  <a:pos x="103" y="7"/>
                </a:cxn>
                <a:cxn ang="0">
                  <a:pos x="54" y="34"/>
                </a:cxn>
              </a:cxnLst>
              <a:rect l="0" t="0" r="r" b="b"/>
              <a:pathLst>
                <a:path w="306" h="467">
                  <a:moveTo>
                    <a:pt x="54" y="34"/>
                  </a:moveTo>
                  <a:lnTo>
                    <a:pt x="47" y="52"/>
                  </a:lnTo>
                  <a:lnTo>
                    <a:pt x="29" y="92"/>
                  </a:lnTo>
                  <a:lnTo>
                    <a:pt x="11" y="136"/>
                  </a:lnTo>
                  <a:lnTo>
                    <a:pt x="0" y="168"/>
                  </a:lnTo>
                  <a:lnTo>
                    <a:pt x="0" y="197"/>
                  </a:lnTo>
                  <a:lnTo>
                    <a:pt x="3" y="235"/>
                  </a:lnTo>
                  <a:lnTo>
                    <a:pt x="7" y="275"/>
                  </a:lnTo>
                  <a:lnTo>
                    <a:pt x="11" y="304"/>
                  </a:lnTo>
                  <a:lnTo>
                    <a:pt x="18" y="322"/>
                  </a:lnTo>
                  <a:lnTo>
                    <a:pt x="25" y="337"/>
                  </a:lnTo>
                  <a:lnTo>
                    <a:pt x="38" y="355"/>
                  </a:lnTo>
                  <a:lnTo>
                    <a:pt x="56" y="378"/>
                  </a:lnTo>
                  <a:lnTo>
                    <a:pt x="76" y="398"/>
                  </a:lnTo>
                  <a:lnTo>
                    <a:pt x="87" y="409"/>
                  </a:lnTo>
                  <a:lnTo>
                    <a:pt x="98" y="418"/>
                  </a:lnTo>
                  <a:lnTo>
                    <a:pt x="118" y="429"/>
                  </a:lnTo>
                  <a:lnTo>
                    <a:pt x="132" y="436"/>
                  </a:lnTo>
                  <a:lnTo>
                    <a:pt x="143" y="440"/>
                  </a:lnTo>
                  <a:lnTo>
                    <a:pt x="156" y="445"/>
                  </a:lnTo>
                  <a:lnTo>
                    <a:pt x="170" y="447"/>
                  </a:lnTo>
                  <a:lnTo>
                    <a:pt x="181" y="451"/>
                  </a:lnTo>
                  <a:lnTo>
                    <a:pt x="192" y="453"/>
                  </a:lnTo>
                  <a:lnTo>
                    <a:pt x="203" y="456"/>
                  </a:lnTo>
                  <a:lnTo>
                    <a:pt x="212" y="458"/>
                  </a:lnTo>
                  <a:lnTo>
                    <a:pt x="223" y="460"/>
                  </a:lnTo>
                  <a:lnTo>
                    <a:pt x="234" y="462"/>
                  </a:lnTo>
                  <a:lnTo>
                    <a:pt x="248" y="465"/>
                  </a:lnTo>
                  <a:lnTo>
                    <a:pt x="261" y="465"/>
                  </a:lnTo>
                  <a:lnTo>
                    <a:pt x="275" y="467"/>
                  </a:lnTo>
                  <a:lnTo>
                    <a:pt x="288" y="467"/>
                  </a:lnTo>
                  <a:lnTo>
                    <a:pt x="297" y="467"/>
                  </a:lnTo>
                  <a:lnTo>
                    <a:pt x="304" y="467"/>
                  </a:lnTo>
                  <a:lnTo>
                    <a:pt x="306" y="467"/>
                  </a:lnTo>
                  <a:lnTo>
                    <a:pt x="301" y="465"/>
                  </a:lnTo>
                  <a:lnTo>
                    <a:pt x="292" y="462"/>
                  </a:lnTo>
                  <a:lnTo>
                    <a:pt x="281" y="458"/>
                  </a:lnTo>
                  <a:lnTo>
                    <a:pt x="268" y="456"/>
                  </a:lnTo>
                  <a:lnTo>
                    <a:pt x="255" y="451"/>
                  </a:lnTo>
                  <a:lnTo>
                    <a:pt x="243" y="447"/>
                  </a:lnTo>
                  <a:lnTo>
                    <a:pt x="232" y="442"/>
                  </a:lnTo>
                  <a:lnTo>
                    <a:pt x="221" y="436"/>
                  </a:lnTo>
                  <a:lnTo>
                    <a:pt x="203" y="427"/>
                  </a:lnTo>
                  <a:lnTo>
                    <a:pt x="185" y="418"/>
                  </a:lnTo>
                  <a:lnTo>
                    <a:pt x="165" y="407"/>
                  </a:lnTo>
                  <a:lnTo>
                    <a:pt x="145" y="395"/>
                  </a:lnTo>
                  <a:lnTo>
                    <a:pt x="127" y="386"/>
                  </a:lnTo>
                  <a:lnTo>
                    <a:pt x="114" y="380"/>
                  </a:lnTo>
                  <a:lnTo>
                    <a:pt x="105" y="373"/>
                  </a:lnTo>
                  <a:lnTo>
                    <a:pt x="85" y="353"/>
                  </a:lnTo>
                  <a:lnTo>
                    <a:pt x="69" y="331"/>
                  </a:lnTo>
                  <a:lnTo>
                    <a:pt x="58" y="311"/>
                  </a:lnTo>
                  <a:lnTo>
                    <a:pt x="47" y="290"/>
                  </a:lnTo>
                  <a:lnTo>
                    <a:pt x="40" y="268"/>
                  </a:lnTo>
                  <a:lnTo>
                    <a:pt x="36" y="248"/>
                  </a:lnTo>
                  <a:lnTo>
                    <a:pt x="34" y="226"/>
                  </a:lnTo>
                  <a:lnTo>
                    <a:pt x="34" y="203"/>
                  </a:lnTo>
                  <a:lnTo>
                    <a:pt x="38" y="177"/>
                  </a:lnTo>
                  <a:lnTo>
                    <a:pt x="45" y="145"/>
                  </a:lnTo>
                  <a:lnTo>
                    <a:pt x="58" y="112"/>
                  </a:lnTo>
                  <a:lnTo>
                    <a:pt x="69" y="78"/>
                  </a:lnTo>
                  <a:lnTo>
                    <a:pt x="83" y="47"/>
                  </a:lnTo>
                  <a:lnTo>
                    <a:pt x="94" y="23"/>
                  </a:lnTo>
                  <a:lnTo>
                    <a:pt x="103" y="7"/>
                  </a:lnTo>
                  <a:lnTo>
                    <a:pt x="105" y="0"/>
                  </a:lnTo>
                  <a:lnTo>
                    <a:pt x="54" y="34"/>
                  </a:lnTo>
                  <a:close/>
                </a:path>
              </a:pathLst>
            </a:custGeom>
            <a:solidFill>
              <a:srgbClr val="FFFFFF"/>
            </a:solidFill>
            <a:ln w="9525">
              <a:noFill/>
              <a:round/>
              <a:headEnd/>
              <a:tailEnd/>
            </a:ln>
          </p:spPr>
          <p:txBody>
            <a:bodyPr/>
            <a:lstStyle/>
            <a:p>
              <a:endParaRPr lang="en-US"/>
            </a:p>
          </p:txBody>
        </p:sp>
        <p:sp>
          <p:nvSpPr>
            <p:cNvPr id="14462" name="Freeform 126"/>
            <p:cNvSpPr>
              <a:spLocks/>
            </p:cNvSpPr>
            <p:nvPr/>
          </p:nvSpPr>
          <p:spPr bwMode="auto">
            <a:xfrm>
              <a:off x="4672" y="2674"/>
              <a:ext cx="224" cy="88"/>
            </a:xfrm>
            <a:custGeom>
              <a:avLst/>
              <a:gdLst/>
              <a:ahLst/>
              <a:cxnLst>
                <a:cxn ang="0">
                  <a:pos x="87" y="12"/>
                </a:cxn>
                <a:cxn ang="0">
                  <a:pos x="16" y="74"/>
                </a:cxn>
                <a:cxn ang="0">
                  <a:pos x="13" y="81"/>
                </a:cxn>
                <a:cxn ang="0">
                  <a:pos x="9" y="94"/>
                </a:cxn>
                <a:cxn ang="0">
                  <a:pos x="2" y="110"/>
                </a:cxn>
                <a:cxn ang="0">
                  <a:pos x="0" y="123"/>
                </a:cxn>
                <a:cxn ang="0">
                  <a:pos x="4" y="130"/>
                </a:cxn>
                <a:cxn ang="0">
                  <a:pos x="18" y="130"/>
                </a:cxn>
                <a:cxn ang="0">
                  <a:pos x="29" y="130"/>
                </a:cxn>
                <a:cxn ang="0">
                  <a:pos x="33" y="130"/>
                </a:cxn>
                <a:cxn ang="0">
                  <a:pos x="33" y="128"/>
                </a:cxn>
                <a:cxn ang="0">
                  <a:pos x="38" y="119"/>
                </a:cxn>
                <a:cxn ang="0">
                  <a:pos x="45" y="108"/>
                </a:cxn>
                <a:cxn ang="0">
                  <a:pos x="56" y="94"/>
                </a:cxn>
                <a:cxn ang="0">
                  <a:pos x="65" y="85"/>
                </a:cxn>
                <a:cxn ang="0">
                  <a:pos x="76" y="76"/>
                </a:cxn>
                <a:cxn ang="0">
                  <a:pos x="89" y="67"/>
                </a:cxn>
                <a:cxn ang="0">
                  <a:pos x="105" y="58"/>
                </a:cxn>
                <a:cxn ang="0">
                  <a:pos x="118" y="50"/>
                </a:cxn>
                <a:cxn ang="0">
                  <a:pos x="134" y="43"/>
                </a:cxn>
                <a:cxn ang="0">
                  <a:pos x="149" y="38"/>
                </a:cxn>
                <a:cxn ang="0">
                  <a:pos x="165" y="36"/>
                </a:cxn>
                <a:cxn ang="0">
                  <a:pos x="183" y="36"/>
                </a:cxn>
                <a:cxn ang="0">
                  <a:pos x="205" y="36"/>
                </a:cxn>
                <a:cxn ang="0">
                  <a:pos x="232" y="34"/>
                </a:cxn>
                <a:cxn ang="0">
                  <a:pos x="261" y="32"/>
                </a:cxn>
                <a:cxn ang="0">
                  <a:pos x="285" y="32"/>
                </a:cxn>
                <a:cxn ang="0">
                  <a:pos x="308" y="29"/>
                </a:cxn>
                <a:cxn ang="0">
                  <a:pos x="323" y="29"/>
                </a:cxn>
                <a:cxn ang="0">
                  <a:pos x="328" y="29"/>
                </a:cxn>
                <a:cxn ang="0">
                  <a:pos x="245" y="0"/>
                </a:cxn>
                <a:cxn ang="0">
                  <a:pos x="87" y="12"/>
                </a:cxn>
              </a:cxnLst>
              <a:rect l="0" t="0" r="r" b="b"/>
              <a:pathLst>
                <a:path w="328" h="130">
                  <a:moveTo>
                    <a:pt x="87" y="12"/>
                  </a:moveTo>
                  <a:lnTo>
                    <a:pt x="16" y="74"/>
                  </a:lnTo>
                  <a:lnTo>
                    <a:pt x="13" y="81"/>
                  </a:lnTo>
                  <a:lnTo>
                    <a:pt x="9" y="94"/>
                  </a:lnTo>
                  <a:lnTo>
                    <a:pt x="2" y="110"/>
                  </a:lnTo>
                  <a:lnTo>
                    <a:pt x="0" y="123"/>
                  </a:lnTo>
                  <a:lnTo>
                    <a:pt x="4" y="130"/>
                  </a:lnTo>
                  <a:lnTo>
                    <a:pt x="18" y="130"/>
                  </a:lnTo>
                  <a:lnTo>
                    <a:pt x="29" y="130"/>
                  </a:lnTo>
                  <a:lnTo>
                    <a:pt x="33" y="130"/>
                  </a:lnTo>
                  <a:lnTo>
                    <a:pt x="33" y="128"/>
                  </a:lnTo>
                  <a:lnTo>
                    <a:pt x="38" y="119"/>
                  </a:lnTo>
                  <a:lnTo>
                    <a:pt x="45" y="108"/>
                  </a:lnTo>
                  <a:lnTo>
                    <a:pt x="56" y="94"/>
                  </a:lnTo>
                  <a:lnTo>
                    <a:pt x="65" y="85"/>
                  </a:lnTo>
                  <a:lnTo>
                    <a:pt x="76" y="76"/>
                  </a:lnTo>
                  <a:lnTo>
                    <a:pt x="89" y="67"/>
                  </a:lnTo>
                  <a:lnTo>
                    <a:pt x="105" y="58"/>
                  </a:lnTo>
                  <a:lnTo>
                    <a:pt x="118" y="50"/>
                  </a:lnTo>
                  <a:lnTo>
                    <a:pt x="134" y="43"/>
                  </a:lnTo>
                  <a:lnTo>
                    <a:pt x="149" y="38"/>
                  </a:lnTo>
                  <a:lnTo>
                    <a:pt x="165" y="36"/>
                  </a:lnTo>
                  <a:lnTo>
                    <a:pt x="183" y="36"/>
                  </a:lnTo>
                  <a:lnTo>
                    <a:pt x="205" y="36"/>
                  </a:lnTo>
                  <a:lnTo>
                    <a:pt x="232" y="34"/>
                  </a:lnTo>
                  <a:lnTo>
                    <a:pt x="261" y="32"/>
                  </a:lnTo>
                  <a:lnTo>
                    <a:pt x="285" y="32"/>
                  </a:lnTo>
                  <a:lnTo>
                    <a:pt x="308" y="29"/>
                  </a:lnTo>
                  <a:lnTo>
                    <a:pt x="323" y="29"/>
                  </a:lnTo>
                  <a:lnTo>
                    <a:pt x="328" y="29"/>
                  </a:lnTo>
                  <a:lnTo>
                    <a:pt x="245" y="0"/>
                  </a:lnTo>
                  <a:lnTo>
                    <a:pt x="87" y="12"/>
                  </a:lnTo>
                  <a:close/>
                </a:path>
              </a:pathLst>
            </a:custGeom>
            <a:solidFill>
              <a:srgbClr val="FFFFFF"/>
            </a:solidFill>
            <a:ln w="9525">
              <a:noFill/>
              <a:round/>
              <a:headEnd/>
              <a:tailEnd/>
            </a:ln>
          </p:spPr>
          <p:txBody>
            <a:bodyPr/>
            <a:lstStyle/>
            <a:p>
              <a:endParaRPr lang="en-US"/>
            </a:p>
          </p:txBody>
        </p:sp>
        <p:sp>
          <p:nvSpPr>
            <p:cNvPr id="14463" name="Freeform 127"/>
            <p:cNvSpPr>
              <a:spLocks/>
            </p:cNvSpPr>
            <p:nvPr/>
          </p:nvSpPr>
          <p:spPr bwMode="auto">
            <a:xfrm>
              <a:off x="4883" y="2641"/>
              <a:ext cx="86" cy="61"/>
            </a:xfrm>
            <a:custGeom>
              <a:avLst/>
              <a:gdLst/>
              <a:ahLst/>
              <a:cxnLst>
                <a:cxn ang="0">
                  <a:pos x="40" y="0"/>
                </a:cxn>
                <a:cxn ang="0">
                  <a:pos x="29" y="16"/>
                </a:cxn>
                <a:cxn ang="0">
                  <a:pos x="15" y="38"/>
                </a:cxn>
                <a:cxn ang="0">
                  <a:pos x="4" y="56"/>
                </a:cxn>
                <a:cxn ang="0">
                  <a:pos x="0" y="65"/>
                </a:cxn>
                <a:cxn ang="0">
                  <a:pos x="4" y="69"/>
                </a:cxn>
                <a:cxn ang="0">
                  <a:pos x="15" y="81"/>
                </a:cxn>
                <a:cxn ang="0">
                  <a:pos x="29" y="90"/>
                </a:cxn>
                <a:cxn ang="0">
                  <a:pos x="40" y="87"/>
                </a:cxn>
                <a:cxn ang="0">
                  <a:pos x="49" y="81"/>
                </a:cxn>
                <a:cxn ang="0">
                  <a:pos x="60" y="72"/>
                </a:cxn>
                <a:cxn ang="0">
                  <a:pos x="76" y="63"/>
                </a:cxn>
                <a:cxn ang="0">
                  <a:pos x="91" y="54"/>
                </a:cxn>
                <a:cxn ang="0">
                  <a:pos x="105" y="47"/>
                </a:cxn>
                <a:cxn ang="0">
                  <a:pos x="116" y="40"/>
                </a:cxn>
                <a:cxn ang="0">
                  <a:pos x="125" y="38"/>
                </a:cxn>
                <a:cxn ang="0">
                  <a:pos x="127" y="36"/>
                </a:cxn>
                <a:cxn ang="0">
                  <a:pos x="40" y="0"/>
                </a:cxn>
              </a:cxnLst>
              <a:rect l="0" t="0" r="r" b="b"/>
              <a:pathLst>
                <a:path w="127" h="90">
                  <a:moveTo>
                    <a:pt x="40" y="0"/>
                  </a:moveTo>
                  <a:lnTo>
                    <a:pt x="29" y="16"/>
                  </a:lnTo>
                  <a:lnTo>
                    <a:pt x="15" y="38"/>
                  </a:lnTo>
                  <a:lnTo>
                    <a:pt x="4" y="56"/>
                  </a:lnTo>
                  <a:lnTo>
                    <a:pt x="0" y="65"/>
                  </a:lnTo>
                  <a:lnTo>
                    <a:pt x="4" y="69"/>
                  </a:lnTo>
                  <a:lnTo>
                    <a:pt x="15" y="81"/>
                  </a:lnTo>
                  <a:lnTo>
                    <a:pt x="29" y="90"/>
                  </a:lnTo>
                  <a:lnTo>
                    <a:pt x="40" y="87"/>
                  </a:lnTo>
                  <a:lnTo>
                    <a:pt x="49" y="81"/>
                  </a:lnTo>
                  <a:lnTo>
                    <a:pt x="60" y="72"/>
                  </a:lnTo>
                  <a:lnTo>
                    <a:pt x="76" y="63"/>
                  </a:lnTo>
                  <a:lnTo>
                    <a:pt x="91" y="54"/>
                  </a:lnTo>
                  <a:lnTo>
                    <a:pt x="105" y="47"/>
                  </a:lnTo>
                  <a:lnTo>
                    <a:pt x="116" y="40"/>
                  </a:lnTo>
                  <a:lnTo>
                    <a:pt x="125" y="38"/>
                  </a:lnTo>
                  <a:lnTo>
                    <a:pt x="127" y="36"/>
                  </a:lnTo>
                  <a:lnTo>
                    <a:pt x="40" y="0"/>
                  </a:lnTo>
                  <a:close/>
                </a:path>
              </a:pathLst>
            </a:custGeom>
            <a:solidFill>
              <a:srgbClr val="FFFFFF"/>
            </a:solidFill>
            <a:ln w="9525">
              <a:noFill/>
              <a:round/>
              <a:headEnd/>
              <a:tailEnd/>
            </a:ln>
          </p:spPr>
          <p:txBody>
            <a:bodyPr/>
            <a:lstStyle/>
            <a:p>
              <a:endParaRPr lang="en-US"/>
            </a:p>
          </p:txBody>
        </p:sp>
        <p:sp>
          <p:nvSpPr>
            <p:cNvPr id="14464" name="Freeform 128"/>
            <p:cNvSpPr>
              <a:spLocks/>
            </p:cNvSpPr>
            <p:nvPr/>
          </p:nvSpPr>
          <p:spPr bwMode="auto">
            <a:xfrm>
              <a:off x="4913" y="2605"/>
              <a:ext cx="170" cy="91"/>
            </a:xfrm>
            <a:custGeom>
              <a:avLst/>
              <a:gdLst/>
              <a:ahLst/>
              <a:cxnLst>
                <a:cxn ang="0">
                  <a:pos x="54" y="69"/>
                </a:cxn>
                <a:cxn ang="0">
                  <a:pos x="65" y="67"/>
                </a:cxn>
                <a:cxn ang="0">
                  <a:pos x="78" y="60"/>
                </a:cxn>
                <a:cxn ang="0">
                  <a:pos x="92" y="53"/>
                </a:cxn>
                <a:cxn ang="0">
                  <a:pos x="110" y="49"/>
                </a:cxn>
                <a:cxn ang="0">
                  <a:pos x="121" y="49"/>
                </a:cxn>
                <a:cxn ang="0">
                  <a:pos x="134" y="51"/>
                </a:cxn>
                <a:cxn ang="0">
                  <a:pos x="148" y="53"/>
                </a:cxn>
                <a:cxn ang="0">
                  <a:pos x="159" y="58"/>
                </a:cxn>
                <a:cxn ang="0">
                  <a:pos x="170" y="62"/>
                </a:cxn>
                <a:cxn ang="0">
                  <a:pos x="179" y="64"/>
                </a:cxn>
                <a:cxn ang="0">
                  <a:pos x="185" y="69"/>
                </a:cxn>
                <a:cxn ang="0">
                  <a:pos x="188" y="69"/>
                </a:cxn>
                <a:cxn ang="0">
                  <a:pos x="250" y="134"/>
                </a:cxn>
                <a:cxn ang="0">
                  <a:pos x="221" y="58"/>
                </a:cxn>
                <a:cxn ang="0">
                  <a:pos x="114" y="0"/>
                </a:cxn>
                <a:cxn ang="0">
                  <a:pos x="58" y="11"/>
                </a:cxn>
                <a:cxn ang="0">
                  <a:pos x="0" y="58"/>
                </a:cxn>
                <a:cxn ang="0">
                  <a:pos x="54" y="69"/>
                </a:cxn>
              </a:cxnLst>
              <a:rect l="0" t="0" r="r" b="b"/>
              <a:pathLst>
                <a:path w="250" h="134">
                  <a:moveTo>
                    <a:pt x="54" y="69"/>
                  </a:moveTo>
                  <a:lnTo>
                    <a:pt x="65" y="67"/>
                  </a:lnTo>
                  <a:lnTo>
                    <a:pt x="78" y="60"/>
                  </a:lnTo>
                  <a:lnTo>
                    <a:pt x="92" y="53"/>
                  </a:lnTo>
                  <a:lnTo>
                    <a:pt x="110" y="49"/>
                  </a:lnTo>
                  <a:lnTo>
                    <a:pt x="121" y="49"/>
                  </a:lnTo>
                  <a:lnTo>
                    <a:pt x="134" y="51"/>
                  </a:lnTo>
                  <a:lnTo>
                    <a:pt x="148" y="53"/>
                  </a:lnTo>
                  <a:lnTo>
                    <a:pt x="159" y="58"/>
                  </a:lnTo>
                  <a:lnTo>
                    <a:pt x="170" y="62"/>
                  </a:lnTo>
                  <a:lnTo>
                    <a:pt x="179" y="64"/>
                  </a:lnTo>
                  <a:lnTo>
                    <a:pt x="185" y="69"/>
                  </a:lnTo>
                  <a:lnTo>
                    <a:pt x="188" y="69"/>
                  </a:lnTo>
                  <a:lnTo>
                    <a:pt x="250" y="134"/>
                  </a:lnTo>
                  <a:lnTo>
                    <a:pt x="221" y="58"/>
                  </a:lnTo>
                  <a:lnTo>
                    <a:pt x="114" y="0"/>
                  </a:lnTo>
                  <a:lnTo>
                    <a:pt x="58" y="11"/>
                  </a:lnTo>
                  <a:lnTo>
                    <a:pt x="0" y="58"/>
                  </a:lnTo>
                  <a:lnTo>
                    <a:pt x="54" y="69"/>
                  </a:lnTo>
                  <a:close/>
                </a:path>
              </a:pathLst>
            </a:custGeom>
            <a:solidFill>
              <a:srgbClr val="FFFFFF"/>
            </a:solidFill>
            <a:ln w="9525">
              <a:noFill/>
              <a:round/>
              <a:headEnd/>
              <a:tailEnd/>
            </a:ln>
          </p:spPr>
          <p:txBody>
            <a:bodyPr/>
            <a:lstStyle/>
            <a:p>
              <a:endParaRPr lang="en-US"/>
            </a:p>
          </p:txBody>
        </p:sp>
        <p:sp>
          <p:nvSpPr>
            <p:cNvPr id="14465" name="Freeform 129"/>
            <p:cNvSpPr>
              <a:spLocks/>
            </p:cNvSpPr>
            <p:nvPr/>
          </p:nvSpPr>
          <p:spPr bwMode="auto">
            <a:xfrm>
              <a:off x="3715" y="3310"/>
              <a:ext cx="66" cy="337"/>
            </a:xfrm>
            <a:custGeom>
              <a:avLst/>
              <a:gdLst/>
              <a:ahLst/>
              <a:cxnLst>
                <a:cxn ang="0">
                  <a:pos x="0" y="38"/>
                </a:cxn>
                <a:cxn ang="0">
                  <a:pos x="40" y="477"/>
                </a:cxn>
                <a:cxn ang="0">
                  <a:pos x="96" y="500"/>
                </a:cxn>
                <a:cxn ang="0">
                  <a:pos x="36" y="0"/>
                </a:cxn>
                <a:cxn ang="0">
                  <a:pos x="0" y="38"/>
                </a:cxn>
              </a:cxnLst>
              <a:rect l="0" t="0" r="r" b="b"/>
              <a:pathLst>
                <a:path w="96" h="500">
                  <a:moveTo>
                    <a:pt x="0" y="38"/>
                  </a:moveTo>
                  <a:lnTo>
                    <a:pt x="40" y="477"/>
                  </a:lnTo>
                  <a:lnTo>
                    <a:pt x="96" y="500"/>
                  </a:lnTo>
                  <a:lnTo>
                    <a:pt x="36" y="0"/>
                  </a:lnTo>
                  <a:lnTo>
                    <a:pt x="0" y="38"/>
                  </a:lnTo>
                  <a:close/>
                </a:path>
              </a:pathLst>
            </a:custGeom>
            <a:solidFill>
              <a:srgbClr val="FFFFFF"/>
            </a:solidFill>
            <a:ln w="9525">
              <a:noFill/>
              <a:round/>
              <a:headEnd/>
              <a:tailEnd/>
            </a:ln>
          </p:spPr>
          <p:txBody>
            <a:bodyPr/>
            <a:lstStyle/>
            <a:p>
              <a:endParaRPr lang="en-US"/>
            </a:p>
          </p:txBody>
        </p:sp>
        <p:sp>
          <p:nvSpPr>
            <p:cNvPr id="14466" name="Freeform 130"/>
            <p:cNvSpPr>
              <a:spLocks/>
            </p:cNvSpPr>
            <p:nvPr/>
          </p:nvSpPr>
          <p:spPr bwMode="auto">
            <a:xfrm>
              <a:off x="3755" y="3330"/>
              <a:ext cx="73" cy="58"/>
            </a:xfrm>
            <a:custGeom>
              <a:avLst/>
              <a:gdLst/>
              <a:ahLst/>
              <a:cxnLst>
                <a:cxn ang="0">
                  <a:pos x="11" y="71"/>
                </a:cxn>
                <a:cxn ang="0">
                  <a:pos x="16" y="51"/>
                </a:cxn>
                <a:cxn ang="0">
                  <a:pos x="27" y="35"/>
                </a:cxn>
                <a:cxn ang="0">
                  <a:pos x="45" y="24"/>
                </a:cxn>
                <a:cxn ang="0">
                  <a:pos x="67" y="20"/>
                </a:cxn>
                <a:cxn ang="0">
                  <a:pos x="78" y="22"/>
                </a:cxn>
                <a:cxn ang="0">
                  <a:pos x="90" y="24"/>
                </a:cxn>
                <a:cxn ang="0">
                  <a:pos x="98" y="29"/>
                </a:cxn>
                <a:cxn ang="0">
                  <a:pos x="107" y="35"/>
                </a:cxn>
                <a:cxn ang="0">
                  <a:pos x="101" y="22"/>
                </a:cxn>
                <a:cxn ang="0">
                  <a:pos x="87" y="11"/>
                </a:cxn>
                <a:cxn ang="0">
                  <a:pos x="72" y="2"/>
                </a:cxn>
                <a:cxn ang="0">
                  <a:pos x="54" y="0"/>
                </a:cxn>
                <a:cxn ang="0">
                  <a:pos x="34" y="4"/>
                </a:cxn>
                <a:cxn ang="0">
                  <a:pos x="16" y="15"/>
                </a:cxn>
                <a:cxn ang="0">
                  <a:pos x="5" y="31"/>
                </a:cxn>
                <a:cxn ang="0">
                  <a:pos x="0" y="51"/>
                </a:cxn>
                <a:cxn ang="0">
                  <a:pos x="0" y="60"/>
                </a:cxn>
                <a:cxn ang="0">
                  <a:pos x="5" y="71"/>
                </a:cxn>
                <a:cxn ang="0">
                  <a:pos x="7" y="80"/>
                </a:cxn>
                <a:cxn ang="0">
                  <a:pos x="14" y="87"/>
                </a:cxn>
                <a:cxn ang="0">
                  <a:pos x="14" y="82"/>
                </a:cxn>
                <a:cxn ang="0">
                  <a:pos x="14" y="80"/>
                </a:cxn>
                <a:cxn ang="0">
                  <a:pos x="11" y="76"/>
                </a:cxn>
                <a:cxn ang="0">
                  <a:pos x="11" y="71"/>
                </a:cxn>
              </a:cxnLst>
              <a:rect l="0" t="0" r="r" b="b"/>
              <a:pathLst>
                <a:path w="107" h="87">
                  <a:moveTo>
                    <a:pt x="11" y="71"/>
                  </a:moveTo>
                  <a:lnTo>
                    <a:pt x="16" y="51"/>
                  </a:lnTo>
                  <a:lnTo>
                    <a:pt x="27" y="35"/>
                  </a:lnTo>
                  <a:lnTo>
                    <a:pt x="45" y="24"/>
                  </a:lnTo>
                  <a:lnTo>
                    <a:pt x="67" y="20"/>
                  </a:lnTo>
                  <a:lnTo>
                    <a:pt x="78" y="22"/>
                  </a:lnTo>
                  <a:lnTo>
                    <a:pt x="90" y="24"/>
                  </a:lnTo>
                  <a:lnTo>
                    <a:pt x="98" y="29"/>
                  </a:lnTo>
                  <a:lnTo>
                    <a:pt x="107" y="35"/>
                  </a:lnTo>
                  <a:lnTo>
                    <a:pt x="101" y="22"/>
                  </a:lnTo>
                  <a:lnTo>
                    <a:pt x="87" y="11"/>
                  </a:lnTo>
                  <a:lnTo>
                    <a:pt x="72" y="2"/>
                  </a:lnTo>
                  <a:lnTo>
                    <a:pt x="54" y="0"/>
                  </a:lnTo>
                  <a:lnTo>
                    <a:pt x="34" y="4"/>
                  </a:lnTo>
                  <a:lnTo>
                    <a:pt x="16" y="15"/>
                  </a:lnTo>
                  <a:lnTo>
                    <a:pt x="5" y="31"/>
                  </a:lnTo>
                  <a:lnTo>
                    <a:pt x="0" y="51"/>
                  </a:lnTo>
                  <a:lnTo>
                    <a:pt x="0" y="60"/>
                  </a:lnTo>
                  <a:lnTo>
                    <a:pt x="5" y="71"/>
                  </a:lnTo>
                  <a:lnTo>
                    <a:pt x="7" y="80"/>
                  </a:lnTo>
                  <a:lnTo>
                    <a:pt x="14" y="87"/>
                  </a:lnTo>
                  <a:lnTo>
                    <a:pt x="14" y="82"/>
                  </a:lnTo>
                  <a:lnTo>
                    <a:pt x="14" y="80"/>
                  </a:lnTo>
                  <a:lnTo>
                    <a:pt x="11" y="76"/>
                  </a:lnTo>
                  <a:lnTo>
                    <a:pt x="11" y="71"/>
                  </a:lnTo>
                  <a:close/>
                </a:path>
              </a:pathLst>
            </a:custGeom>
            <a:solidFill>
              <a:srgbClr val="FFFFFF"/>
            </a:solidFill>
            <a:ln w="9525">
              <a:noFill/>
              <a:round/>
              <a:headEnd/>
              <a:tailEnd/>
            </a:ln>
          </p:spPr>
          <p:txBody>
            <a:bodyPr/>
            <a:lstStyle/>
            <a:p>
              <a:endParaRPr lang="en-US"/>
            </a:p>
          </p:txBody>
        </p:sp>
        <p:sp>
          <p:nvSpPr>
            <p:cNvPr id="14467" name="Freeform 131"/>
            <p:cNvSpPr>
              <a:spLocks/>
            </p:cNvSpPr>
            <p:nvPr/>
          </p:nvSpPr>
          <p:spPr bwMode="auto">
            <a:xfrm>
              <a:off x="3996" y="3298"/>
              <a:ext cx="74" cy="59"/>
            </a:xfrm>
            <a:custGeom>
              <a:avLst/>
              <a:gdLst/>
              <a:ahLst/>
              <a:cxnLst>
                <a:cxn ang="0">
                  <a:pos x="13" y="71"/>
                </a:cxn>
                <a:cxn ang="0">
                  <a:pos x="18" y="51"/>
                </a:cxn>
                <a:cxn ang="0">
                  <a:pos x="29" y="36"/>
                </a:cxn>
                <a:cxn ang="0">
                  <a:pos x="47" y="24"/>
                </a:cxn>
                <a:cxn ang="0">
                  <a:pos x="69" y="20"/>
                </a:cxn>
                <a:cxn ang="0">
                  <a:pos x="80" y="22"/>
                </a:cxn>
                <a:cxn ang="0">
                  <a:pos x="91" y="24"/>
                </a:cxn>
                <a:cxn ang="0">
                  <a:pos x="100" y="29"/>
                </a:cxn>
                <a:cxn ang="0">
                  <a:pos x="109" y="36"/>
                </a:cxn>
                <a:cxn ang="0">
                  <a:pos x="102" y="22"/>
                </a:cxn>
                <a:cxn ang="0">
                  <a:pos x="89" y="11"/>
                </a:cxn>
                <a:cxn ang="0">
                  <a:pos x="73" y="2"/>
                </a:cxn>
                <a:cxn ang="0">
                  <a:pos x="55" y="0"/>
                </a:cxn>
                <a:cxn ang="0">
                  <a:pos x="33" y="4"/>
                </a:cxn>
                <a:cxn ang="0">
                  <a:pos x="15" y="15"/>
                </a:cxn>
                <a:cxn ang="0">
                  <a:pos x="4" y="31"/>
                </a:cxn>
                <a:cxn ang="0">
                  <a:pos x="0" y="51"/>
                </a:cxn>
                <a:cxn ang="0">
                  <a:pos x="2" y="60"/>
                </a:cxn>
                <a:cxn ang="0">
                  <a:pos x="4" y="71"/>
                </a:cxn>
                <a:cxn ang="0">
                  <a:pos x="9" y="80"/>
                </a:cxn>
                <a:cxn ang="0">
                  <a:pos x="15" y="87"/>
                </a:cxn>
                <a:cxn ang="0">
                  <a:pos x="13" y="82"/>
                </a:cxn>
                <a:cxn ang="0">
                  <a:pos x="13" y="80"/>
                </a:cxn>
                <a:cxn ang="0">
                  <a:pos x="13" y="76"/>
                </a:cxn>
                <a:cxn ang="0">
                  <a:pos x="13" y="71"/>
                </a:cxn>
              </a:cxnLst>
              <a:rect l="0" t="0" r="r" b="b"/>
              <a:pathLst>
                <a:path w="109" h="87">
                  <a:moveTo>
                    <a:pt x="13" y="71"/>
                  </a:moveTo>
                  <a:lnTo>
                    <a:pt x="18" y="51"/>
                  </a:lnTo>
                  <a:lnTo>
                    <a:pt x="29" y="36"/>
                  </a:lnTo>
                  <a:lnTo>
                    <a:pt x="47" y="24"/>
                  </a:lnTo>
                  <a:lnTo>
                    <a:pt x="69" y="20"/>
                  </a:lnTo>
                  <a:lnTo>
                    <a:pt x="80" y="22"/>
                  </a:lnTo>
                  <a:lnTo>
                    <a:pt x="91" y="24"/>
                  </a:lnTo>
                  <a:lnTo>
                    <a:pt x="100" y="29"/>
                  </a:lnTo>
                  <a:lnTo>
                    <a:pt x="109" y="36"/>
                  </a:lnTo>
                  <a:lnTo>
                    <a:pt x="102" y="22"/>
                  </a:lnTo>
                  <a:lnTo>
                    <a:pt x="89" y="11"/>
                  </a:lnTo>
                  <a:lnTo>
                    <a:pt x="73" y="2"/>
                  </a:lnTo>
                  <a:lnTo>
                    <a:pt x="55" y="0"/>
                  </a:lnTo>
                  <a:lnTo>
                    <a:pt x="33" y="4"/>
                  </a:lnTo>
                  <a:lnTo>
                    <a:pt x="15" y="15"/>
                  </a:lnTo>
                  <a:lnTo>
                    <a:pt x="4" y="31"/>
                  </a:lnTo>
                  <a:lnTo>
                    <a:pt x="0" y="51"/>
                  </a:lnTo>
                  <a:lnTo>
                    <a:pt x="2" y="60"/>
                  </a:lnTo>
                  <a:lnTo>
                    <a:pt x="4" y="71"/>
                  </a:lnTo>
                  <a:lnTo>
                    <a:pt x="9" y="80"/>
                  </a:lnTo>
                  <a:lnTo>
                    <a:pt x="15" y="87"/>
                  </a:lnTo>
                  <a:lnTo>
                    <a:pt x="13" y="82"/>
                  </a:lnTo>
                  <a:lnTo>
                    <a:pt x="13" y="80"/>
                  </a:lnTo>
                  <a:lnTo>
                    <a:pt x="13" y="76"/>
                  </a:lnTo>
                  <a:lnTo>
                    <a:pt x="13" y="71"/>
                  </a:lnTo>
                  <a:close/>
                </a:path>
              </a:pathLst>
            </a:custGeom>
            <a:solidFill>
              <a:srgbClr val="FFFFFF"/>
            </a:solidFill>
            <a:ln w="9525">
              <a:noFill/>
              <a:round/>
              <a:headEnd/>
              <a:tailEnd/>
            </a:ln>
          </p:spPr>
          <p:txBody>
            <a:bodyPr/>
            <a:lstStyle/>
            <a:p>
              <a:endParaRPr lang="en-US"/>
            </a:p>
          </p:txBody>
        </p:sp>
        <p:sp>
          <p:nvSpPr>
            <p:cNvPr id="14468" name="Freeform 132"/>
            <p:cNvSpPr>
              <a:spLocks/>
            </p:cNvSpPr>
            <p:nvPr/>
          </p:nvSpPr>
          <p:spPr bwMode="auto">
            <a:xfrm>
              <a:off x="4613" y="2598"/>
              <a:ext cx="547" cy="571"/>
            </a:xfrm>
            <a:custGeom>
              <a:avLst/>
              <a:gdLst/>
              <a:ahLst/>
              <a:cxnLst>
                <a:cxn ang="0">
                  <a:pos x="761" y="232"/>
                </a:cxn>
                <a:cxn ang="0">
                  <a:pos x="711" y="216"/>
                </a:cxn>
                <a:cxn ang="0">
                  <a:pos x="680" y="145"/>
                </a:cxn>
                <a:cxn ang="0">
                  <a:pos x="609" y="49"/>
                </a:cxn>
                <a:cxn ang="0">
                  <a:pos x="517" y="37"/>
                </a:cxn>
                <a:cxn ang="0">
                  <a:pos x="486" y="69"/>
                </a:cxn>
                <a:cxn ang="0">
                  <a:pos x="553" y="96"/>
                </a:cxn>
                <a:cxn ang="0">
                  <a:pos x="582" y="163"/>
                </a:cxn>
                <a:cxn ang="0">
                  <a:pos x="638" y="238"/>
                </a:cxn>
                <a:cxn ang="0">
                  <a:pos x="698" y="308"/>
                </a:cxn>
                <a:cxn ang="0">
                  <a:pos x="769" y="294"/>
                </a:cxn>
                <a:cxn ang="0">
                  <a:pos x="792" y="221"/>
                </a:cxn>
                <a:cxn ang="0">
                  <a:pos x="761" y="343"/>
                </a:cxn>
                <a:cxn ang="0">
                  <a:pos x="691" y="361"/>
                </a:cxn>
                <a:cxn ang="0">
                  <a:pos x="674" y="477"/>
                </a:cxn>
                <a:cxn ang="0">
                  <a:pos x="607" y="544"/>
                </a:cxn>
                <a:cxn ang="0">
                  <a:pos x="522" y="665"/>
                </a:cxn>
                <a:cxn ang="0">
                  <a:pos x="393" y="730"/>
                </a:cxn>
                <a:cxn ang="0">
                  <a:pos x="283" y="734"/>
                </a:cxn>
                <a:cxn ang="0">
                  <a:pos x="214" y="834"/>
                </a:cxn>
                <a:cxn ang="0">
                  <a:pos x="196" y="721"/>
                </a:cxn>
                <a:cxn ang="0">
                  <a:pos x="143" y="698"/>
                </a:cxn>
                <a:cxn ang="0">
                  <a:pos x="49" y="618"/>
                </a:cxn>
                <a:cxn ang="0">
                  <a:pos x="0" y="442"/>
                </a:cxn>
                <a:cxn ang="0">
                  <a:pos x="60" y="276"/>
                </a:cxn>
                <a:cxn ang="0">
                  <a:pos x="78" y="185"/>
                </a:cxn>
                <a:cxn ang="0">
                  <a:pos x="198" y="111"/>
                </a:cxn>
                <a:cxn ang="0">
                  <a:pos x="393" y="129"/>
                </a:cxn>
                <a:cxn ang="0">
                  <a:pos x="319" y="127"/>
                </a:cxn>
                <a:cxn ang="0">
                  <a:pos x="174" y="149"/>
                </a:cxn>
                <a:cxn ang="0">
                  <a:pos x="107" y="214"/>
                </a:cxn>
                <a:cxn ang="0">
                  <a:pos x="136" y="227"/>
                </a:cxn>
                <a:cxn ang="0">
                  <a:pos x="227" y="198"/>
                </a:cxn>
                <a:cxn ang="0">
                  <a:pos x="453" y="243"/>
                </a:cxn>
                <a:cxn ang="0">
                  <a:pos x="553" y="375"/>
                </a:cxn>
                <a:cxn ang="0">
                  <a:pos x="479" y="303"/>
                </a:cxn>
                <a:cxn ang="0">
                  <a:pos x="301" y="238"/>
                </a:cxn>
                <a:cxn ang="0">
                  <a:pos x="134" y="261"/>
                </a:cxn>
                <a:cxn ang="0">
                  <a:pos x="36" y="435"/>
                </a:cxn>
                <a:cxn ang="0">
                  <a:pos x="87" y="616"/>
                </a:cxn>
                <a:cxn ang="0">
                  <a:pos x="277" y="701"/>
                </a:cxn>
                <a:cxn ang="0">
                  <a:pos x="475" y="665"/>
                </a:cxn>
                <a:cxn ang="0">
                  <a:pos x="551" y="578"/>
                </a:cxn>
                <a:cxn ang="0">
                  <a:pos x="609" y="513"/>
                </a:cxn>
                <a:cxn ang="0">
                  <a:pos x="600" y="421"/>
                </a:cxn>
                <a:cxn ang="0">
                  <a:pos x="558" y="413"/>
                </a:cxn>
                <a:cxn ang="0">
                  <a:pos x="611" y="397"/>
                </a:cxn>
                <a:cxn ang="0">
                  <a:pos x="647" y="433"/>
                </a:cxn>
                <a:cxn ang="0">
                  <a:pos x="640" y="294"/>
                </a:cxn>
                <a:cxn ang="0">
                  <a:pos x="520" y="178"/>
                </a:cxn>
                <a:cxn ang="0">
                  <a:pos x="533" y="156"/>
                </a:cxn>
                <a:cxn ang="0">
                  <a:pos x="533" y="113"/>
                </a:cxn>
                <a:cxn ang="0">
                  <a:pos x="475" y="102"/>
                </a:cxn>
                <a:cxn ang="0">
                  <a:pos x="430" y="118"/>
                </a:cxn>
                <a:cxn ang="0">
                  <a:pos x="448" y="44"/>
                </a:cxn>
                <a:cxn ang="0">
                  <a:pos x="558" y="0"/>
                </a:cxn>
                <a:cxn ang="0">
                  <a:pos x="656" y="26"/>
                </a:cxn>
                <a:cxn ang="0">
                  <a:pos x="705" y="89"/>
                </a:cxn>
              </a:cxnLst>
              <a:rect l="0" t="0" r="r" b="b"/>
              <a:pathLst>
                <a:path w="801" h="848">
                  <a:moveTo>
                    <a:pt x="709" y="102"/>
                  </a:moveTo>
                  <a:lnTo>
                    <a:pt x="725" y="178"/>
                  </a:lnTo>
                  <a:lnTo>
                    <a:pt x="743" y="214"/>
                  </a:lnTo>
                  <a:lnTo>
                    <a:pt x="758" y="227"/>
                  </a:lnTo>
                  <a:lnTo>
                    <a:pt x="761" y="232"/>
                  </a:lnTo>
                  <a:lnTo>
                    <a:pt x="749" y="232"/>
                  </a:lnTo>
                  <a:lnTo>
                    <a:pt x="740" y="229"/>
                  </a:lnTo>
                  <a:lnTo>
                    <a:pt x="729" y="227"/>
                  </a:lnTo>
                  <a:lnTo>
                    <a:pt x="720" y="223"/>
                  </a:lnTo>
                  <a:lnTo>
                    <a:pt x="711" y="216"/>
                  </a:lnTo>
                  <a:lnTo>
                    <a:pt x="705" y="209"/>
                  </a:lnTo>
                  <a:lnTo>
                    <a:pt x="698" y="200"/>
                  </a:lnTo>
                  <a:lnTo>
                    <a:pt x="694" y="192"/>
                  </a:lnTo>
                  <a:lnTo>
                    <a:pt x="687" y="169"/>
                  </a:lnTo>
                  <a:lnTo>
                    <a:pt x="680" y="145"/>
                  </a:lnTo>
                  <a:lnTo>
                    <a:pt x="671" y="120"/>
                  </a:lnTo>
                  <a:lnTo>
                    <a:pt x="660" y="98"/>
                  </a:lnTo>
                  <a:lnTo>
                    <a:pt x="647" y="78"/>
                  </a:lnTo>
                  <a:lnTo>
                    <a:pt x="629" y="60"/>
                  </a:lnTo>
                  <a:lnTo>
                    <a:pt x="609" y="49"/>
                  </a:lnTo>
                  <a:lnTo>
                    <a:pt x="584" y="40"/>
                  </a:lnTo>
                  <a:lnTo>
                    <a:pt x="564" y="37"/>
                  </a:lnTo>
                  <a:lnTo>
                    <a:pt x="546" y="35"/>
                  </a:lnTo>
                  <a:lnTo>
                    <a:pt x="531" y="35"/>
                  </a:lnTo>
                  <a:lnTo>
                    <a:pt x="517" y="37"/>
                  </a:lnTo>
                  <a:lnTo>
                    <a:pt x="506" y="42"/>
                  </a:lnTo>
                  <a:lnTo>
                    <a:pt x="493" y="49"/>
                  </a:lnTo>
                  <a:lnTo>
                    <a:pt x="484" y="55"/>
                  </a:lnTo>
                  <a:lnTo>
                    <a:pt x="473" y="64"/>
                  </a:lnTo>
                  <a:lnTo>
                    <a:pt x="486" y="69"/>
                  </a:lnTo>
                  <a:lnTo>
                    <a:pt x="502" y="71"/>
                  </a:lnTo>
                  <a:lnTo>
                    <a:pt x="515" y="75"/>
                  </a:lnTo>
                  <a:lnTo>
                    <a:pt x="529" y="80"/>
                  </a:lnTo>
                  <a:lnTo>
                    <a:pt x="542" y="87"/>
                  </a:lnTo>
                  <a:lnTo>
                    <a:pt x="553" y="96"/>
                  </a:lnTo>
                  <a:lnTo>
                    <a:pt x="562" y="104"/>
                  </a:lnTo>
                  <a:lnTo>
                    <a:pt x="569" y="118"/>
                  </a:lnTo>
                  <a:lnTo>
                    <a:pt x="578" y="131"/>
                  </a:lnTo>
                  <a:lnTo>
                    <a:pt x="582" y="147"/>
                  </a:lnTo>
                  <a:lnTo>
                    <a:pt x="582" y="163"/>
                  </a:lnTo>
                  <a:lnTo>
                    <a:pt x="582" y="180"/>
                  </a:lnTo>
                  <a:lnTo>
                    <a:pt x="595" y="196"/>
                  </a:lnTo>
                  <a:lnTo>
                    <a:pt x="609" y="209"/>
                  </a:lnTo>
                  <a:lnTo>
                    <a:pt x="624" y="225"/>
                  </a:lnTo>
                  <a:lnTo>
                    <a:pt x="638" y="238"/>
                  </a:lnTo>
                  <a:lnTo>
                    <a:pt x="651" y="254"/>
                  </a:lnTo>
                  <a:lnTo>
                    <a:pt x="662" y="270"/>
                  </a:lnTo>
                  <a:lnTo>
                    <a:pt x="674" y="288"/>
                  </a:lnTo>
                  <a:lnTo>
                    <a:pt x="680" y="305"/>
                  </a:lnTo>
                  <a:lnTo>
                    <a:pt x="698" y="308"/>
                  </a:lnTo>
                  <a:lnTo>
                    <a:pt x="716" y="312"/>
                  </a:lnTo>
                  <a:lnTo>
                    <a:pt x="732" y="314"/>
                  </a:lnTo>
                  <a:lnTo>
                    <a:pt x="747" y="312"/>
                  </a:lnTo>
                  <a:lnTo>
                    <a:pt x="758" y="305"/>
                  </a:lnTo>
                  <a:lnTo>
                    <a:pt x="769" y="294"/>
                  </a:lnTo>
                  <a:lnTo>
                    <a:pt x="776" y="272"/>
                  </a:lnTo>
                  <a:lnTo>
                    <a:pt x="781" y="243"/>
                  </a:lnTo>
                  <a:lnTo>
                    <a:pt x="783" y="238"/>
                  </a:lnTo>
                  <a:lnTo>
                    <a:pt x="787" y="229"/>
                  </a:lnTo>
                  <a:lnTo>
                    <a:pt x="792" y="221"/>
                  </a:lnTo>
                  <a:lnTo>
                    <a:pt x="798" y="223"/>
                  </a:lnTo>
                  <a:lnTo>
                    <a:pt x="798" y="259"/>
                  </a:lnTo>
                  <a:lnTo>
                    <a:pt x="801" y="292"/>
                  </a:lnTo>
                  <a:lnTo>
                    <a:pt x="792" y="321"/>
                  </a:lnTo>
                  <a:lnTo>
                    <a:pt x="761" y="343"/>
                  </a:lnTo>
                  <a:lnTo>
                    <a:pt x="745" y="346"/>
                  </a:lnTo>
                  <a:lnTo>
                    <a:pt x="727" y="350"/>
                  </a:lnTo>
                  <a:lnTo>
                    <a:pt x="709" y="352"/>
                  </a:lnTo>
                  <a:lnTo>
                    <a:pt x="696" y="350"/>
                  </a:lnTo>
                  <a:lnTo>
                    <a:pt x="691" y="361"/>
                  </a:lnTo>
                  <a:lnTo>
                    <a:pt x="694" y="379"/>
                  </a:lnTo>
                  <a:lnTo>
                    <a:pt x="694" y="401"/>
                  </a:lnTo>
                  <a:lnTo>
                    <a:pt x="689" y="424"/>
                  </a:lnTo>
                  <a:lnTo>
                    <a:pt x="682" y="453"/>
                  </a:lnTo>
                  <a:lnTo>
                    <a:pt x="674" y="477"/>
                  </a:lnTo>
                  <a:lnTo>
                    <a:pt x="665" y="500"/>
                  </a:lnTo>
                  <a:lnTo>
                    <a:pt x="656" y="515"/>
                  </a:lnTo>
                  <a:lnTo>
                    <a:pt x="642" y="529"/>
                  </a:lnTo>
                  <a:lnTo>
                    <a:pt x="627" y="538"/>
                  </a:lnTo>
                  <a:lnTo>
                    <a:pt x="607" y="544"/>
                  </a:lnTo>
                  <a:lnTo>
                    <a:pt x="582" y="549"/>
                  </a:lnTo>
                  <a:lnTo>
                    <a:pt x="573" y="584"/>
                  </a:lnTo>
                  <a:lnTo>
                    <a:pt x="560" y="616"/>
                  </a:lnTo>
                  <a:lnTo>
                    <a:pt x="542" y="642"/>
                  </a:lnTo>
                  <a:lnTo>
                    <a:pt x="522" y="665"/>
                  </a:lnTo>
                  <a:lnTo>
                    <a:pt x="500" y="685"/>
                  </a:lnTo>
                  <a:lnTo>
                    <a:pt x="473" y="701"/>
                  </a:lnTo>
                  <a:lnTo>
                    <a:pt x="444" y="714"/>
                  </a:lnTo>
                  <a:lnTo>
                    <a:pt x="410" y="725"/>
                  </a:lnTo>
                  <a:lnTo>
                    <a:pt x="393" y="730"/>
                  </a:lnTo>
                  <a:lnTo>
                    <a:pt x="372" y="732"/>
                  </a:lnTo>
                  <a:lnTo>
                    <a:pt x="350" y="734"/>
                  </a:lnTo>
                  <a:lnTo>
                    <a:pt x="328" y="734"/>
                  </a:lnTo>
                  <a:lnTo>
                    <a:pt x="306" y="734"/>
                  </a:lnTo>
                  <a:lnTo>
                    <a:pt x="283" y="734"/>
                  </a:lnTo>
                  <a:lnTo>
                    <a:pt x="263" y="732"/>
                  </a:lnTo>
                  <a:lnTo>
                    <a:pt x="243" y="730"/>
                  </a:lnTo>
                  <a:lnTo>
                    <a:pt x="239" y="765"/>
                  </a:lnTo>
                  <a:lnTo>
                    <a:pt x="230" y="803"/>
                  </a:lnTo>
                  <a:lnTo>
                    <a:pt x="214" y="834"/>
                  </a:lnTo>
                  <a:lnTo>
                    <a:pt x="181" y="848"/>
                  </a:lnTo>
                  <a:lnTo>
                    <a:pt x="192" y="810"/>
                  </a:lnTo>
                  <a:lnTo>
                    <a:pt x="198" y="772"/>
                  </a:lnTo>
                  <a:lnTo>
                    <a:pt x="201" y="741"/>
                  </a:lnTo>
                  <a:lnTo>
                    <a:pt x="196" y="721"/>
                  </a:lnTo>
                  <a:lnTo>
                    <a:pt x="187" y="716"/>
                  </a:lnTo>
                  <a:lnTo>
                    <a:pt x="178" y="714"/>
                  </a:lnTo>
                  <a:lnTo>
                    <a:pt x="167" y="709"/>
                  </a:lnTo>
                  <a:lnTo>
                    <a:pt x="156" y="705"/>
                  </a:lnTo>
                  <a:lnTo>
                    <a:pt x="143" y="698"/>
                  </a:lnTo>
                  <a:lnTo>
                    <a:pt x="132" y="692"/>
                  </a:lnTo>
                  <a:lnTo>
                    <a:pt x="118" y="685"/>
                  </a:lnTo>
                  <a:lnTo>
                    <a:pt x="105" y="674"/>
                  </a:lnTo>
                  <a:lnTo>
                    <a:pt x="74" y="647"/>
                  </a:lnTo>
                  <a:lnTo>
                    <a:pt x="49" y="618"/>
                  </a:lnTo>
                  <a:lnTo>
                    <a:pt x="29" y="587"/>
                  </a:lnTo>
                  <a:lnTo>
                    <a:pt x="13" y="553"/>
                  </a:lnTo>
                  <a:lnTo>
                    <a:pt x="4" y="517"/>
                  </a:lnTo>
                  <a:lnTo>
                    <a:pt x="0" y="480"/>
                  </a:lnTo>
                  <a:lnTo>
                    <a:pt x="0" y="442"/>
                  </a:lnTo>
                  <a:lnTo>
                    <a:pt x="4" y="401"/>
                  </a:lnTo>
                  <a:lnTo>
                    <a:pt x="13" y="368"/>
                  </a:lnTo>
                  <a:lnTo>
                    <a:pt x="29" y="337"/>
                  </a:lnTo>
                  <a:lnTo>
                    <a:pt x="45" y="305"/>
                  </a:lnTo>
                  <a:lnTo>
                    <a:pt x="60" y="276"/>
                  </a:lnTo>
                  <a:lnTo>
                    <a:pt x="56" y="256"/>
                  </a:lnTo>
                  <a:lnTo>
                    <a:pt x="56" y="236"/>
                  </a:lnTo>
                  <a:lnTo>
                    <a:pt x="60" y="218"/>
                  </a:lnTo>
                  <a:lnTo>
                    <a:pt x="69" y="200"/>
                  </a:lnTo>
                  <a:lnTo>
                    <a:pt x="78" y="185"/>
                  </a:lnTo>
                  <a:lnTo>
                    <a:pt x="91" y="169"/>
                  </a:lnTo>
                  <a:lnTo>
                    <a:pt x="105" y="156"/>
                  </a:lnTo>
                  <a:lnTo>
                    <a:pt x="118" y="145"/>
                  </a:lnTo>
                  <a:lnTo>
                    <a:pt x="156" y="125"/>
                  </a:lnTo>
                  <a:lnTo>
                    <a:pt x="198" y="111"/>
                  </a:lnTo>
                  <a:lnTo>
                    <a:pt x="243" y="104"/>
                  </a:lnTo>
                  <a:lnTo>
                    <a:pt x="288" y="102"/>
                  </a:lnTo>
                  <a:lnTo>
                    <a:pt x="330" y="107"/>
                  </a:lnTo>
                  <a:lnTo>
                    <a:pt x="366" y="116"/>
                  </a:lnTo>
                  <a:lnTo>
                    <a:pt x="393" y="129"/>
                  </a:lnTo>
                  <a:lnTo>
                    <a:pt x="406" y="145"/>
                  </a:lnTo>
                  <a:lnTo>
                    <a:pt x="388" y="140"/>
                  </a:lnTo>
                  <a:lnTo>
                    <a:pt x="368" y="133"/>
                  </a:lnTo>
                  <a:lnTo>
                    <a:pt x="343" y="131"/>
                  </a:lnTo>
                  <a:lnTo>
                    <a:pt x="319" y="127"/>
                  </a:lnTo>
                  <a:lnTo>
                    <a:pt x="290" y="127"/>
                  </a:lnTo>
                  <a:lnTo>
                    <a:pt x="261" y="129"/>
                  </a:lnTo>
                  <a:lnTo>
                    <a:pt x="227" y="133"/>
                  </a:lnTo>
                  <a:lnTo>
                    <a:pt x="194" y="142"/>
                  </a:lnTo>
                  <a:lnTo>
                    <a:pt x="174" y="149"/>
                  </a:lnTo>
                  <a:lnTo>
                    <a:pt x="158" y="160"/>
                  </a:lnTo>
                  <a:lnTo>
                    <a:pt x="143" y="171"/>
                  </a:lnTo>
                  <a:lnTo>
                    <a:pt x="129" y="185"/>
                  </a:lnTo>
                  <a:lnTo>
                    <a:pt x="116" y="198"/>
                  </a:lnTo>
                  <a:lnTo>
                    <a:pt x="107" y="214"/>
                  </a:lnTo>
                  <a:lnTo>
                    <a:pt x="98" y="229"/>
                  </a:lnTo>
                  <a:lnTo>
                    <a:pt x="91" y="245"/>
                  </a:lnTo>
                  <a:lnTo>
                    <a:pt x="105" y="241"/>
                  </a:lnTo>
                  <a:lnTo>
                    <a:pt x="120" y="234"/>
                  </a:lnTo>
                  <a:lnTo>
                    <a:pt x="136" y="227"/>
                  </a:lnTo>
                  <a:lnTo>
                    <a:pt x="152" y="221"/>
                  </a:lnTo>
                  <a:lnTo>
                    <a:pt x="167" y="216"/>
                  </a:lnTo>
                  <a:lnTo>
                    <a:pt x="185" y="209"/>
                  </a:lnTo>
                  <a:lnTo>
                    <a:pt x="205" y="203"/>
                  </a:lnTo>
                  <a:lnTo>
                    <a:pt x="227" y="198"/>
                  </a:lnTo>
                  <a:lnTo>
                    <a:pt x="277" y="196"/>
                  </a:lnTo>
                  <a:lnTo>
                    <a:pt x="323" y="200"/>
                  </a:lnTo>
                  <a:lnTo>
                    <a:pt x="370" y="207"/>
                  </a:lnTo>
                  <a:lnTo>
                    <a:pt x="413" y="223"/>
                  </a:lnTo>
                  <a:lnTo>
                    <a:pt x="453" y="243"/>
                  </a:lnTo>
                  <a:lnTo>
                    <a:pt x="488" y="270"/>
                  </a:lnTo>
                  <a:lnTo>
                    <a:pt x="520" y="305"/>
                  </a:lnTo>
                  <a:lnTo>
                    <a:pt x="546" y="348"/>
                  </a:lnTo>
                  <a:lnTo>
                    <a:pt x="551" y="359"/>
                  </a:lnTo>
                  <a:lnTo>
                    <a:pt x="553" y="375"/>
                  </a:lnTo>
                  <a:lnTo>
                    <a:pt x="553" y="386"/>
                  </a:lnTo>
                  <a:lnTo>
                    <a:pt x="551" y="395"/>
                  </a:lnTo>
                  <a:lnTo>
                    <a:pt x="533" y="359"/>
                  </a:lnTo>
                  <a:lnTo>
                    <a:pt x="508" y="330"/>
                  </a:lnTo>
                  <a:lnTo>
                    <a:pt x="479" y="303"/>
                  </a:lnTo>
                  <a:lnTo>
                    <a:pt x="446" y="281"/>
                  </a:lnTo>
                  <a:lnTo>
                    <a:pt x="413" y="263"/>
                  </a:lnTo>
                  <a:lnTo>
                    <a:pt x="375" y="252"/>
                  </a:lnTo>
                  <a:lnTo>
                    <a:pt x="339" y="243"/>
                  </a:lnTo>
                  <a:lnTo>
                    <a:pt x="301" y="238"/>
                  </a:lnTo>
                  <a:lnTo>
                    <a:pt x="268" y="238"/>
                  </a:lnTo>
                  <a:lnTo>
                    <a:pt x="232" y="238"/>
                  </a:lnTo>
                  <a:lnTo>
                    <a:pt x="198" y="241"/>
                  </a:lnTo>
                  <a:lnTo>
                    <a:pt x="165" y="247"/>
                  </a:lnTo>
                  <a:lnTo>
                    <a:pt x="134" y="261"/>
                  </a:lnTo>
                  <a:lnTo>
                    <a:pt x="105" y="283"/>
                  </a:lnTo>
                  <a:lnTo>
                    <a:pt x="78" y="314"/>
                  </a:lnTo>
                  <a:lnTo>
                    <a:pt x="56" y="357"/>
                  </a:lnTo>
                  <a:lnTo>
                    <a:pt x="42" y="395"/>
                  </a:lnTo>
                  <a:lnTo>
                    <a:pt x="36" y="435"/>
                  </a:lnTo>
                  <a:lnTo>
                    <a:pt x="33" y="475"/>
                  </a:lnTo>
                  <a:lnTo>
                    <a:pt x="38" y="515"/>
                  </a:lnTo>
                  <a:lnTo>
                    <a:pt x="47" y="553"/>
                  </a:lnTo>
                  <a:lnTo>
                    <a:pt x="62" y="587"/>
                  </a:lnTo>
                  <a:lnTo>
                    <a:pt x="87" y="616"/>
                  </a:lnTo>
                  <a:lnTo>
                    <a:pt x="116" y="640"/>
                  </a:lnTo>
                  <a:lnTo>
                    <a:pt x="152" y="665"/>
                  </a:lnTo>
                  <a:lnTo>
                    <a:pt x="192" y="683"/>
                  </a:lnTo>
                  <a:lnTo>
                    <a:pt x="234" y="694"/>
                  </a:lnTo>
                  <a:lnTo>
                    <a:pt x="277" y="701"/>
                  </a:lnTo>
                  <a:lnTo>
                    <a:pt x="321" y="701"/>
                  </a:lnTo>
                  <a:lnTo>
                    <a:pt x="364" y="696"/>
                  </a:lnTo>
                  <a:lnTo>
                    <a:pt x="406" y="689"/>
                  </a:lnTo>
                  <a:lnTo>
                    <a:pt x="448" y="676"/>
                  </a:lnTo>
                  <a:lnTo>
                    <a:pt x="475" y="665"/>
                  </a:lnTo>
                  <a:lnTo>
                    <a:pt x="497" y="651"/>
                  </a:lnTo>
                  <a:lnTo>
                    <a:pt x="515" y="636"/>
                  </a:lnTo>
                  <a:lnTo>
                    <a:pt x="531" y="618"/>
                  </a:lnTo>
                  <a:lnTo>
                    <a:pt x="542" y="600"/>
                  </a:lnTo>
                  <a:lnTo>
                    <a:pt x="551" y="578"/>
                  </a:lnTo>
                  <a:lnTo>
                    <a:pt x="558" y="555"/>
                  </a:lnTo>
                  <a:lnTo>
                    <a:pt x="564" y="531"/>
                  </a:lnTo>
                  <a:lnTo>
                    <a:pt x="578" y="526"/>
                  </a:lnTo>
                  <a:lnTo>
                    <a:pt x="593" y="520"/>
                  </a:lnTo>
                  <a:lnTo>
                    <a:pt x="609" y="513"/>
                  </a:lnTo>
                  <a:lnTo>
                    <a:pt x="624" y="497"/>
                  </a:lnTo>
                  <a:lnTo>
                    <a:pt x="636" y="471"/>
                  </a:lnTo>
                  <a:lnTo>
                    <a:pt x="633" y="450"/>
                  </a:lnTo>
                  <a:lnTo>
                    <a:pt x="618" y="433"/>
                  </a:lnTo>
                  <a:lnTo>
                    <a:pt x="600" y="421"/>
                  </a:lnTo>
                  <a:lnTo>
                    <a:pt x="591" y="419"/>
                  </a:lnTo>
                  <a:lnTo>
                    <a:pt x="582" y="419"/>
                  </a:lnTo>
                  <a:lnTo>
                    <a:pt x="571" y="421"/>
                  </a:lnTo>
                  <a:lnTo>
                    <a:pt x="558" y="421"/>
                  </a:lnTo>
                  <a:lnTo>
                    <a:pt x="558" y="413"/>
                  </a:lnTo>
                  <a:lnTo>
                    <a:pt x="564" y="406"/>
                  </a:lnTo>
                  <a:lnTo>
                    <a:pt x="573" y="399"/>
                  </a:lnTo>
                  <a:lnTo>
                    <a:pt x="584" y="395"/>
                  </a:lnTo>
                  <a:lnTo>
                    <a:pt x="598" y="395"/>
                  </a:lnTo>
                  <a:lnTo>
                    <a:pt x="611" y="397"/>
                  </a:lnTo>
                  <a:lnTo>
                    <a:pt x="620" y="401"/>
                  </a:lnTo>
                  <a:lnTo>
                    <a:pt x="629" y="408"/>
                  </a:lnTo>
                  <a:lnTo>
                    <a:pt x="636" y="415"/>
                  </a:lnTo>
                  <a:lnTo>
                    <a:pt x="642" y="424"/>
                  </a:lnTo>
                  <a:lnTo>
                    <a:pt x="647" y="433"/>
                  </a:lnTo>
                  <a:lnTo>
                    <a:pt x="651" y="442"/>
                  </a:lnTo>
                  <a:lnTo>
                    <a:pt x="658" y="401"/>
                  </a:lnTo>
                  <a:lnTo>
                    <a:pt x="658" y="363"/>
                  </a:lnTo>
                  <a:lnTo>
                    <a:pt x="651" y="328"/>
                  </a:lnTo>
                  <a:lnTo>
                    <a:pt x="640" y="294"/>
                  </a:lnTo>
                  <a:lnTo>
                    <a:pt x="622" y="263"/>
                  </a:lnTo>
                  <a:lnTo>
                    <a:pt x="598" y="234"/>
                  </a:lnTo>
                  <a:lnTo>
                    <a:pt x="569" y="205"/>
                  </a:lnTo>
                  <a:lnTo>
                    <a:pt x="535" y="178"/>
                  </a:lnTo>
                  <a:lnTo>
                    <a:pt x="520" y="178"/>
                  </a:lnTo>
                  <a:lnTo>
                    <a:pt x="506" y="176"/>
                  </a:lnTo>
                  <a:lnTo>
                    <a:pt x="493" y="171"/>
                  </a:lnTo>
                  <a:lnTo>
                    <a:pt x="482" y="163"/>
                  </a:lnTo>
                  <a:lnTo>
                    <a:pt x="482" y="151"/>
                  </a:lnTo>
                  <a:lnTo>
                    <a:pt x="533" y="156"/>
                  </a:lnTo>
                  <a:lnTo>
                    <a:pt x="537" y="147"/>
                  </a:lnTo>
                  <a:lnTo>
                    <a:pt x="542" y="138"/>
                  </a:lnTo>
                  <a:lnTo>
                    <a:pt x="544" y="129"/>
                  </a:lnTo>
                  <a:lnTo>
                    <a:pt x="542" y="120"/>
                  </a:lnTo>
                  <a:lnTo>
                    <a:pt x="533" y="113"/>
                  </a:lnTo>
                  <a:lnTo>
                    <a:pt x="524" y="107"/>
                  </a:lnTo>
                  <a:lnTo>
                    <a:pt x="511" y="102"/>
                  </a:lnTo>
                  <a:lnTo>
                    <a:pt x="497" y="100"/>
                  </a:lnTo>
                  <a:lnTo>
                    <a:pt x="486" y="100"/>
                  </a:lnTo>
                  <a:lnTo>
                    <a:pt x="475" y="102"/>
                  </a:lnTo>
                  <a:lnTo>
                    <a:pt x="466" y="107"/>
                  </a:lnTo>
                  <a:lnTo>
                    <a:pt x="459" y="113"/>
                  </a:lnTo>
                  <a:lnTo>
                    <a:pt x="450" y="122"/>
                  </a:lnTo>
                  <a:lnTo>
                    <a:pt x="442" y="122"/>
                  </a:lnTo>
                  <a:lnTo>
                    <a:pt x="430" y="118"/>
                  </a:lnTo>
                  <a:lnTo>
                    <a:pt x="419" y="118"/>
                  </a:lnTo>
                  <a:lnTo>
                    <a:pt x="419" y="98"/>
                  </a:lnTo>
                  <a:lnTo>
                    <a:pt x="426" y="80"/>
                  </a:lnTo>
                  <a:lnTo>
                    <a:pt x="435" y="62"/>
                  </a:lnTo>
                  <a:lnTo>
                    <a:pt x="448" y="44"/>
                  </a:lnTo>
                  <a:lnTo>
                    <a:pt x="466" y="29"/>
                  </a:lnTo>
                  <a:lnTo>
                    <a:pt x="486" y="15"/>
                  </a:lnTo>
                  <a:lnTo>
                    <a:pt x="511" y="6"/>
                  </a:lnTo>
                  <a:lnTo>
                    <a:pt x="533" y="2"/>
                  </a:lnTo>
                  <a:lnTo>
                    <a:pt x="558" y="0"/>
                  </a:lnTo>
                  <a:lnTo>
                    <a:pt x="584" y="2"/>
                  </a:lnTo>
                  <a:lnTo>
                    <a:pt x="609" y="4"/>
                  </a:lnTo>
                  <a:lnTo>
                    <a:pt x="631" y="11"/>
                  </a:lnTo>
                  <a:lnTo>
                    <a:pt x="642" y="17"/>
                  </a:lnTo>
                  <a:lnTo>
                    <a:pt x="656" y="26"/>
                  </a:lnTo>
                  <a:lnTo>
                    <a:pt x="669" y="37"/>
                  </a:lnTo>
                  <a:lnTo>
                    <a:pt x="680" y="49"/>
                  </a:lnTo>
                  <a:lnTo>
                    <a:pt x="691" y="60"/>
                  </a:lnTo>
                  <a:lnTo>
                    <a:pt x="700" y="73"/>
                  </a:lnTo>
                  <a:lnTo>
                    <a:pt x="705" y="89"/>
                  </a:lnTo>
                  <a:lnTo>
                    <a:pt x="709" y="102"/>
                  </a:lnTo>
                  <a:close/>
                </a:path>
              </a:pathLst>
            </a:custGeom>
            <a:solidFill>
              <a:srgbClr val="000000"/>
            </a:solidFill>
            <a:ln w="9525">
              <a:noFill/>
              <a:round/>
              <a:headEnd/>
              <a:tailEnd/>
            </a:ln>
          </p:spPr>
          <p:txBody>
            <a:bodyPr/>
            <a:lstStyle/>
            <a:p>
              <a:endParaRPr lang="en-US"/>
            </a:p>
          </p:txBody>
        </p:sp>
        <p:sp>
          <p:nvSpPr>
            <p:cNvPr id="14469" name="Freeform 133"/>
            <p:cNvSpPr>
              <a:spLocks/>
            </p:cNvSpPr>
            <p:nvPr/>
          </p:nvSpPr>
          <p:spPr bwMode="auto">
            <a:xfrm>
              <a:off x="3842" y="2641"/>
              <a:ext cx="267" cy="133"/>
            </a:xfrm>
            <a:custGeom>
              <a:avLst/>
              <a:gdLst/>
              <a:ahLst/>
              <a:cxnLst>
                <a:cxn ang="0">
                  <a:pos x="384" y="112"/>
                </a:cxn>
                <a:cxn ang="0">
                  <a:pos x="389" y="132"/>
                </a:cxn>
                <a:cxn ang="0">
                  <a:pos x="391" y="152"/>
                </a:cxn>
                <a:cxn ang="0">
                  <a:pos x="391" y="174"/>
                </a:cxn>
                <a:cxn ang="0">
                  <a:pos x="384" y="195"/>
                </a:cxn>
                <a:cxn ang="0">
                  <a:pos x="375" y="197"/>
                </a:cxn>
                <a:cxn ang="0">
                  <a:pos x="364" y="195"/>
                </a:cxn>
                <a:cxn ang="0">
                  <a:pos x="355" y="188"/>
                </a:cxn>
                <a:cxn ang="0">
                  <a:pos x="348" y="181"/>
                </a:cxn>
                <a:cxn ang="0">
                  <a:pos x="348" y="163"/>
                </a:cxn>
                <a:cxn ang="0">
                  <a:pos x="346" y="145"/>
                </a:cxn>
                <a:cxn ang="0">
                  <a:pos x="342" y="130"/>
                </a:cxn>
                <a:cxn ang="0">
                  <a:pos x="335" y="114"/>
                </a:cxn>
                <a:cxn ang="0">
                  <a:pos x="324" y="99"/>
                </a:cxn>
                <a:cxn ang="0">
                  <a:pos x="308" y="85"/>
                </a:cxn>
                <a:cxn ang="0">
                  <a:pos x="293" y="74"/>
                </a:cxn>
                <a:cxn ang="0">
                  <a:pos x="273" y="63"/>
                </a:cxn>
                <a:cxn ang="0">
                  <a:pos x="252" y="54"/>
                </a:cxn>
                <a:cxn ang="0">
                  <a:pos x="232" y="47"/>
                </a:cxn>
                <a:cxn ang="0">
                  <a:pos x="210" y="43"/>
                </a:cxn>
                <a:cxn ang="0">
                  <a:pos x="190" y="38"/>
                </a:cxn>
                <a:cxn ang="0">
                  <a:pos x="168" y="36"/>
                </a:cxn>
                <a:cxn ang="0">
                  <a:pos x="145" y="36"/>
                </a:cxn>
                <a:cxn ang="0">
                  <a:pos x="125" y="38"/>
                </a:cxn>
                <a:cxn ang="0">
                  <a:pos x="103" y="40"/>
                </a:cxn>
                <a:cxn ang="0">
                  <a:pos x="90" y="43"/>
                </a:cxn>
                <a:cxn ang="0">
                  <a:pos x="76" y="47"/>
                </a:cxn>
                <a:cxn ang="0">
                  <a:pos x="63" y="52"/>
                </a:cxn>
                <a:cxn ang="0">
                  <a:pos x="50" y="56"/>
                </a:cxn>
                <a:cxn ang="0">
                  <a:pos x="38" y="61"/>
                </a:cxn>
                <a:cxn ang="0">
                  <a:pos x="25" y="67"/>
                </a:cxn>
                <a:cxn ang="0">
                  <a:pos x="14" y="74"/>
                </a:cxn>
                <a:cxn ang="0">
                  <a:pos x="3" y="83"/>
                </a:cxn>
                <a:cxn ang="0">
                  <a:pos x="0" y="81"/>
                </a:cxn>
                <a:cxn ang="0">
                  <a:pos x="3" y="74"/>
                </a:cxn>
                <a:cxn ang="0">
                  <a:pos x="12" y="65"/>
                </a:cxn>
                <a:cxn ang="0">
                  <a:pos x="23" y="52"/>
                </a:cxn>
                <a:cxn ang="0">
                  <a:pos x="38" y="38"/>
                </a:cxn>
                <a:cxn ang="0">
                  <a:pos x="58" y="25"/>
                </a:cxn>
                <a:cxn ang="0">
                  <a:pos x="83" y="14"/>
                </a:cxn>
                <a:cxn ang="0">
                  <a:pos x="112" y="5"/>
                </a:cxn>
                <a:cxn ang="0">
                  <a:pos x="130" y="3"/>
                </a:cxn>
                <a:cxn ang="0">
                  <a:pos x="148" y="0"/>
                </a:cxn>
                <a:cxn ang="0">
                  <a:pos x="165" y="0"/>
                </a:cxn>
                <a:cxn ang="0">
                  <a:pos x="183" y="0"/>
                </a:cxn>
                <a:cxn ang="0">
                  <a:pos x="201" y="3"/>
                </a:cxn>
                <a:cxn ang="0">
                  <a:pos x="219" y="7"/>
                </a:cxn>
                <a:cxn ang="0">
                  <a:pos x="239" y="11"/>
                </a:cxn>
                <a:cxn ang="0">
                  <a:pos x="257" y="16"/>
                </a:cxn>
                <a:cxn ang="0">
                  <a:pos x="275" y="23"/>
                </a:cxn>
                <a:cxn ang="0">
                  <a:pos x="293" y="32"/>
                </a:cxn>
                <a:cxn ang="0">
                  <a:pos x="310" y="40"/>
                </a:cxn>
                <a:cxn ang="0">
                  <a:pos x="328" y="49"/>
                </a:cxn>
                <a:cxn ang="0">
                  <a:pos x="344" y="63"/>
                </a:cxn>
                <a:cxn ang="0">
                  <a:pos x="360" y="76"/>
                </a:cxn>
                <a:cxn ang="0">
                  <a:pos x="373" y="94"/>
                </a:cxn>
                <a:cxn ang="0">
                  <a:pos x="384" y="112"/>
                </a:cxn>
              </a:cxnLst>
              <a:rect l="0" t="0" r="r" b="b"/>
              <a:pathLst>
                <a:path w="391" h="197">
                  <a:moveTo>
                    <a:pt x="384" y="112"/>
                  </a:moveTo>
                  <a:lnTo>
                    <a:pt x="389" y="132"/>
                  </a:lnTo>
                  <a:lnTo>
                    <a:pt x="391" y="152"/>
                  </a:lnTo>
                  <a:lnTo>
                    <a:pt x="391" y="174"/>
                  </a:lnTo>
                  <a:lnTo>
                    <a:pt x="384" y="195"/>
                  </a:lnTo>
                  <a:lnTo>
                    <a:pt x="375" y="197"/>
                  </a:lnTo>
                  <a:lnTo>
                    <a:pt x="364" y="195"/>
                  </a:lnTo>
                  <a:lnTo>
                    <a:pt x="355" y="188"/>
                  </a:lnTo>
                  <a:lnTo>
                    <a:pt x="348" y="181"/>
                  </a:lnTo>
                  <a:lnTo>
                    <a:pt x="348" y="163"/>
                  </a:lnTo>
                  <a:lnTo>
                    <a:pt x="346" y="145"/>
                  </a:lnTo>
                  <a:lnTo>
                    <a:pt x="342" y="130"/>
                  </a:lnTo>
                  <a:lnTo>
                    <a:pt x="335" y="114"/>
                  </a:lnTo>
                  <a:lnTo>
                    <a:pt x="324" y="99"/>
                  </a:lnTo>
                  <a:lnTo>
                    <a:pt x="308" y="85"/>
                  </a:lnTo>
                  <a:lnTo>
                    <a:pt x="293" y="74"/>
                  </a:lnTo>
                  <a:lnTo>
                    <a:pt x="273" y="63"/>
                  </a:lnTo>
                  <a:lnTo>
                    <a:pt x="252" y="54"/>
                  </a:lnTo>
                  <a:lnTo>
                    <a:pt x="232" y="47"/>
                  </a:lnTo>
                  <a:lnTo>
                    <a:pt x="210" y="43"/>
                  </a:lnTo>
                  <a:lnTo>
                    <a:pt x="190" y="38"/>
                  </a:lnTo>
                  <a:lnTo>
                    <a:pt x="168" y="36"/>
                  </a:lnTo>
                  <a:lnTo>
                    <a:pt x="145" y="36"/>
                  </a:lnTo>
                  <a:lnTo>
                    <a:pt x="125" y="38"/>
                  </a:lnTo>
                  <a:lnTo>
                    <a:pt x="103" y="40"/>
                  </a:lnTo>
                  <a:lnTo>
                    <a:pt x="90" y="43"/>
                  </a:lnTo>
                  <a:lnTo>
                    <a:pt x="76" y="47"/>
                  </a:lnTo>
                  <a:lnTo>
                    <a:pt x="63" y="52"/>
                  </a:lnTo>
                  <a:lnTo>
                    <a:pt x="50" y="56"/>
                  </a:lnTo>
                  <a:lnTo>
                    <a:pt x="38" y="61"/>
                  </a:lnTo>
                  <a:lnTo>
                    <a:pt x="25" y="67"/>
                  </a:lnTo>
                  <a:lnTo>
                    <a:pt x="14" y="74"/>
                  </a:lnTo>
                  <a:lnTo>
                    <a:pt x="3" y="83"/>
                  </a:lnTo>
                  <a:lnTo>
                    <a:pt x="0" y="81"/>
                  </a:lnTo>
                  <a:lnTo>
                    <a:pt x="3" y="74"/>
                  </a:lnTo>
                  <a:lnTo>
                    <a:pt x="12" y="65"/>
                  </a:lnTo>
                  <a:lnTo>
                    <a:pt x="23" y="52"/>
                  </a:lnTo>
                  <a:lnTo>
                    <a:pt x="38" y="38"/>
                  </a:lnTo>
                  <a:lnTo>
                    <a:pt x="58" y="25"/>
                  </a:lnTo>
                  <a:lnTo>
                    <a:pt x="83" y="14"/>
                  </a:lnTo>
                  <a:lnTo>
                    <a:pt x="112" y="5"/>
                  </a:lnTo>
                  <a:lnTo>
                    <a:pt x="130" y="3"/>
                  </a:lnTo>
                  <a:lnTo>
                    <a:pt x="148" y="0"/>
                  </a:lnTo>
                  <a:lnTo>
                    <a:pt x="165" y="0"/>
                  </a:lnTo>
                  <a:lnTo>
                    <a:pt x="183" y="0"/>
                  </a:lnTo>
                  <a:lnTo>
                    <a:pt x="201" y="3"/>
                  </a:lnTo>
                  <a:lnTo>
                    <a:pt x="219" y="7"/>
                  </a:lnTo>
                  <a:lnTo>
                    <a:pt x="239" y="11"/>
                  </a:lnTo>
                  <a:lnTo>
                    <a:pt x="257" y="16"/>
                  </a:lnTo>
                  <a:lnTo>
                    <a:pt x="275" y="23"/>
                  </a:lnTo>
                  <a:lnTo>
                    <a:pt x="293" y="32"/>
                  </a:lnTo>
                  <a:lnTo>
                    <a:pt x="310" y="40"/>
                  </a:lnTo>
                  <a:lnTo>
                    <a:pt x="328" y="49"/>
                  </a:lnTo>
                  <a:lnTo>
                    <a:pt x="344" y="63"/>
                  </a:lnTo>
                  <a:lnTo>
                    <a:pt x="360" y="76"/>
                  </a:lnTo>
                  <a:lnTo>
                    <a:pt x="373" y="94"/>
                  </a:lnTo>
                  <a:lnTo>
                    <a:pt x="384" y="112"/>
                  </a:lnTo>
                  <a:close/>
                </a:path>
              </a:pathLst>
            </a:custGeom>
            <a:solidFill>
              <a:srgbClr val="000000"/>
            </a:solidFill>
            <a:ln w="9525">
              <a:noFill/>
              <a:round/>
              <a:headEnd/>
              <a:tailEnd/>
            </a:ln>
          </p:spPr>
          <p:txBody>
            <a:bodyPr/>
            <a:lstStyle/>
            <a:p>
              <a:endParaRPr lang="en-US"/>
            </a:p>
          </p:txBody>
        </p:sp>
        <p:sp>
          <p:nvSpPr>
            <p:cNvPr id="14470" name="Freeform 134"/>
            <p:cNvSpPr>
              <a:spLocks/>
            </p:cNvSpPr>
            <p:nvPr/>
          </p:nvSpPr>
          <p:spPr bwMode="auto">
            <a:xfrm>
              <a:off x="3655" y="2671"/>
              <a:ext cx="170" cy="272"/>
            </a:xfrm>
            <a:custGeom>
              <a:avLst/>
              <a:gdLst/>
              <a:ahLst/>
              <a:cxnLst>
                <a:cxn ang="0">
                  <a:pos x="221" y="27"/>
                </a:cxn>
                <a:cxn ang="0">
                  <a:pos x="228" y="20"/>
                </a:cxn>
                <a:cxn ang="0">
                  <a:pos x="232" y="11"/>
                </a:cxn>
                <a:cxn ang="0">
                  <a:pos x="241" y="7"/>
                </a:cxn>
                <a:cxn ang="0">
                  <a:pos x="250" y="13"/>
                </a:cxn>
                <a:cxn ang="0">
                  <a:pos x="248" y="36"/>
                </a:cxn>
                <a:cxn ang="0">
                  <a:pos x="239" y="54"/>
                </a:cxn>
                <a:cxn ang="0">
                  <a:pos x="225" y="67"/>
                </a:cxn>
                <a:cxn ang="0">
                  <a:pos x="216" y="83"/>
                </a:cxn>
                <a:cxn ang="0">
                  <a:pos x="183" y="85"/>
                </a:cxn>
                <a:cxn ang="0">
                  <a:pos x="154" y="91"/>
                </a:cxn>
                <a:cxn ang="0">
                  <a:pos x="127" y="105"/>
                </a:cxn>
                <a:cxn ang="0">
                  <a:pos x="105" y="120"/>
                </a:cxn>
                <a:cxn ang="0">
                  <a:pos x="83" y="143"/>
                </a:cxn>
                <a:cxn ang="0">
                  <a:pos x="65" y="172"/>
                </a:cxn>
                <a:cxn ang="0">
                  <a:pos x="49" y="205"/>
                </a:cxn>
                <a:cxn ang="0">
                  <a:pos x="36" y="246"/>
                </a:cxn>
                <a:cxn ang="0">
                  <a:pos x="34" y="308"/>
                </a:cxn>
                <a:cxn ang="0">
                  <a:pos x="45" y="357"/>
                </a:cxn>
                <a:cxn ang="0">
                  <a:pos x="56" y="391"/>
                </a:cxn>
                <a:cxn ang="0">
                  <a:pos x="63" y="404"/>
                </a:cxn>
                <a:cxn ang="0">
                  <a:pos x="47" y="402"/>
                </a:cxn>
                <a:cxn ang="0">
                  <a:pos x="34" y="391"/>
                </a:cxn>
                <a:cxn ang="0">
                  <a:pos x="25" y="375"/>
                </a:cxn>
                <a:cxn ang="0">
                  <a:pos x="16" y="357"/>
                </a:cxn>
                <a:cxn ang="0">
                  <a:pos x="7" y="328"/>
                </a:cxn>
                <a:cxn ang="0">
                  <a:pos x="0" y="297"/>
                </a:cxn>
                <a:cxn ang="0">
                  <a:pos x="0" y="266"/>
                </a:cxn>
                <a:cxn ang="0">
                  <a:pos x="5" y="234"/>
                </a:cxn>
                <a:cxn ang="0">
                  <a:pos x="11" y="203"/>
                </a:cxn>
                <a:cxn ang="0">
                  <a:pos x="22" y="174"/>
                </a:cxn>
                <a:cxn ang="0">
                  <a:pos x="38" y="147"/>
                </a:cxn>
                <a:cxn ang="0">
                  <a:pos x="54" y="123"/>
                </a:cxn>
                <a:cxn ang="0">
                  <a:pos x="69" y="109"/>
                </a:cxn>
                <a:cxn ang="0">
                  <a:pos x="85" y="96"/>
                </a:cxn>
                <a:cxn ang="0">
                  <a:pos x="100" y="85"/>
                </a:cxn>
                <a:cxn ang="0">
                  <a:pos x="118" y="74"/>
                </a:cxn>
                <a:cxn ang="0">
                  <a:pos x="136" y="65"/>
                </a:cxn>
                <a:cxn ang="0">
                  <a:pos x="154" y="60"/>
                </a:cxn>
                <a:cxn ang="0">
                  <a:pos x="174" y="58"/>
                </a:cxn>
                <a:cxn ang="0">
                  <a:pos x="194" y="58"/>
                </a:cxn>
                <a:cxn ang="0">
                  <a:pos x="201" y="42"/>
                </a:cxn>
                <a:cxn ang="0">
                  <a:pos x="190" y="29"/>
                </a:cxn>
                <a:cxn ang="0">
                  <a:pos x="179" y="16"/>
                </a:cxn>
                <a:cxn ang="0">
                  <a:pos x="179" y="0"/>
                </a:cxn>
                <a:cxn ang="0">
                  <a:pos x="221" y="27"/>
                </a:cxn>
              </a:cxnLst>
              <a:rect l="0" t="0" r="r" b="b"/>
              <a:pathLst>
                <a:path w="250" h="404">
                  <a:moveTo>
                    <a:pt x="221" y="27"/>
                  </a:moveTo>
                  <a:lnTo>
                    <a:pt x="228" y="20"/>
                  </a:lnTo>
                  <a:lnTo>
                    <a:pt x="232" y="11"/>
                  </a:lnTo>
                  <a:lnTo>
                    <a:pt x="241" y="7"/>
                  </a:lnTo>
                  <a:lnTo>
                    <a:pt x="250" y="13"/>
                  </a:lnTo>
                  <a:lnTo>
                    <a:pt x="248" y="36"/>
                  </a:lnTo>
                  <a:lnTo>
                    <a:pt x="239" y="54"/>
                  </a:lnTo>
                  <a:lnTo>
                    <a:pt x="225" y="67"/>
                  </a:lnTo>
                  <a:lnTo>
                    <a:pt x="216" y="83"/>
                  </a:lnTo>
                  <a:lnTo>
                    <a:pt x="183" y="85"/>
                  </a:lnTo>
                  <a:lnTo>
                    <a:pt x="154" y="91"/>
                  </a:lnTo>
                  <a:lnTo>
                    <a:pt x="127" y="105"/>
                  </a:lnTo>
                  <a:lnTo>
                    <a:pt x="105" y="120"/>
                  </a:lnTo>
                  <a:lnTo>
                    <a:pt x="83" y="143"/>
                  </a:lnTo>
                  <a:lnTo>
                    <a:pt x="65" y="172"/>
                  </a:lnTo>
                  <a:lnTo>
                    <a:pt x="49" y="205"/>
                  </a:lnTo>
                  <a:lnTo>
                    <a:pt x="36" y="246"/>
                  </a:lnTo>
                  <a:lnTo>
                    <a:pt x="34" y="308"/>
                  </a:lnTo>
                  <a:lnTo>
                    <a:pt x="45" y="357"/>
                  </a:lnTo>
                  <a:lnTo>
                    <a:pt x="56" y="391"/>
                  </a:lnTo>
                  <a:lnTo>
                    <a:pt x="63" y="404"/>
                  </a:lnTo>
                  <a:lnTo>
                    <a:pt x="47" y="402"/>
                  </a:lnTo>
                  <a:lnTo>
                    <a:pt x="34" y="391"/>
                  </a:lnTo>
                  <a:lnTo>
                    <a:pt x="25" y="375"/>
                  </a:lnTo>
                  <a:lnTo>
                    <a:pt x="16" y="357"/>
                  </a:lnTo>
                  <a:lnTo>
                    <a:pt x="7" y="328"/>
                  </a:lnTo>
                  <a:lnTo>
                    <a:pt x="0" y="297"/>
                  </a:lnTo>
                  <a:lnTo>
                    <a:pt x="0" y="266"/>
                  </a:lnTo>
                  <a:lnTo>
                    <a:pt x="5" y="234"/>
                  </a:lnTo>
                  <a:lnTo>
                    <a:pt x="11" y="203"/>
                  </a:lnTo>
                  <a:lnTo>
                    <a:pt x="22" y="174"/>
                  </a:lnTo>
                  <a:lnTo>
                    <a:pt x="38" y="147"/>
                  </a:lnTo>
                  <a:lnTo>
                    <a:pt x="54" y="123"/>
                  </a:lnTo>
                  <a:lnTo>
                    <a:pt x="69" y="109"/>
                  </a:lnTo>
                  <a:lnTo>
                    <a:pt x="85" y="96"/>
                  </a:lnTo>
                  <a:lnTo>
                    <a:pt x="100" y="85"/>
                  </a:lnTo>
                  <a:lnTo>
                    <a:pt x="118" y="74"/>
                  </a:lnTo>
                  <a:lnTo>
                    <a:pt x="136" y="65"/>
                  </a:lnTo>
                  <a:lnTo>
                    <a:pt x="154" y="60"/>
                  </a:lnTo>
                  <a:lnTo>
                    <a:pt x="174" y="58"/>
                  </a:lnTo>
                  <a:lnTo>
                    <a:pt x="194" y="58"/>
                  </a:lnTo>
                  <a:lnTo>
                    <a:pt x="201" y="42"/>
                  </a:lnTo>
                  <a:lnTo>
                    <a:pt x="190" y="29"/>
                  </a:lnTo>
                  <a:lnTo>
                    <a:pt x="179" y="16"/>
                  </a:lnTo>
                  <a:lnTo>
                    <a:pt x="179" y="0"/>
                  </a:lnTo>
                  <a:lnTo>
                    <a:pt x="221" y="27"/>
                  </a:lnTo>
                  <a:close/>
                </a:path>
              </a:pathLst>
            </a:custGeom>
            <a:solidFill>
              <a:srgbClr val="000000"/>
            </a:solidFill>
            <a:ln w="9525">
              <a:noFill/>
              <a:round/>
              <a:headEnd/>
              <a:tailEnd/>
            </a:ln>
          </p:spPr>
          <p:txBody>
            <a:bodyPr/>
            <a:lstStyle/>
            <a:p>
              <a:endParaRPr lang="en-US"/>
            </a:p>
          </p:txBody>
        </p:sp>
        <p:sp>
          <p:nvSpPr>
            <p:cNvPr id="14471" name="Freeform 135"/>
            <p:cNvSpPr>
              <a:spLocks/>
            </p:cNvSpPr>
            <p:nvPr/>
          </p:nvSpPr>
          <p:spPr bwMode="auto">
            <a:xfrm>
              <a:off x="3906" y="2742"/>
              <a:ext cx="147" cy="90"/>
            </a:xfrm>
            <a:custGeom>
              <a:avLst/>
              <a:gdLst/>
              <a:ahLst/>
              <a:cxnLst>
                <a:cxn ang="0">
                  <a:pos x="109" y="85"/>
                </a:cxn>
                <a:cxn ang="0">
                  <a:pos x="129" y="74"/>
                </a:cxn>
                <a:cxn ang="0">
                  <a:pos x="145" y="56"/>
                </a:cxn>
                <a:cxn ang="0">
                  <a:pos x="156" y="36"/>
                </a:cxn>
                <a:cxn ang="0">
                  <a:pos x="172" y="20"/>
                </a:cxn>
                <a:cxn ang="0">
                  <a:pos x="174" y="89"/>
                </a:cxn>
                <a:cxn ang="0">
                  <a:pos x="181" y="71"/>
                </a:cxn>
                <a:cxn ang="0">
                  <a:pos x="190" y="47"/>
                </a:cxn>
                <a:cxn ang="0">
                  <a:pos x="203" y="27"/>
                </a:cxn>
                <a:cxn ang="0">
                  <a:pos x="216" y="27"/>
                </a:cxn>
                <a:cxn ang="0">
                  <a:pos x="216" y="47"/>
                </a:cxn>
                <a:cxn ang="0">
                  <a:pos x="205" y="80"/>
                </a:cxn>
                <a:cxn ang="0">
                  <a:pos x="185" y="109"/>
                </a:cxn>
                <a:cxn ang="0">
                  <a:pos x="158" y="118"/>
                </a:cxn>
                <a:cxn ang="0">
                  <a:pos x="154" y="111"/>
                </a:cxn>
                <a:cxn ang="0">
                  <a:pos x="154" y="103"/>
                </a:cxn>
                <a:cxn ang="0">
                  <a:pos x="154" y="94"/>
                </a:cxn>
                <a:cxn ang="0">
                  <a:pos x="147" y="87"/>
                </a:cxn>
                <a:cxn ang="0">
                  <a:pos x="136" y="98"/>
                </a:cxn>
                <a:cxn ang="0">
                  <a:pos x="123" y="109"/>
                </a:cxn>
                <a:cxn ang="0">
                  <a:pos x="109" y="114"/>
                </a:cxn>
                <a:cxn ang="0">
                  <a:pos x="94" y="109"/>
                </a:cxn>
                <a:cxn ang="0">
                  <a:pos x="89" y="98"/>
                </a:cxn>
                <a:cxn ang="0">
                  <a:pos x="89" y="87"/>
                </a:cxn>
                <a:cxn ang="0">
                  <a:pos x="87" y="76"/>
                </a:cxn>
                <a:cxn ang="0">
                  <a:pos x="80" y="67"/>
                </a:cxn>
                <a:cxn ang="0">
                  <a:pos x="74" y="76"/>
                </a:cxn>
                <a:cxn ang="0">
                  <a:pos x="65" y="87"/>
                </a:cxn>
                <a:cxn ang="0">
                  <a:pos x="56" y="100"/>
                </a:cxn>
                <a:cxn ang="0">
                  <a:pos x="47" y="109"/>
                </a:cxn>
                <a:cxn ang="0">
                  <a:pos x="38" y="120"/>
                </a:cxn>
                <a:cxn ang="0">
                  <a:pos x="27" y="127"/>
                </a:cxn>
                <a:cxn ang="0">
                  <a:pos x="13" y="132"/>
                </a:cxn>
                <a:cxn ang="0">
                  <a:pos x="0" y="134"/>
                </a:cxn>
                <a:cxn ang="0">
                  <a:pos x="9" y="107"/>
                </a:cxn>
                <a:cxn ang="0">
                  <a:pos x="16" y="82"/>
                </a:cxn>
                <a:cxn ang="0">
                  <a:pos x="18" y="62"/>
                </a:cxn>
                <a:cxn ang="0">
                  <a:pos x="18" y="38"/>
                </a:cxn>
                <a:cxn ang="0">
                  <a:pos x="22" y="45"/>
                </a:cxn>
                <a:cxn ang="0">
                  <a:pos x="25" y="62"/>
                </a:cxn>
                <a:cxn ang="0">
                  <a:pos x="29" y="82"/>
                </a:cxn>
                <a:cxn ang="0">
                  <a:pos x="31" y="94"/>
                </a:cxn>
                <a:cxn ang="0">
                  <a:pos x="47" y="74"/>
                </a:cxn>
                <a:cxn ang="0">
                  <a:pos x="58" y="47"/>
                </a:cxn>
                <a:cxn ang="0">
                  <a:pos x="69" y="20"/>
                </a:cxn>
                <a:cxn ang="0">
                  <a:pos x="80" y="0"/>
                </a:cxn>
                <a:cxn ang="0">
                  <a:pos x="92" y="15"/>
                </a:cxn>
                <a:cxn ang="0">
                  <a:pos x="100" y="38"/>
                </a:cxn>
                <a:cxn ang="0">
                  <a:pos x="105" y="62"/>
                </a:cxn>
                <a:cxn ang="0">
                  <a:pos x="109" y="85"/>
                </a:cxn>
              </a:cxnLst>
              <a:rect l="0" t="0" r="r" b="b"/>
              <a:pathLst>
                <a:path w="216" h="134">
                  <a:moveTo>
                    <a:pt x="109" y="85"/>
                  </a:moveTo>
                  <a:lnTo>
                    <a:pt x="129" y="74"/>
                  </a:lnTo>
                  <a:lnTo>
                    <a:pt x="145" y="56"/>
                  </a:lnTo>
                  <a:lnTo>
                    <a:pt x="156" y="36"/>
                  </a:lnTo>
                  <a:lnTo>
                    <a:pt x="172" y="20"/>
                  </a:lnTo>
                  <a:lnTo>
                    <a:pt x="174" y="89"/>
                  </a:lnTo>
                  <a:lnTo>
                    <a:pt x="181" y="71"/>
                  </a:lnTo>
                  <a:lnTo>
                    <a:pt x="190" y="47"/>
                  </a:lnTo>
                  <a:lnTo>
                    <a:pt x="203" y="27"/>
                  </a:lnTo>
                  <a:lnTo>
                    <a:pt x="216" y="27"/>
                  </a:lnTo>
                  <a:lnTo>
                    <a:pt x="216" y="47"/>
                  </a:lnTo>
                  <a:lnTo>
                    <a:pt x="205" y="80"/>
                  </a:lnTo>
                  <a:lnTo>
                    <a:pt x="185" y="109"/>
                  </a:lnTo>
                  <a:lnTo>
                    <a:pt x="158" y="118"/>
                  </a:lnTo>
                  <a:lnTo>
                    <a:pt x="154" y="111"/>
                  </a:lnTo>
                  <a:lnTo>
                    <a:pt x="154" y="103"/>
                  </a:lnTo>
                  <a:lnTo>
                    <a:pt x="154" y="94"/>
                  </a:lnTo>
                  <a:lnTo>
                    <a:pt x="147" y="87"/>
                  </a:lnTo>
                  <a:lnTo>
                    <a:pt x="136" y="98"/>
                  </a:lnTo>
                  <a:lnTo>
                    <a:pt x="123" y="109"/>
                  </a:lnTo>
                  <a:lnTo>
                    <a:pt x="109" y="114"/>
                  </a:lnTo>
                  <a:lnTo>
                    <a:pt x="94" y="109"/>
                  </a:lnTo>
                  <a:lnTo>
                    <a:pt x="89" y="98"/>
                  </a:lnTo>
                  <a:lnTo>
                    <a:pt x="89" y="87"/>
                  </a:lnTo>
                  <a:lnTo>
                    <a:pt x="87" y="76"/>
                  </a:lnTo>
                  <a:lnTo>
                    <a:pt x="80" y="67"/>
                  </a:lnTo>
                  <a:lnTo>
                    <a:pt x="74" y="76"/>
                  </a:lnTo>
                  <a:lnTo>
                    <a:pt x="65" y="87"/>
                  </a:lnTo>
                  <a:lnTo>
                    <a:pt x="56" y="100"/>
                  </a:lnTo>
                  <a:lnTo>
                    <a:pt x="47" y="109"/>
                  </a:lnTo>
                  <a:lnTo>
                    <a:pt x="38" y="120"/>
                  </a:lnTo>
                  <a:lnTo>
                    <a:pt x="27" y="127"/>
                  </a:lnTo>
                  <a:lnTo>
                    <a:pt x="13" y="132"/>
                  </a:lnTo>
                  <a:lnTo>
                    <a:pt x="0" y="134"/>
                  </a:lnTo>
                  <a:lnTo>
                    <a:pt x="9" y="107"/>
                  </a:lnTo>
                  <a:lnTo>
                    <a:pt x="16" y="82"/>
                  </a:lnTo>
                  <a:lnTo>
                    <a:pt x="18" y="62"/>
                  </a:lnTo>
                  <a:lnTo>
                    <a:pt x="18" y="38"/>
                  </a:lnTo>
                  <a:lnTo>
                    <a:pt x="22" y="45"/>
                  </a:lnTo>
                  <a:lnTo>
                    <a:pt x="25" y="62"/>
                  </a:lnTo>
                  <a:lnTo>
                    <a:pt x="29" y="82"/>
                  </a:lnTo>
                  <a:lnTo>
                    <a:pt x="31" y="94"/>
                  </a:lnTo>
                  <a:lnTo>
                    <a:pt x="47" y="74"/>
                  </a:lnTo>
                  <a:lnTo>
                    <a:pt x="58" y="47"/>
                  </a:lnTo>
                  <a:lnTo>
                    <a:pt x="69" y="20"/>
                  </a:lnTo>
                  <a:lnTo>
                    <a:pt x="80" y="0"/>
                  </a:lnTo>
                  <a:lnTo>
                    <a:pt x="92" y="15"/>
                  </a:lnTo>
                  <a:lnTo>
                    <a:pt x="100" y="38"/>
                  </a:lnTo>
                  <a:lnTo>
                    <a:pt x="105" y="62"/>
                  </a:lnTo>
                  <a:lnTo>
                    <a:pt x="109" y="85"/>
                  </a:lnTo>
                  <a:close/>
                </a:path>
              </a:pathLst>
            </a:custGeom>
            <a:solidFill>
              <a:srgbClr val="000000"/>
            </a:solidFill>
            <a:ln w="9525">
              <a:noFill/>
              <a:round/>
              <a:headEnd/>
              <a:tailEnd/>
            </a:ln>
          </p:spPr>
          <p:txBody>
            <a:bodyPr/>
            <a:lstStyle/>
            <a:p>
              <a:endParaRPr lang="en-US"/>
            </a:p>
          </p:txBody>
        </p:sp>
        <p:sp>
          <p:nvSpPr>
            <p:cNvPr id="14472" name="Freeform 136"/>
            <p:cNvSpPr>
              <a:spLocks/>
            </p:cNvSpPr>
            <p:nvPr/>
          </p:nvSpPr>
          <p:spPr bwMode="auto">
            <a:xfrm>
              <a:off x="3782" y="2784"/>
              <a:ext cx="104" cy="74"/>
            </a:xfrm>
            <a:custGeom>
              <a:avLst/>
              <a:gdLst/>
              <a:ahLst/>
              <a:cxnLst>
                <a:cxn ang="0">
                  <a:pos x="152" y="63"/>
                </a:cxn>
                <a:cxn ang="0">
                  <a:pos x="145" y="70"/>
                </a:cxn>
                <a:cxn ang="0">
                  <a:pos x="137" y="74"/>
                </a:cxn>
                <a:cxn ang="0">
                  <a:pos x="125" y="76"/>
                </a:cxn>
                <a:cxn ang="0">
                  <a:pos x="114" y="76"/>
                </a:cxn>
                <a:cxn ang="0">
                  <a:pos x="101" y="74"/>
                </a:cxn>
                <a:cxn ang="0">
                  <a:pos x="92" y="72"/>
                </a:cxn>
                <a:cxn ang="0">
                  <a:pos x="85" y="70"/>
                </a:cxn>
                <a:cxn ang="0">
                  <a:pos x="83" y="70"/>
                </a:cxn>
                <a:cxn ang="0">
                  <a:pos x="72" y="76"/>
                </a:cxn>
                <a:cxn ang="0">
                  <a:pos x="63" y="85"/>
                </a:cxn>
                <a:cxn ang="0">
                  <a:pos x="54" y="94"/>
                </a:cxn>
                <a:cxn ang="0">
                  <a:pos x="45" y="101"/>
                </a:cxn>
                <a:cxn ang="0">
                  <a:pos x="34" y="108"/>
                </a:cxn>
                <a:cxn ang="0">
                  <a:pos x="25" y="110"/>
                </a:cxn>
                <a:cxn ang="0">
                  <a:pos x="14" y="108"/>
                </a:cxn>
                <a:cxn ang="0">
                  <a:pos x="0" y="101"/>
                </a:cxn>
                <a:cxn ang="0">
                  <a:pos x="12" y="81"/>
                </a:cxn>
                <a:cxn ang="0">
                  <a:pos x="25" y="58"/>
                </a:cxn>
                <a:cxn ang="0">
                  <a:pos x="36" y="41"/>
                </a:cxn>
                <a:cxn ang="0">
                  <a:pos x="41" y="32"/>
                </a:cxn>
                <a:cxn ang="0">
                  <a:pos x="38" y="43"/>
                </a:cxn>
                <a:cxn ang="0">
                  <a:pos x="36" y="52"/>
                </a:cxn>
                <a:cxn ang="0">
                  <a:pos x="36" y="63"/>
                </a:cxn>
                <a:cxn ang="0">
                  <a:pos x="38" y="72"/>
                </a:cxn>
                <a:cxn ang="0">
                  <a:pos x="61" y="56"/>
                </a:cxn>
                <a:cxn ang="0">
                  <a:pos x="72" y="29"/>
                </a:cxn>
                <a:cxn ang="0">
                  <a:pos x="83" y="5"/>
                </a:cxn>
                <a:cxn ang="0">
                  <a:pos x="103" y="0"/>
                </a:cxn>
                <a:cxn ang="0">
                  <a:pos x="103" y="36"/>
                </a:cxn>
                <a:cxn ang="0">
                  <a:pos x="121" y="54"/>
                </a:cxn>
                <a:cxn ang="0">
                  <a:pos x="143" y="61"/>
                </a:cxn>
                <a:cxn ang="0">
                  <a:pos x="152" y="63"/>
                </a:cxn>
              </a:cxnLst>
              <a:rect l="0" t="0" r="r" b="b"/>
              <a:pathLst>
                <a:path w="152" h="110">
                  <a:moveTo>
                    <a:pt x="152" y="63"/>
                  </a:moveTo>
                  <a:lnTo>
                    <a:pt x="145" y="70"/>
                  </a:lnTo>
                  <a:lnTo>
                    <a:pt x="137" y="74"/>
                  </a:lnTo>
                  <a:lnTo>
                    <a:pt x="125" y="76"/>
                  </a:lnTo>
                  <a:lnTo>
                    <a:pt x="114" y="76"/>
                  </a:lnTo>
                  <a:lnTo>
                    <a:pt x="101" y="74"/>
                  </a:lnTo>
                  <a:lnTo>
                    <a:pt x="92" y="72"/>
                  </a:lnTo>
                  <a:lnTo>
                    <a:pt x="85" y="70"/>
                  </a:lnTo>
                  <a:lnTo>
                    <a:pt x="83" y="70"/>
                  </a:lnTo>
                  <a:lnTo>
                    <a:pt x="72" y="76"/>
                  </a:lnTo>
                  <a:lnTo>
                    <a:pt x="63" y="85"/>
                  </a:lnTo>
                  <a:lnTo>
                    <a:pt x="54" y="94"/>
                  </a:lnTo>
                  <a:lnTo>
                    <a:pt x="45" y="101"/>
                  </a:lnTo>
                  <a:lnTo>
                    <a:pt x="34" y="108"/>
                  </a:lnTo>
                  <a:lnTo>
                    <a:pt x="25" y="110"/>
                  </a:lnTo>
                  <a:lnTo>
                    <a:pt x="14" y="108"/>
                  </a:lnTo>
                  <a:lnTo>
                    <a:pt x="0" y="101"/>
                  </a:lnTo>
                  <a:lnTo>
                    <a:pt x="12" y="81"/>
                  </a:lnTo>
                  <a:lnTo>
                    <a:pt x="25" y="58"/>
                  </a:lnTo>
                  <a:lnTo>
                    <a:pt x="36" y="41"/>
                  </a:lnTo>
                  <a:lnTo>
                    <a:pt x="41" y="32"/>
                  </a:lnTo>
                  <a:lnTo>
                    <a:pt x="38" y="43"/>
                  </a:lnTo>
                  <a:lnTo>
                    <a:pt x="36" y="52"/>
                  </a:lnTo>
                  <a:lnTo>
                    <a:pt x="36" y="63"/>
                  </a:lnTo>
                  <a:lnTo>
                    <a:pt x="38" y="72"/>
                  </a:lnTo>
                  <a:lnTo>
                    <a:pt x="61" y="56"/>
                  </a:lnTo>
                  <a:lnTo>
                    <a:pt x="72" y="29"/>
                  </a:lnTo>
                  <a:lnTo>
                    <a:pt x="83" y="5"/>
                  </a:lnTo>
                  <a:lnTo>
                    <a:pt x="103" y="0"/>
                  </a:lnTo>
                  <a:lnTo>
                    <a:pt x="103" y="36"/>
                  </a:lnTo>
                  <a:lnTo>
                    <a:pt x="121" y="54"/>
                  </a:lnTo>
                  <a:lnTo>
                    <a:pt x="143" y="61"/>
                  </a:lnTo>
                  <a:lnTo>
                    <a:pt x="152" y="63"/>
                  </a:lnTo>
                  <a:close/>
                </a:path>
              </a:pathLst>
            </a:custGeom>
            <a:solidFill>
              <a:srgbClr val="000000"/>
            </a:solidFill>
            <a:ln w="9525">
              <a:noFill/>
              <a:round/>
              <a:headEnd/>
              <a:tailEnd/>
            </a:ln>
          </p:spPr>
          <p:txBody>
            <a:bodyPr/>
            <a:lstStyle/>
            <a:p>
              <a:endParaRPr lang="en-US"/>
            </a:p>
          </p:txBody>
        </p:sp>
        <p:sp>
          <p:nvSpPr>
            <p:cNvPr id="14473" name="Freeform 137"/>
            <p:cNvSpPr>
              <a:spLocks/>
            </p:cNvSpPr>
            <p:nvPr/>
          </p:nvSpPr>
          <p:spPr bwMode="auto">
            <a:xfrm>
              <a:off x="4428" y="3128"/>
              <a:ext cx="562" cy="472"/>
            </a:xfrm>
            <a:custGeom>
              <a:avLst/>
              <a:gdLst/>
              <a:ahLst/>
              <a:cxnLst>
                <a:cxn ang="0">
                  <a:pos x="0" y="614"/>
                </a:cxn>
                <a:cxn ang="0">
                  <a:pos x="13" y="459"/>
                </a:cxn>
                <a:cxn ang="0">
                  <a:pos x="34" y="337"/>
                </a:cxn>
                <a:cxn ang="0">
                  <a:pos x="60" y="254"/>
                </a:cxn>
                <a:cxn ang="0">
                  <a:pos x="105" y="183"/>
                </a:cxn>
                <a:cxn ang="0">
                  <a:pos x="170" y="113"/>
                </a:cxn>
                <a:cxn ang="0">
                  <a:pos x="232" y="69"/>
                </a:cxn>
                <a:cxn ang="0">
                  <a:pos x="281" y="46"/>
                </a:cxn>
                <a:cxn ang="0">
                  <a:pos x="335" y="24"/>
                </a:cxn>
                <a:cxn ang="0">
                  <a:pos x="381" y="6"/>
                </a:cxn>
                <a:cxn ang="0">
                  <a:pos x="404" y="15"/>
                </a:cxn>
                <a:cxn ang="0">
                  <a:pos x="408" y="51"/>
                </a:cxn>
                <a:cxn ang="0">
                  <a:pos x="422" y="87"/>
                </a:cxn>
                <a:cxn ang="0">
                  <a:pos x="442" y="111"/>
                </a:cxn>
                <a:cxn ang="0">
                  <a:pos x="462" y="125"/>
                </a:cxn>
                <a:cxn ang="0">
                  <a:pos x="489" y="136"/>
                </a:cxn>
                <a:cxn ang="0">
                  <a:pos x="533" y="154"/>
                </a:cxn>
                <a:cxn ang="0">
                  <a:pos x="593" y="163"/>
                </a:cxn>
                <a:cxn ang="0">
                  <a:pos x="656" y="154"/>
                </a:cxn>
                <a:cxn ang="0">
                  <a:pos x="723" y="127"/>
                </a:cxn>
                <a:cxn ang="0">
                  <a:pos x="770" y="91"/>
                </a:cxn>
                <a:cxn ang="0">
                  <a:pos x="794" y="60"/>
                </a:cxn>
                <a:cxn ang="0">
                  <a:pos x="812" y="35"/>
                </a:cxn>
                <a:cxn ang="0">
                  <a:pos x="821" y="20"/>
                </a:cxn>
                <a:cxn ang="0">
                  <a:pos x="819" y="38"/>
                </a:cxn>
                <a:cxn ang="0">
                  <a:pos x="810" y="78"/>
                </a:cxn>
                <a:cxn ang="0">
                  <a:pos x="787" y="118"/>
                </a:cxn>
                <a:cxn ang="0">
                  <a:pos x="749" y="154"/>
                </a:cxn>
                <a:cxn ang="0">
                  <a:pos x="696" y="185"/>
                </a:cxn>
                <a:cxn ang="0">
                  <a:pos x="642" y="203"/>
                </a:cxn>
                <a:cxn ang="0">
                  <a:pos x="589" y="207"/>
                </a:cxn>
                <a:cxn ang="0">
                  <a:pos x="535" y="201"/>
                </a:cxn>
                <a:cxn ang="0">
                  <a:pos x="484" y="183"/>
                </a:cxn>
                <a:cxn ang="0">
                  <a:pos x="442" y="156"/>
                </a:cxn>
                <a:cxn ang="0">
                  <a:pos x="408" y="120"/>
                </a:cxn>
                <a:cxn ang="0">
                  <a:pos x="388" y="73"/>
                </a:cxn>
                <a:cxn ang="0">
                  <a:pos x="370" y="53"/>
                </a:cxn>
                <a:cxn ang="0">
                  <a:pos x="341" y="64"/>
                </a:cxn>
                <a:cxn ang="0">
                  <a:pos x="312" y="73"/>
                </a:cxn>
                <a:cxn ang="0">
                  <a:pos x="283" y="84"/>
                </a:cxn>
                <a:cxn ang="0">
                  <a:pos x="270" y="107"/>
                </a:cxn>
                <a:cxn ang="0">
                  <a:pos x="283" y="180"/>
                </a:cxn>
                <a:cxn ang="0">
                  <a:pos x="301" y="288"/>
                </a:cxn>
                <a:cxn ang="0">
                  <a:pos x="295" y="393"/>
                </a:cxn>
                <a:cxn ang="0">
                  <a:pos x="277" y="395"/>
                </a:cxn>
                <a:cxn ang="0">
                  <a:pos x="254" y="201"/>
                </a:cxn>
                <a:cxn ang="0">
                  <a:pos x="183" y="156"/>
                </a:cxn>
                <a:cxn ang="0">
                  <a:pos x="121" y="227"/>
                </a:cxn>
                <a:cxn ang="0">
                  <a:pos x="80" y="308"/>
                </a:cxn>
                <a:cxn ang="0">
                  <a:pos x="54" y="401"/>
                </a:cxn>
                <a:cxn ang="0">
                  <a:pos x="31" y="701"/>
                </a:cxn>
              </a:cxnLst>
              <a:rect l="0" t="0" r="r" b="b"/>
              <a:pathLst>
                <a:path w="823" h="701">
                  <a:moveTo>
                    <a:pt x="2" y="696"/>
                  </a:moveTo>
                  <a:lnTo>
                    <a:pt x="0" y="614"/>
                  </a:lnTo>
                  <a:lnTo>
                    <a:pt x="5" y="535"/>
                  </a:lnTo>
                  <a:lnTo>
                    <a:pt x="13" y="459"/>
                  </a:lnTo>
                  <a:lnTo>
                    <a:pt x="25" y="384"/>
                  </a:lnTo>
                  <a:lnTo>
                    <a:pt x="34" y="337"/>
                  </a:lnTo>
                  <a:lnTo>
                    <a:pt x="45" y="294"/>
                  </a:lnTo>
                  <a:lnTo>
                    <a:pt x="60" y="254"/>
                  </a:lnTo>
                  <a:lnTo>
                    <a:pt x="80" y="218"/>
                  </a:lnTo>
                  <a:lnTo>
                    <a:pt x="105" y="183"/>
                  </a:lnTo>
                  <a:lnTo>
                    <a:pt x="134" y="149"/>
                  </a:lnTo>
                  <a:lnTo>
                    <a:pt x="170" y="113"/>
                  </a:lnTo>
                  <a:lnTo>
                    <a:pt x="210" y="80"/>
                  </a:lnTo>
                  <a:lnTo>
                    <a:pt x="232" y="69"/>
                  </a:lnTo>
                  <a:lnTo>
                    <a:pt x="254" y="58"/>
                  </a:lnTo>
                  <a:lnTo>
                    <a:pt x="281" y="46"/>
                  </a:lnTo>
                  <a:lnTo>
                    <a:pt x="308" y="35"/>
                  </a:lnTo>
                  <a:lnTo>
                    <a:pt x="335" y="24"/>
                  </a:lnTo>
                  <a:lnTo>
                    <a:pt x="359" y="15"/>
                  </a:lnTo>
                  <a:lnTo>
                    <a:pt x="381" y="6"/>
                  </a:lnTo>
                  <a:lnTo>
                    <a:pt x="399" y="0"/>
                  </a:lnTo>
                  <a:lnTo>
                    <a:pt x="404" y="15"/>
                  </a:lnTo>
                  <a:lnTo>
                    <a:pt x="406" y="33"/>
                  </a:lnTo>
                  <a:lnTo>
                    <a:pt x="408" y="51"/>
                  </a:lnTo>
                  <a:lnTo>
                    <a:pt x="413" y="67"/>
                  </a:lnTo>
                  <a:lnTo>
                    <a:pt x="422" y="87"/>
                  </a:lnTo>
                  <a:lnTo>
                    <a:pt x="433" y="100"/>
                  </a:lnTo>
                  <a:lnTo>
                    <a:pt x="442" y="111"/>
                  </a:lnTo>
                  <a:lnTo>
                    <a:pt x="453" y="120"/>
                  </a:lnTo>
                  <a:lnTo>
                    <a:pt x="462" y="125"/>
                  </a:lnTo>
                  <a:lnTo>
                    <a:pt x="475" y="131"/>
                  </a:lnTo>
                  <a:lnTo>
                    <a:pt x="489" y="136"/>
                  </a:lnTo>
                  <a:lnTo>
                    <a:pt x="504" y="142"/>
                  </a:lnTo>
                  <a:lnTo>
                    <a:pt x="533" y="154"/>
                  </a:lnTo>
                  <a:lnTo>
                    <a:pt x="564" y="160"/>
                  </a:lnTo>
                  <a:lnTo>
                    <a:pt x="593" y="163"/>
                  </a:lnTo>
                  <a:lnTo>
                    <a:pt x="625" y="160"/>
                  </a:lnTo>
                  <a:lnTo>
                    <a:pt x="656" y="154"/>
                  </a:lnTo>
                  <a:lnTo>
                    <a:pt x="689" y="142"/>
                  </a:lnTo>
                  <a:lnTo>
                    <a:pt x="723" y="127"/>
                  </a:lnTo>
                  <a:lnTo>
                    <a:pt x="756" y="107"/>
                  </a:lnTo>
                  <a:lnTo>
                    <a:pt x="770" y="91"/>
                  </a:lnTo>
                  <a:lnTo>
                    <a:pt x="781" y="76"/>
                  </a:lnTo>
                  <a:lnTo>
                    <a:pt x="794" y="60"/>
                  </a:lnTo>
                  <a:lnTo>
                    <a:pt x="803" y="46"/>
                  </a:lnTo>
                  <a:lnTo>
                    <a:pt x="812" y="35"/>
                  </a:lnTo>
                  <a:lnTo>
                    <a:pt x="819" y="26"/>
                  </a:lnTo>
                  <a:lnTo>
                    <a:pt x="821" y="20"/>
                  </a:lnTo>
                  <a:lnTo>
                    <a:pt x="823" y="17"/>
                  </a:lnTo>
                  <a:lnTo>
                    <a:pt x="819" y="38"/>
                  </a:lnTo>
                  <a:lnTo>
                    <a:pt x="814" y="58"/>
                  </a:lnTo>
                  <a:lnTo>
                    <a:pt x="810" y="78"/>
                  </a:lnTo>
                  <a:lnTo>
                    <a:pt x="801" y="98"/>
                  </a:lnTo>
                  <a:lnTo>
                    <a:pt x="787" y="118"/>
                  </a:lnTo>
                  <a:lnTo>
                    <a:pt x="772" y="136"/>
                  </a:lnTo>
                  <a:lnTo>
                    <a:pt x="749" y="154"/>
                  </a:lnTo>
                  <a:lnTo>
                    <a:pt x="723" y="171"/>
                  </a:lnTo>
                  <a:lnTo>
                    <a:pt x="696" y="185"/>
                  </a:lnTo>
                  <a:lnTo>
                    <a:pt x="669" y="196"/>
                  </a:lnTo>
                  <a:lnTo>
                    <a:pt x="642" y="203"/>
                  </a:lnTo>
                  <a:lnTo>
                    <a:pt x="616" y="207"/>
                  </a:lnTo>
                  <a:lnTo>
                    <a:pt x="589" y="207"/>
                  </a:lnTo>
                  <a:lnTo>
                    <a:pt x="562" y="205"/>
                  </a:lnTo>
                  <a:lnTo>
                    <a:pt x="535" y="201"/>
                  </a:lnTo>
                  <a:lnTo>
                    <a:pt x="506" y="192"/>
                  </a:lnTo>
                  <a:lnTo>
                    <a:pt x="484" y="183"/>
                  </a:lnTo>
                  <a:lnTo>
                    <a:pt x="462" y="169"/>
                  </a:lnTo>
                  <a:lnTo>
                    <a:pt x="442" y="156"/>
                  </a:lnTo>
                  <a:lnTo>
                    <a:pt x="424" y="138"/>
                  </a:lnTo>
                  <a:lnTo>
                    <a:pt x="408" y="120"/>
                  </a:lnTo>
                  <a:lnTo>
                    <a:pt x="397" y="98"/>
                  </a:lnTo>
                  <a:lnTo>
                    <a:pt x="388" y="73"/>
                  </a:lnTo>
                  <a:lnTo>
                    <a:pt x="386" y="46"/>
                  </a:lnTo>
                  <a:lnTo>
                    <a:pt x="370" y="53"/>
                  </a:lnTo>
                  <a:lnTo>
                    <a:pt x="355" y="58"/>
                  </a:lnTo>
                  <a:lnTo>
                    <a:pt x="341" y="64"/>
                  </a:lnTo>
                  <a:lnTo>
                    <a:pt x="326" y="69"/>
                  </a:lnTo>
                  <a:lnTo>
                    <a:pt x="312" y="73"/>
                  </a:lnTo>
                  <a:lnTo>
                    <a:pt x="299" y="80"/>
                  </a:lnTo>
                  <a:lnTo>
                    <a:pt x="283" y="84"/>
                  </a:lnTo>
                  <a:lnTo>
                    <a:pt x="270" y="91"/>
                  </a:lnTo>
                  <a:lnTo>
                    <a:pt x="270" y="107"/>
                  </a:lnTo>
                  <a:lnTo>
                    <a:pt x="274" y="136"/>
                  </a:lnTo>
                  <a:lnTo>
                    <a:pt x="283" y="180"/>
                  </a:lnTo>
                  <a:lnTo>
                    <a:pt x="295" y="232"/>
                  </a:lnTo>
                  <a:lnTo>
                    <a:pt x="301" y="288"/>
                  </a:lnTo>
                  <a:lnTo>
                    <a:pt x="301" y="341"/>
                  </a:lnTo>
                  <a:lnTo>
                    <a:pt x="295" y="393"/>
                  </a:lnTo>
                  <a:lnTo>
                    <a:pt x="277" y="435"/>
                  </a:lnTo>
                  <a:lnTo>
                    <a:pt x="277" y="395"/>
                  </a:lnTo>
                  <a:lnTo>
                    <a:pt x="270" y="303"/>
                  </a:lnTo>
                  <a:lnTo>
                    <a:pt x="254" y="201"/>
                  </a:lnTo>
                  <a:lnTo>
                    <a:pt x="225" y="120"/>
                  </a:lnTo>
                  <a:lnTo>
                    <a:pt x="183" y="156"/>
                  </a:lnTo>
                  <a:lnTo>
                    <a:pt x="150" y="192"/>
                  </a:lnTo>
                  <a:lnTo>
                    <a:pt x="121" y="227"/>
                  </a:lnTo>
                  <a:lnTo>
                    <a:pt x="98" y="267"/>
                  </a:lnTo>
                  <a:lnTo>
                    <a:pt x="80" y="308"/>
                  </a:lnTo>
                  <a:lnTo>
                    <a:pt x="65" y="352"/>
                  </a:lnTo>
                  <a:lnTo>
                    <a:pt x="54" y="401"/>
                  </a:lnTo>
                  <a:lnTo>
                    <a:pt x="45" y="457"/>
                  </a:lnTo>
                  <a:lnTo>
                    <a:pt x="31" y="701"/>
                  </a:lnTo>
                  <a:lnTo>
                    <a:pt x="2" y="696"/>
                  </a:lnTo>
                  <a:close/>
                </a:path>
              </a:pathLst>
            </a:custGeom>
            <a:solidFill>
              <a:srgbClr val="000000"/>
            </a:solidFill>
            <a:ln w="9525">
              <a:noFill/>
              <a:round/>
              <a:headEnd/>
              <a:tailEnd/>
            </a:ln>
          </p:spPr>
          <p:txBody>
            <a:bodyPr/>
            <a:lstStyle/>
            <a:p>
              <a:endParaRPr lang="en-US"/>
            </a:p>
          </p:txBody>
        </p:sp>
        <p:sp>
          <p:nvSpPr>
            <p:cNvPr id="14474" name="Freeform 138"/>
            <p:cNvSpPr>
              <a:spLocks/>
            </p:cNvSpPr>
            <p:nvPr/>
          </p:nvSpPr>
          <p:spPr bwMode="auto">
            <a:xfrm>
              <a:off x="3396" y="2784"/>
              <a:ext cx="749" cy="1292"/>
            </a:xfrm>
            <a:custGeom>
              <a:avLst/>
              <a:gdLst/>
              <a:ahLst/>
              <a:cxnLst>
                <a:cxn ang="0">
                  <a:pos x="1057" y="270"/>
                </a:cxn>
                <a:cxn ang="0">
                  <a:pos x="1004" y="378"/>
                </a:cxn>
                <a:cxn ang="0">
                  <a:pos x="783" y="456"/>
                </a:cxn>
                <a:cxn ang="0">
                  <a:pos x="580" y="369"/>
                </a:cxn>
                <a:cxn ang="0">
                  <a:pos x="500" y="346"/>
                </a:cxn>
                <a:cxn ang="0">
                  <a:pos x="457" y="275"/>
                </a:cxn>
                <a:cxn ang="0">
                  <a:pos x="533" y="262"/>
                </a:cxn>
                <a:cxn ang="0">
                  <a:pos x="526" y="114"/>
                </a:cxn>
                <a:cxn ang="0">
                  <a:pos x="520" y="81"/>
                </a:cxn>
                <a:cxn ang="0">
                  <a:pos x="439" y="257"/>
                </a:cxn>
                <a:cxn ang="0">
                  <a:pos x="468" y="364"/>
                </a:cxn>
                <a:cxn ang="0">
                  <a:pos x="551" y="396"/>
                </a:cxn>
                <a:cxn ang="0">
                  <a:pos x="587" y="425"/>
                </a:cxn>
                <a:cxn ang="0">
                  <a:pos x="515" y="512"/>
                </a:cxn>
                <a:cxn ang="0">
                  <a:pos x="379" y="576"/>
                </a:cxn>
                <a:cxn ang="0">
                  <a:pos x="132" y="869"/>
                </a:cxn>
                <a:cxn ang="0">
                  <a:pos x="109" y="1108"/>
                </a:cxn>
                <a:cxn ang="0">
                  <a:pos x="136" y="1257"/>
                </a:cxn>
                <a:cxn ang="0">
                  <a:pos x="149" y="1387"/>
                </a:cxn>
                <a:cxn ang="0">
                  <a:pos x="89" y="1418"/>
                </a:cxn>
                <a:cxn ang="0">
                  <a:pos x="69" y="1393"/>
                </a:cxn>
                <a:cxn ang="0">
                  <a:pos x="107" y="1320"/>
                </a:cxn>
                <a:cxn ang="0">
                  <a:pos x="16" y="1414"/>
                </a:cxn>
                <a:cxn ang="0">
                  <a:pos x="40" y="1617"/>
                </a:cxn>
                <a:cxn ang="0">
                  <a:pos x="120" y="1775"/>
                </a:cxn>
                <a:cxn ang="0">
                  <a:pos x="167" y="1822"/>
                </a:cxn>
                <a:cxn ang="0">
                  <a:pos x="219" y="1849"/>
                </a:cxn>
                <a:cxn ang="0">
                  <a:pos x="263" y="1909"/>
                </a:cxn>
                <a:cxn ang="0">
                  <a:pos x="348" y="1920"/>
                </a:cxn>
                <a:cxn ang="0">
                  <a:pos x="408" y="1882"/>
                </a:cxn>
                <a:cxn ang="0">
                  <a:pos x="281" y="1882"/>
                </a:cxn>
                <a:cxn ang="0">
                  <a:pos x="285" y="1773"/>
                </a:cxn>
                <a:cxn ang="0">
                  <a:pos x="386" y="1809"/>
                </a:cxn>
                <a:cxn ang="0">
                  <a:pos x="397" y="1782"/>
                </a:cxn>
                <a:cxn ang="0">
                  <a:pos x="236" y="1704"/>
                </a:cxn>
                <a:cxn ang="0">
                  <a:pos x="65" y="1579"/>
                </a:cxn>
                <a:cxn ang="0">
                  <a:pos x="71" y="1456"/>
                </a:cxn>
                <a:cxn ang="0">
                  <a:pos x="138" y="1451"/>
                </a:cxn>
                <a:cxn ang="0">
                  <a:pos x="167" y="1431"/>
                </a:cxn>
                <a:cxn ang="0">
                  <a:pos x="252" y="1329"/>
                </a:cxn>
                <a:cxn ang="0">
                  <a:pos x="292" y="1309"/>
                </a:cxn>
                <a:cxn ang="0">
                  <a:pos x="207" y="1280"/>
                </a:cxn>
                <a:cxn ang="0">
                  <a:pos x="181" y="1108"/>
                </a:cxn>
                <a:cxn ang="0">
                  <a:pos x="272" y="1056"/>
                </a:cxn>
                <a:cxn ang="0">
                  <a:pos x="399" y="1094"/>
                </a:cxn>
                <a:cxn ang="0">
                  <a:pos x="406" y="715"/>
                </a:cxn>
                <a:cxn ang="0">
                  <a:pos x="370" y="1059"/>
                </a:cxn>
                <a:cxn ang="0">
                  <a:pos x="297" y="1032"/>
                </a:cxn>
                <a:cxn ang="0">
                  <a:pos x="165" y="1023"/>
                </a:cxn>
                <a:cxn ang="0">
                  <a:pos x="223" y="771"/>
                </a:cxn>
                <a:cxn ang="0">
                  <a:pos x="466" y="688"/>
                </a:cxn>
                <a:cxn ang="0">
                  <a:pos x="486" y="637"/>
                </a:cxn>
                <a:cxn ang="0">
                  <a:pos x="569" y="755"/>
                </a:cxn>
                <a:cxn ang="0">
                  <a:pos x="537" y="547"/>
                </a:cxn>
                <a:cxn ang="0">
                  <a:pos x="700" y="561"/>
                </a:cxn>
                <a:cxn ang="0">
                  <a:pos x="843" y="558"/>
                </a:cxn>
                <a:cxn ang="0">
                  <a:pos x="738" y="543"/>
                </a:cxn>
                <a:cxn ang="0">
                  <a:pos x="591" y="467"/>
                </a:cxn>
                <a:cxn ang="0">
                  <a:pos x="627" y="451"/>
                </a:cxn>
                <a:cxn ang="0">
                  <a:pos x="774" y="487"/>
                </a:cxn>
                <a:cxn ang="0">
                  <a:pos x="961" y="445"/>
                </a:cxn>
                <a:cxn ang="0">
                  <a:pos x="1095" y="253"/>
                </a:cxn>
                <a:cxn ang="0">
                  <a:pos x="1015" y="12"/>
                </a:cxn>
              </a:cxnLst>
              <a:rect l="0" t="0" r="r" b="b"/>
              <a:pathLst>
                <a:path w="1097" h="1920">
                  <a:moveTo>
                    <a:pt x="999" y="0"/>
                  </a:moveTo>
                  <a:lnTo>
                    <a:pt x="1055" y="103"/>
                  </a:lnTo>
                  <a:lnTo>
                    <a:pt x="1068" y="148"/>
                  </a:lnTo>
                  <a:lnTo>
                    <a:pt x="1071" y="188"/>
                  </a:lnTo>
                  <a:lnTo>
                    <a:pt x="1066" y="230"/>
                  </a:lnTo>
                  <a:lnTo>
                    <a:pt x="1057" y="270"/>
                  </a:lnTo>
                  <a:lnTo>
                    <a:pt x="1053" y="291"/>
                  </a:lnTo>
                  <a:lnTo>
                    <a:pt x="1046" y="308"/>
                  </a:lnTo>
                  <a:lnTo>
                    <a:pt x="1039" y="326"/>
                  </a:lnTo>
                  <a:lnTo>
                    <a:pt x="1033" y="344"/>
                  </a:lnTo>
                  <a:lnTo>
                    <a:pt x="1019" y="360"/>
                  </a:lnTo>
                  <a:lnTo>
                    <a:pt x="1004" y="378"/>
                  </a:lnTo>
                  <a:lnTo>
                    <a:pt x="984" y="396"/>
                  </a:lnTo>
                  <a:lnTo>
                    <a:pt x="959" y="413"/>
                  </a:lnTo>
                  <a:lnTo>
                    <a:pt x="921" y="431"/>
                  </a:lnTo>
                  <a:lnTo>
                    <a:pt x="876" y="445"/>
                  </a:lnTo>
                  <a:lnTo>
                    <a:pt x="832" y="454"/>
                  </a:lnTo>
                  <a:lnTo>
                    <a:pt x="783" y="456"/>
                  </a:lnTo>
                  <a:lnTo>
                    <a:pt x="736" y="454"/>
                  </a:lnTo>
                  <a:lnTo>
                    <a:pt x="691" y="445"/>
                  </a:lnTo>
                  <a:lnTo>
                    <a:pt x="649" y="427"/>
                  </a:lnTo>
                  <a:lnTo>
                    <a:pt x="611" y="402"/>
                  </a:lnTo>
                  <a:lnTo>
                    <a:pt x="595" y="384"/>
                  </a:lnTo>
                  <a:lnTo>
                    <a:pt x="580" y="369"/>
                  </a:lnTo>
                  <a:lnTo>
                    <a:pt x="566" y="355"/>
                  </a:lnTo>
                  <a:lnTo>
                    <a:pt x="553" y="346"/>
                  </a:lnTo>
                  <a:lnTo>
                    <a:pt x="540" y="349"/>
                  </a:lnTo>
                  <a:lnTo>
                    <a:pt x="526" y="351"/>
                  </a:lnTo>
                  <a:lnTo>
                    <a:pt x="513" y="351"/>
                  </a:lnTo>
                  <a:lnTo>
                    <a:pt x="500" y="346"/>
                  </a:lnTo>
                  <a:lnTo>
                    <a:pt x="486" y="342"/>
                  </a:lnTo>
                  <a:lnTo>
                    <a:pt x="475" y="335"/>
                  </a:lnTo>
                  <a:lnTo>
                    <a:pt x="466" y="326"/>
                  </a:lnTo>
                  <a:lnTo>
                    <a:pt x="457" y="315"/>
                  </a:lnTo>
                  <a:lnTo>
                    <a:pt x="453" y="295"/>
                  </a:lnTo>
                  <a:lnTo>
                    <a:pt x="457" y="275"/>
                  </a:lnTo>
                  <a:lnTo>
                    <a:pt x="468" y="259"/>
                  </a:lnTo>
                  <a:lnTo>
                    <a:pt x="488" y="250"/>
                  </a:lnTo>
                  <a:lnTo>
                    <a:pt x="500" y="248"/>
                  </a:lnTo>
                  <a:lnTo>
                    <a:pt x="511" y="250"/>
                  </a:lnTo>
                  <a:lnTo>
                    <a:pt x="522" y="255"/>
                  </a:lnTo>
                  <a:lnTo>
                    <a:pt x="533" y="262"/>
                  </a:lnTo>
                  <a:lnTo>
                    <a:pt x="533" y="248"/>
                  </a:lnTo>
                  <a:lnTo>
                    <a:pt x="531" y="233"/>
                  </a:lnTo>
                  <a:lnTo>
                    <a:pt x="529" y="215"/>
                  </a:lnTo>
                  <a:lnTo>
                    <a:pt x="524" y="199"/>
                  </a:lnTo>
                  <a:lnTo>
                    <a:pt x="520" y="148"/>
                  </a:lnTo>
                  <a:lnTo>
                    <a:pt x="526" y="114"/>
                  </a:lnTo>
                  <a:lnTo>
                    <a:pt x="540" y="87"/>
                  </a:lnTo>
                  <a:lnTo>
                    <a:pt x="558" y="54"/>
                  </a:lnTo>
                  <a:lnTo>
                    <a:pt x="546" y="58"/>
                  </a:lnTo>
                  <a:lnTo>
                    <a:pt x="537" y="63"/>
                  </a:lnTo>
                  <a:lnTo>
                    <a:pt x="529" y="72"/>
                  </a:lnTo>
                  <a:lnTo>
                    <a:pt x="520" y="81"/>
                  </a:lnTo>
                  <a:lnTo>
                    <a:pt x="504" y="112"/>
                  </a:lnTo>
                  <a:lnTo>
                    <a:pt x="495" y="148"/>
                  </a:lnTo>
                  <a:lnTo>
                    <a:pt x="495" y="186"/>
                  </a:lnTo>
                  <a:lnTo>
                    <a:pt x="500" y="221"/>
                  </a:lnTo>
                  <a:lnTo>
                    <a:pt x="453" y="241"/>
                  </a:lnTo>
                  <a:lnTo>
                    <a:pt x="439" y="257"/>
                  </a:lnTo>
                  <a:lnTo>
                    <a:pt x="428" y="273"/>
                  </a:lnTo>
                  <a:lnTo>
                    <a:pt x="426" y="293"/>
                  </a:lnTo>
                  <a:lnTo>
                    <a:pt x="430" y="313"/>
                  </a:lnTo>
                  <a:lnTo>
                    <a:pt x="444" y="335"/>
                  </a:lnTo>
                  <a:lnTo>
                    <a:pt x="455" y="351"/>
                  </a:lnTo>
                  <a:lnTo>
                    <a:pt x="468" y="364"/>
                  </a:lnTo>
                  <a:lnTo>
                    <a:pt x="482" y="371"/>
                  </a:lnTo>
                  <a:lnTo>
                    <a:pt x="495" y="378"/>
                  </a:lnTo>
                  <a:lnTo>
                    <a:pt x="508" y="382"/>
                  </a:lnTo>
                  <a:lnTo>
                    <a:pt x="524" y="384"/>
                  </a:lnTo>
                  <a:lnTo>
                    <a:pt x="540" y="391"/>
                  </a:lnTo>
                  <a:lnTo>
                    <a:pt x="551" y="396"/>
                  </a:lnTo>
                  <a:lnTo>
                    <a:pt x="562" y="402"/>
                  </a:lnTo>
                  <a:lnTo>
                    <a:pt x="571" y="409"/>
                  </a:lnTo>
                  <a:lnTo>
                    <a:pt x="580" y="420"/>
                  </a:lnTo>
                  <a:lnTo>
                    <a:pt x="582" y="422"/>
                  </a:lnTo>
                  <a:lnTo>
                    <a:pt x="584" y="422"/>
                  </a:lnTo>
                  <a:lnTo>
                    <a:pt x="587" y="425"/>
                  </a:lnTo>
                  <a:lnTo>
                    <a:pt x="589" y="427"/>
                  </a:lnTo>
                  <a:lnTo>
                    <a:pt x="575" y="438"/>
                  </a:lnTo>
                  <a:lnTo>
                    <a:pt x="562" y="454"/>
                  </a:lnTo>
                  <a:lnTo>
                    <a:pt x="549" y="474"/>
                  </a:lnTo>
                  <a:lnTo>
                    <a:pt x="533" y="494"/>
                  </a:lnTo>
                  <a:lnTo>
                    <a:pt x="515" y="512"/>
                  </a:lnTo>
                  <a:lnTo>
                    <a:pt x="495" y="527"/>
                  </a:lnTo>
                  <a:lnTo>
                    <a:pt x="473" y="538"/>
                  </a:lnTo>
                  <a:lnTo>
                    <a:pt x="450" y="547"/>
                  </a:lnTo>
                  <a:lnTo>
                    <a:pt x="426" y="556"/>
                  </a:lnTo>
                  <a:lnTo>
                    <a:pt x="404" y="565"/>
                  </a:lnTo>
                  <a:lnTo>
                    <a:pt x="379" y="576"/>
                  </a:lnTo>
                  <a:lnTo>
                    <a:pt x="359" y="592"/>
                  </a:lnTo>
                  <a:lnTo>
                    <a:pt x="297" y="634"/>
                  </a:lnTo>
                  <a:lnTo>
                    <a:pt x="243" y="683"/>
                  </a:lnTo>
                  <a:lnTo>
                    <a:pt x="198" y="739"/>
                  </a:lnTo>
                  <a:lnTo>
                    <a:pt x="161" y="802"/>
                  </a:lnTo>
                  <a:lnTo>
                    <a:pt x="132" y="869"/>
                  </a:lnTo>
                  <a:lnTo>
                    <a:pt x="109" y="938"/>
                  </a:lnTo>
                  <a:lnTo>
                    <a:pt x="96" y="1012"/>
                  </a:lnTo>
                  <a:lnTo>
                    <a:pt x="91" y="1090"/>
                  </a:lnTo>
                  <a:lnTo>
                    <a:pt x="96" y="1099"/>
                  </a:lnTo>
                  <a:lnTo>
                    <a:pt x="103" y="1103"/>
                  </a:lnTo>
                  <a:lnTo>
                    <a:pt x="109" y="1108"/>
                  </a:lnTo>
                  <a:lnTo>
                    <a:pt x="118" y="1112"/>
                  </a:lnTo>
                  <a:lnTo>
                    <a:pt x="118" y="1143"/>
                  </a:lnTo>
                  <a:lnTo>
                    <a:pt x="118" y="1172"/>
                  </a:lnTo>
                  <a:lnTo>
                    <a:pt x="120" y="1201"/>
                  </a:lnTo>
                  <a:lnTo>
                    <a:pt x="127" y="1230"/>
                  </a:lnTo>
                  <a:lnTo>
                    <a:pt x="136" y="1257"/>
                  </a:lnTo>
                  <a:lnTo>
                    <a:pt x="149" y="1284"/>
                  </a:lnTo>
                  <a:lnTo>
                    <a:pt x="165" y="1306"/>
                  </a:lnTo>
                  <a:lnTo>
                    <a:pt x="187" y="1326"/>
                  </a:lnTo>
                  <a:lnTo>
                    <a:pt x="172" y="1344"/>
                  </a:lnTo>
                  <a:lnTo>
                    <a:pt x="161" y="1364"/>
                  </a:lnTo>
                  <a:lnTo>
                    <a:pt x="149" y="1387"/>
                  </a:lnTo>
                  <a:lnTo>
                    <a:pt x="138" y="1409"/>
                  </a:lnTo>
                  <a:lnTo>
                    <a:pt x="129" y="1411"/>
                  </a:lnTo>
                  <a:lnTo>
                    <a:pt x="120" y="1411"/>
                  </a:lnTo>
                  <a:lnTo>
                    <a:pt x="109" y="1414"/>
                  </a:lnTo>
                  <a:lnTo>
                    <a:pt x="100" y="1416"/>
                  </a:lnTo>
                  <a:lnTo>
                    <a:pt x="89" y="1418"/>
                  </a:lnTo>
                  <a:lnTo>
                    <a:pt x="80" y="1420"/>
                  </a:lnTo>
                  <a:lnTo>
                    <a:pt x="67" y="1425"/>
                  </a:lnTo>
                  <a:lnTo>
                    <a:pt x="56" y="1431"/>
                  </a:lnTo>
                  <a:lnTo>
                    <a:pt x="60" y="1420"/>
                  </a:lnTo>
                  <a:lnTo>
                    <a:pt x="62" y="1407"/>
                  </a:lnTo>
                  <a:lnTo>
                    <a:pt x="69" y="1393"/>
                  </a:lnTo>
                  <a:lnTo>
                    <a:pt x="76" y="1378"/>
                  </a:lnTo>
                  <a:lnTo>
                    <a:pt x="85" y="1364"/>
                  </a:lnTo>
                  <a:lnTo>
                    <a:pt x="96" y="1349"/>
                  </a:lnTo>
                  <a:lnTo>
                    <a:pt x="111" y="1335"/>
                  </a:lnTo>
                  <a:lnTo>
                    <a:pt x="129" y="1320"/>
                  </a:lnTo>
                  <a:lnTo>
                    <a:pt x="107" y="1320"/>
                  </a:lnTo>
                  <a:lnTo>
                    <a:pt x="87" y="1329"/>
                  </a:lnTo>
                  <a:lnTo>
                    <a:pt x="67" y="1342"/>
                  </a:lnTo>
                  <a:lnTo>
                    <a:pt x="51" y="1358"/>
                  </a:lnTo>
                  <a:lnTo>
                    <a:pt x="36" y="1378"/>
                  </a:lnTo>
                  <a:lnTo>
                    <a:pt x="24" y="1396"/>
                  </a:lnTo>
                  <a:lnTo>
                    <a:pt x="16" y="1414"/>
                  </a:lnTo>
                  <a:lnTo>
                    <a:pt x="11" y="1429"/>
                  </a:lnTo>
                  <a:lnTo>
                    <a:pt x="2" y="1476"/>
                  </a:lnTo>
                  <a:lnTo>
                    <a:pt x="0" y="1518"/>
                  </a:lnTo>
                  <a:lnTo>
                    <a:pt x="7" y="1554"/>
                  </a:lnTo>
                  <a:lnTo>
                    <a:pt x="20" y="1585"/>
                  </a:lnTo>
                  <a:lnTo>
                    <a:pt x="40" y="1617"/>
                  </a:lnTo>
                  <a:lnTo>
                    <a:pt x="67" y="1648"/>
                  </a:lnTo>
                  <a:lnTo>
                    <a:pt x="98" y="1681"/>
                  </a:lnTo>
                  <a:lnTo>
                    <a:pt x="134" y="1717"/>
                  </a:lnTo>
                  <a:lnTo>
                    <a:pt x="125" y="1735"/>
                  </a:lnTo>
                  <a:lnTo>
                    <a:pt x="123" y="1755"/>
                  </a:lnTo>
                  <a:lnTo>
                    <a:pt x="120" y="1775"/>
                  </a:lnTo>
                  <a:lnTo>
                    <a:pt x="123" y="1795"/>
                  </a:lnTo>
                  <a:lnTo>
                    <a:pt x="132" y="1820"/>
                  </a:lnTo>
                  <a:lnTo>
                    <a:pt x="143" y="1844"/>
                  </a:lnTo>
                  <a:lnTo>
                    <a:pt x="158" y="1864"/>
                  </a:lnTo>
                  <a:lnTo>
                    <a:pt x="183" y="1876"/>
                  </a:lnTo>
                  <a:lnTo>
                    <a:pt x="167" y="1822"/>
                  </a:lnTo>
                  <a:lnTo>
                    <a:pt x="167" y="1775"/>
                  </a:lnTo>
                  <a:lnTo>
                    <a:pt x="178" y="1744"/>
                  </a:lnTo>
                  <a:lnTo>
                    <a:pt x="201" y="1748"/>
                  </a:lnTo>
                  <a:lnTo>
                    <a:pt x="212" y="1773"/>
                  </a:lnTo>
                  <a:lnTo>
                    <a:pt x="216" y="1811"/>
                  </a:lnTo>
                  <a:lnTo>
                    <a:pt x="219" y="1849"/>
                  </a:lnTo>
                  <a:lnTo>
                    <a:pt x="225" y="1878"/>
                  </a:lnTo>
                  <a:lnTo>
                    <a:pt x="230" y="1887"/>
                  </a:lnTo>
                  <a:lnTo>
                    <a:pt x="236" y="1893"/>
                  </a:lnTo>
                  <a:lnTo>
                    <a:pt x="245" y="1900"/>
                  </a:lnTo>
                  <a:lnTo>
                    <a:pt x="252" y="1905"/>
                  </a:lnTo>
                  <a:lnTo>
                    <a:pt x="263" y="1909"/>
                  </a:lnTo>
                  <a:lnTo>
                    <a:pt x="272" y="1914"/>
                  </a:lnTo>
                  <a:lnTo>
                    <a:pt x="281" y="1916"/>
                  </a:lnTo>
                  <a:lnTo>
                    <a:pt x="292" y="1918"/>
                  </a:lnTo>
                  <a:lnTo>
                    <a:pt x="310" y="1920"/>
                  </a:lnTo>
                  <a:lnTo>
                    <a:pt x="328" y="1920"/>
                  </a:lnTo>
                  <a:lnTo>
                    <a:pt x="348" y="1920"/>
                  </a:lnTo>
                  <a:lnTo>
                    <a:pt x="366" y="1918"/>
                  </a:lnTo>
                  <a:lnTo>
                    <a:pt x="381" y="1914"/>
                  </a:lnTo>
                  <a:lnTo>
                    <a:pt x="397" y="1907"/>
                  </a:lnTo>
                  <a:lnTo>
                    <a:pt x="410" y="1896"/>
                  </a:lnTo>
                  <a:lnTo>
                    <a:pt x="419" y="1882"/>
                  </a:lnTo>
                  <a:lnTo>
                    <a:pt x="408" y="1882"/>
                  </a:lnTo>
                  <a:lnTo>
                    <a:pt x="392" y="1882"/>
                  </a:lnTo>
                  <a:lnTo>
                    <a:pt x="372" y="1887"/>
                  </a:lnTo>
                  <a:lnTo>
                    <a:pt x="350" y="1889"/>
                  </a:lnTo>
                  <a:lnTo>
                    <a:pt x="326" y="1891"/>
                  </a:lnTo>
                  <a:lnTo>
                    <a:pt x="303" y="1889"/>
                  </a:lnTo>
                  <a:lnTo>
                    <a:pt x="281" y="1882"/>
                  </a:lnTo>
                  <a:lnTo>
                    <a:pt x="263" y="1871"/>
                  </a:lnTo>
                  <a:lnTo>
                    <a:pt x="256" y="1847"/>
                  </a:lnTo>
                  <a:lnTo>
                    <a:pt x="252" y="1820"/>
                  </a:lnTo>
                  <a:lnTo>
                    <a:pt x="254" y="1793"/>
                  </a:lnTo>
                  <a:lnTo>
                    <a:pt x="268" y="1768"/>
                  </a:lnTo>
                  <a:lnTo>
                    <a:pt x="285" y="1773"/>
                  </a:lnTo>
                  <a:lnTo>
                    <a:pt x="301" y="1777"/>
                  </a:lnTo>
                  <a:lnTo>
                    <a:pt x="319" y="1784"/>
                  </a:lnTo>
                  <a:lnTo>
                    <a:pt x="335" y="1791"/>
                  </a:lnTo>
                  <a:lnTo>
                    <a:pt x="352" y="1797"/>
                  </a:lnTo>
                  <a:lnTo>
                    <a:pt x="368" y="1804"/>
                  </a:lnTo>
                  <a:lnTo>
                    <a:pt x="386" y="1809"/>
                  </a:lnTo>
                  <a:lnTo>
                    <a:pt x="404" y="1813"/>
                  </a:lnTo>
                  <a:lnTo>
                    <a:pt x="410" y="1811"/>
                  </a:lnTo>
                  <a:lnTo>
                    <a:pt x="417" y="1809"/>
                  </a:lnTo>
                  <a:lnTo>
                    <a:pt x="421" y="1804"/>
                  </a:lnTo>
                  <a:lnTo>
                    <a:pt x="421" y="1795"/>
                  </a:lnTo>
                  <a:lnTo>
                    <a:pt x="397" y="1782"/>
                  </a:lnTo>
                  <a:lnTo>
                    <a:pt x="372" y="1768"/>
                  </a:lnTo>
                  <a:lnTo>
                    <a:pt x="346" y="1755"/>
                  </a:lnTo>
                  <a:lnTo>
                    <a:pt x="317" y="1742"/>
                  </a:lnTo>
                  <a:lnTo>
                    <a:pt x="290" y="1728"/>
                  </a:lnTo>
                  <a:lnTo>
                    <a:pt x="263" y="1717"/>
                  </a:lnTo>
                  <a:lnTo>
                    <a:pt x="236" y="1704"/>
                  </a:lnTo>
                  <a:lnTo>
                    <a:pt x="212" y="1693"/>
                  </a:lnTo>
                  <a:lnTo>
                    <a:pt x="169" y="1672"/>
                  </a:lnTo>
                  <a:lnTo>
                    <a:pt x="134" y="1652"/>
                  </a:lnTo>
                  <a:lnTo>
                    <a:pt x="105" y="1630"/>
                  </a:lnTo>
                  <a:lnTo>
                    <a:pt x="82" y="1605"/>
                  </a:lnTo>
                  <a:lnTo>
                    <a:pt x="65" y="1579"/>
                  </a:lnTo>
                  <a:lnTo>
                    <a:pt x="53" y="1550"/>
                  </a:lnTo>
                  <a:lnTo>
                    <a:pt x="45" y="1516"/>
                  </a:lnTo>
                  <a:lnTo>
                    <a:pt x="42" y="1478"/>
                  </a:lnTo>
                  <a:lnTo>
                    <a:pt x="51" y="1469"/>
                  </a:lnTo>
                  <a:lnTo>
                    <a:pt x="60" y="1463"/>
                  </a:lnTo>
                  <a:lnTo>
                    <a:pt x="71" y="1456"/>
                  </a:lnTo>
                  <a:lnTo>
                    <a:pt x="85" y="1451"/>
                  </a:lnTo>
                  <a:lnTo>
                    <a:pt x="96" y="1445"/>
                  </a:lnTo>
                  <a:lnTo>
                    <a:pt x="109" y="1440"/>
                  </a:lnTo>
                  <a:lnTo>
                    <a:pt x="120" y="1436"/>
                  </a:lnTo>
                  <a:lnTo>
                    <a:pt x="129" y="1431"/>
                  </a:lnTo>
                  <a:lnTo>
                    <a:pt x="138" y="1451"/>
                  </a:lnTo>
                  <a:lnTo>
                    <a:pt x="147" y="1469"/>
                  </a:lnTo>
                  <a:lnTo>
                    <a:pt x="161" y="1483"/>
                  </a:lnTo>
                  <a:lnTo>
                    <a:pt x="178" y="1487"/>
                  </a:lnTo>
                  <a:lnTo>
                    <a:pt x="178" y="1476"/>
                  </a:lnTo>
                  <a:lnTo>
                    <a:pt x="174" y="1456"/>
                  </a:lnTo>
                  <a:lnTo>
                    <a:pt x="167" y="1431"/>
                  </a:lnTo>
                  <a:lnTo>
                    <a:pt x="167" y="1414"/>
                  </a:lnTo>
                  <a:lnTo>
                    <a:pt x="178" y="1389"/>
                  </a:lnTo>
                  <a:lnTo>
                    <a:pt x="192" y="1369"/>
                  </a:lnTo>
                  <a:lnTo>
                    <a:pt x="210" y="1351"/>
                  </a:lnTo>
                  <a:lnTo>
                    <a:pt x="230" y="1338"/>
                  </a:lnTo>
                  <a:lnTo>
                    <a:pt x="252" y="1329"/>
                  </a:lnTo>
                  <a:lnTo>
                    <a:pt x="274" y="1320"/>
                  </a:lnTo>
                  <a:lnTo>
                    <a:pt x="294" y="1315"/>
                  </a:lnTo>
                  <a:lnTo>
                    <a:pt x="314" y="1313"/>
                  </a:lnTo>
                  <a:lnTo>
                    <a:pt x="312" y="1313"/>
                  </a:lnTo>
                  <a:lnTo>
                    <a:pt x="303" y="1311"/>
                  </a:lnTo>
                  <a:lnTo>
                    <a:pt x="292" y="1309"/>
                  </a:lnTo>
                  <a:lnTo>
                    <a:pt x="277" y="1306"/>
                  </a:lnTo>
                  <a:lnTo>
                    <a:pt x="261" y="1306"/>
                  </a:lnTo>
                  <a:lnTo>
                    <a:pt x="248" y="1306"/>
                  </a:lnTo>
                  <a:lnTo>
                    <a:pt x="234" y="1309"/>
                  </a:lnTo>
                  <a:lnTo>
                    <a:pt x="223" y="1313"/>
                  </a:lnTo>
                  <a:lnTo>
                    <a:pt x="207" y="1280"/>
                  </a:lnTo>
                  <a:lnTo>
                    <a:pt x="196" y="1244"/>
                  </a:lnTo>
                  <a:lnTo>
                    <a:pt x="190" y="1210"/>
                  </a:lnTo>
                  <a:lnTo>
                    <a:pt x="181" y="1177"/>
                  </a:lnTo>
                  <a:lnTo>
                    <a:pt x="181" y="1157"/>
                  </a:lnTo>
                  <a:lnTo>
                    <a:pt x="181" y="1134"/>
                  </a:lnTo>
                  <a:lnTo>
                    <a:pt x="181" y="1108"/>
                  </a:lnTo>
                  <a:lnTo>
                    <a:pt x="183" y="1083"/>
                  </a:lnTo>
                  <a:lnTo>
                    <a:pt x="190" y="1061"/>
                  </a:lnTo>
                  <a:lnTo>
                    <a:pt x="201" y="1047"/>
                  </a:lnTo>
                  <a:lnTo>
                    <a:pt x="221" y="1043"/>
                  </a:lnTo>
                  <a:lnTo>
                    <a:pt x="252" y="1050"/>
                  </a:lnTo>
                  <a:lnTo>
                    <a:pt x="272" y="1056"/>
                  </a:lnTo>
                  <a:lnTo>
                    <a:pt x="294" y="1063"/>
                  </a:lnTo>
                  <a:lnTo>
                    <a:pt x="314" y="1070"/>
                  </a:lnTo>
                  <a:lnTo>
                    <a:pt x="337" y="1079"/>
                  </a:lnTo>
                  <a:lnTo>
                    <a:pt x="357" y="1085"/>
                  </a:lnTo>
                  <a:lnTo>
                    <a:pt x="377" y="1092"/>
                  </a:lnTo>
                  <a:lnTo>
                    <a:pt x="399" y="1094"/>
                  </a:lnTo>
                  <a:lnTo>
                    <a:pt x="419" y="1094"/>
                  </a:lnTo>
                  <a:lnTo>
                    <a:pt x="450" y="833"/>
                  </a:lnTo>
                  <a:lnTo>
                    <a:pt x="446" y="800"/>
                  </a:lnTo>
                  <a:lnTo>
                    <a:pt x="442" y="766"/>
                  </a:lnTo>
                  <a:lnTo>
                    <a:pt x="430" y="735"/>
                  </a:lnTo>
                  <a:lnTo>
                    <a:pt x="406" y="715"/>
                  </a:lnTo>
                  <a:lnTo>
                    <a:pt x="413" y="795"/>
                  </a:lnTo>
                  <a:lnTo>
                    <a:pt x="413" y="875"/>
                  </a:lnTo>
                  <a:lnTo>
                    <a:pt x="406" y="958"/>
                  </a:lnTo>
                  <a:lnTo>
                    <a:pt x="390" y="1052"/>
                  </a:lnTo>
                  <a:lnTo>
                    <a:pt x="381" y="1056"/>
                  </a:lnTo>
                  <a:lnTo>
                    <a:pt x="370" y="1059"/>
                  </a:lnTo>
                  <a:lnTo>
                    <a:pt x="357" y="1056"/>
                  </a:lnTo>
                  <a:lnTo>
                    <a:pt x="346" y="1050"/>
                  </a:lnTo>
                  <a:lnTo>
                    <a:pt x="332" y="1043"/>
                  </a:lnTo>
                  <a:lnTo>
                    <a:pt x="321" y="1038"/>
                  </a:lnTo>
                  <a:lnTo>
                    <a:pt x="308" y="1034"/>
                  </a:lnTo>
                  <a:lnTo>
                    <a:pt x="297" y="1032"/>
                  </a:lnTo>
                  <a:lnTo>
                    <a:pt x="274" y="1027"/>
                  </a:lnTo>
                  <a:lnTo>
                    <a:pt x="252" y="1023"/>
                  </a:lnTo>
                  <a:lnTo>
                    <a:pt x="230" y="1018"/>
                  </a:lnTo>
                  <a:lnTo>
                    <a:pt x="207" y="1016"/>
                  </a:lnTo>
                  <a:lnTo>
                    <a:pt x="185" y="1018"/>
                  </a:lnTo>
                  <a:lnTo>
                    <a:pt x="165" y="1023"/>
                  </a:lnTo>
                  <a:lnTo>
                    <a:pt x="145" y="1034"/>
                  </a:lnTo>
                  <a:lnTo>
                    <a:pt x="127" y="1052"/>
                  </a:lnTo>
                  <a:lnTo>
                    <a:pt x="136" y="976"/>
                  </a:lnTo>
                  <a:lnTo>
                    <a:pt x="156" y="905"/>
                  </a:lnTo>
                  <a:lnTo>
                    <a:pt x="187" y="835"/>
                  </a:lnTo>
                  <a:lnTo>
                    <a:pt x="223" y="771"/>
                  </a:lnTo>
                  <a:lnTo>
                    <a:pt x="268" y="713"/>
                  </a:lnTo>
                  <a:lnTo>
                    <a:pt x="314" y="663"/>
                  </a:lnTo>
                  <a:lnTo>
                    <a:pt x="368" y="623"/>
                  </a:lnTo>
                  <a:lnTo>
                    <a:pt x="421" y="592"/>
                  </a:lnTo>
                  <a:lnTo>
                    <a:pt x="448" y="637"/>
                  </a:lnTo>
                  <a:lnTo>
                    <a:pt x="466" y="688"/>
                  </a:lnTo>
                  <a:lnTo>
                    <a:pt x="479" y="744"/>
                  </a:lnTo>
                  <a:lnTo>
                    <a:pt x="486" y="797"/>
                  </a:lnTo>
                  <a:lnTo>
                    <a:pt x="522" y="788"/>
                  </a:lnTo>
                  <a:lnTo>
                    <a:pt x="517" y="764"/>
                  </a:lnTo>
                  <a:lnTo>
                    <a:pt x="504" y="706"/>
                  </a:lnTo>
                  <a:lnTo>
                    <a:pt x="486" y="637"/>
                  </a:lnTo>
                  <a:lnTo>
                    <a:pt x="464" y="581"/>
                  </a:lnTo>
                  <a:lnTo>
                    <a:pt x="473" y="576"/>
                  </a:lnTo>
                  <a:lnTo>
                    <a:pt x="484" y="572"/>
                  </a:lnTo>
                  <a:lnTo>
                    <a:pt x="493" y="570"/>
                  </a:lnTo>
                  <a:lnTo>
                    <a:pt x="502" y="572"/>
                  </a:lnTo>
                  <a:lnTo>
                    <a:pt x="569" y="755"/>
                  </a:lnTo>
                  <a:lnTo>
                    <a:pt x="589" y="744"/>
                  </a:lnTo>
                  <a:lnTo>
                    <a:pt x="578" y="701"/>
                  </a:lnTo>
                  <a:lnTo>
                    <a:pt x="564" y="657"/>
                  </a:lnTo>
                  <a:lnTo>
                    <a:pt x="549" y="612"/>
                  </a:lnTo>
                  <a:lnTo>
                    <a:pt x="533" y="570"/>
                  </a:lnTo>
                  <a:lnTo>
                    <a:pt x="537" y="547"/>
                  </a:lnTo>
                  <a:lnTo>
                    <a:pt x="551" y="532"/>
                  </a:lnTo>
                  <a:lnTo>
                    <a:pt x="566" y="518"/>
                  </a:lnTo>
                  <a:lnTo>
                    <a:pt x="580" y="512"/>
                  </a:lnTo>
                  <a:lnTo>
                    <a:pt x="620" y="534"/>
                  </a:lnTo>
                  <a:lnTo>
                    <a:pt x="660" y="550"/>
                  </a:lnTo>
                  <a:lnTo>
                    <a:pt x="700" y="561"/>
                  </a:lnTo>
                  <a:lnTo>
                    <a:pt x="736" y="567"/>
                  </a:lnTo>
                  <a:lnTo>
                    <a:pt x="772" y="572"/>
                  </a:lnTo>
                  <a:lnTo>
                    <a:pt x="801" y="572"/>
                  </a:lnTo>
                  <a:lnTo>
                    <a:pt x="825" y="570"/>
                  </a:lnTo>
                  <a:lnTo>
                    <a:pt x="845" y="565"/>
                  </a:lnTo>
                  <a:lnTo>
                    <a:pt x="843" y="558"/>
                  </a:lnTo>
                  <a:lnTo>
                    <a:pt x="841" y="554"/>
                  </a:lnTo>
                  <a:lnTo>
                    <a:pt x="841" y="547"/>
                  </a:lnTo>
                  <a:lnTo>
                    <a:pt x="836" y="543"/>
                  </a:lnTo>
                  <a:lnTo>
                    <a:pt x="805" y="545"/>
                  </a:lnTo>
                  <a:lnTo>
                    <a:pt x="772" y="545"/>
                  </a:lnTo>
                  <a:lnTo>
                    <a:pt x="738" y="543"/>
                  </a:lnTo>
                  <a:lnTo>
                    <a:pt x="705" y="536"/>
                  </a:lnTo>
                  <a:lnTo>
                    <a:pt x="671" y="527"/>
                  </a:lnTo>
                  <a:lnTo>
                    <a:pt x="640" y="514"/>
                  </a:lnTo>
                  <a:lnTo>
                    <a:pt x="613" y="498"/>
                  </a:lnTo>
                  <a:lnTo>
                    <a:pt x="591" y="478"/>
                  </a:lnTo>
                  <a:lnTo>
                    <a:pt x="591" y="467"/>
                  </a:lnTo>
                  <a:lnTo>
                    <a:pt x="595" y="458"/>
                  </a:lnTo>
                  <a:lnTo>
                    <a:pt x="602" y="449"/>
                  </a:lnTo>
                  <a:lnTo>
                    <a:pt x="609" y="442"/>
                  </a:lnTo>
                  <a:lnTo>
                    <a:pt x="616" y="445"/>
                  </a:lnTo>
                  <a:lnTo>
                    <a:pt x="622" y="449"/>
                  </a:lnTo>
                  <a:lnTo>
                    <a:pt x="627" y="451"/>
                  </a:lnTo>
                  <a:lnTo>
                    <a:pt x="633" y="456"/>
                  </a:lnTo>
                  <a:lnTo>
                    <a:pt x="662" y="469"/>
                  </a:lnTo>
                  <a:lnTo>
                    <a:pt x="689" y="476"/>
                  </a:lnTo>
                  <a:lnTo>
                    <a:pt x="718" y="483"/>
                  </a:lnTo>
                  <a:lnTo>
                    <a:pt x="745" y="485"/>
                  </a:lnTo>
                  <a:lnTo>
                    <a:pt x="774" y="487"/>
                  </a:lnTo>
                  <a:lnTo>
                    <a:pt x="803" y="485"/>
                  </a:lnTo>
                  <a:lnTo>
                    <a:pt x="832" y="483"/>
                  </a:lnTo>
                  <a:lnTo>
                    <a:pt x="863" y="478"/>
                  </a:lnTo>
                  <a:lnTo>
                    <a:pt x="897" y="471"/>
                  </a:lnTo>
                  <a:lnTo>
                    <a:pt x="930" y="460"/>
                  </a:lnTo>
                  <a:lnTo>
                    <a:pt x="961" y="445"/>
                  </a:lnTo>
                  <a:lnTo>
                    <a:pt x="992" y="425"/>
                  </a:lnTo>
                  <a:lnTo>
                    <a:pt x="1019" y="402"/>
                  </a:lnTo>
                  <a:lnTo>
                    <a:pt x="1042" y="375"/>
                  </a:lnTo>
                  <a:lnTo>
                    <a:pt x="1062" y="349"/>
                  </a:lnTo>
                  <a:lnTo>
                    <a:pt x="1077" y="317"/>
                  </a:lnTo>
                  <a:lnTo>
                    <a:pt x="1095" y="253"/>
                  </a:lnTo>
                  <a:lnTo>
                    <a:pt x="1097" y="195"/>
                  </a:lnTo>
                  <a:lnTo>
                    <a:pt x="1091" y="143"/>
                  </a:lnTo>
                  <a:lnTo>
                    <a:pt x="1075" y="99"/>
                  </a:lnTo>
                  <a:lnTo>
                    <a:pt x="1055" y="61"/>
                  </a:lnTo>
                  <a:lnTo>
                    <a:pt x="1033" y="32"/>
                  </a:lnTo>
                  <a:lnTo>
                    <a:pt x="1015" y="12"/>
                  </a:lnTo>
                  <a:lnTo>
                    <a:pt x="999" y="0"/>
                  </a:lnTo>
                  <a:close/>
                </a:path>
              </a:pathLst>
            </a:custGeom>
            <a:solidFill>
              <a:srgbClr val="000000"/>
            </a:solidFill>
            <a:ln w="9525">
              <a:noFill/>
              <a:round/>
              <a:headEnd/>
              <a:tailEnd/>
            </a:ln>
          </p:spPr>
          <p:txBody>
            <a:bodyPr/>
            <a:lstStyle/>
            <a:p>
              <a:endParaRPr lang="en-US"/>
            </a:p>
          </p:txBody>
        </p:sp>
        <p:sp>
          <p:nvSpPr>
            <p:cNvPr id="14475" name="Freeform 139"/>
            <p:cNvSpPr>
              <a:spLocks/>
            </p:cNvSpPr>
            <p:nvPr/>
          </p:nvSpPr>
          <p:spPr bwMode="auto">
            <a:xfrm>
              <a:off x="4008" y="3140"/>
              <a:ext cx="202" cy="534"/>
            </a:xfrm>
            <a:custGeom>
              <a:avLst/>
              <a:gdLst/>
              <a:ahLst/>
              <a:cxnLst>
                <a:cxn ang="0">
                  <a:pos x="252" y="724"/>
                </a:cxn>
                <a:cxn ang="0">
                  <a:pos x="231" y="630"/>
                </a:cxn>
                <a:cxn ang="0">
                  <a:pos x="196" y="594"/>
                </a:cxn>
                <a:cxn ang="0">
                  <a:pos x="165" y="605"/>
                </a:cxn>
                <a:cxn ang="0">
                  <a:pos x="151" y="650"/>
                </a:cxn>
                <a:cxn ang="0">
                  <a:pos x="174" y="746"/>
                </a:cxn>
                <a:cxn ang="0">
                  <a:pos x="191" y="793"/>
                </a:cxn>
                <a:cxn ang="0">
                  <a:pos x="167" y="777"/>
                </a:cxn>
                <a:cxn ang="0">
                  <a:pos x="142" y="748"/>
                </a:cxn>
                <a:cxn ang="0">
                  <a:pos x="127" y="717"/>
                </a:cxn>
                <a:cxn ang="0">
                  <a:pos x="111" y="601"/>
                </a:cxn>
                <a:cxn ang="0">
                  <a:pos x="102" y="413"/>
                </a:cxn>
                <a:cxn ang="0">
                  <a:pos x="118" y="324"/>
                </a:cxn>
                <a:cxn ang="0">
                  <a:pos x="124" y="373"/>
                </a:cxn>
                <a:cxn ang="0">
                  <a:pos x="129" y="454"/>
                </a:cxn>
                <a:cxn ang="0">
                  <a:pos x="145" y="536"/>
                </a:cxn>
                <a:cxn ang="0">
                  <a:pos x="160" y="565"/>
                </a:cxn>
                <a:cxn ang="0">
                  <a:pos x="191" y="561"/>
                </a:cxn>
                <a:cxn ang="0">
                  <a:pos x="229" y="552"/>
                </a:cxn>
                <a:cxn ang="0">
                  <a:pos x="258" y="534"/>
                </a:cxn>
                <a:cxn ang="0">
                  <a:pos x="211" y="246"/>
                </a:cxn>
                <a:cxn ang="0">
                  <a:pos x="200" y="186"/>
                </a:cxn>
                <a:cxn ang="0">
                  <a:pos x="176" y="125"/>
                </a:cxn>
                <a:cxn ang="0">
                  <a:pos x="140" y="74"/>
                </a:cxn>
                <a:cxn ang="0">
                  <a:pos x="91" y="45"/>
                </a:cxn>
                <a:cxn ang="0">
                  <a:pos x="91" y="139"/>
                </a:cxn>
                <a:cxn ang="0">
                  <a:pos x="73" y="208"/>
                </a:cxn>
                <a:cxn ang="0">
                  <a:pos x="69" y="114"/>
                </a:cxn>
                <a:cxn ang="0">
                  <a:pos x="62" y="29"/>
                </a:cxn>
                <a:cxn ang="0">
                  <a:pos x="26" y="61"/>
                </a:cxn>
                <a:cxn ang="0">
                  <a:pos x="31" y="141"/>
                </a:cxn>
                <a:cxn ang="0">
                  <a:pos x="24" y="186"/>
                </a:cxn>
                <a:cxn ang="0">
                  <a:pos x="17" y="190"/>
                </a:cxn>
                <a:cxn ang="0">
                  <a:pos x="4" y="143"/>
                </a:cxn>
                <a:cxn ang="0">
                  <a:pos x="2" y="50"/>
                </a:cxn>
                <a:cxn ang="0">
                  <a:pos x="17" y="0"/>
                </a:cxn>
                <a:cxn ang="0">
                  <a:pos x="55" y="3"/>
                </a:cxn>
                <a:cxn ang="0">
                  <a:pos x="91" y="12"/>
                </a:cxn>
                <a:cxn ang="0">
                  <a:pos x="124" y="25"/>
                </a:cxn>
                <a:cxn ang="0">
                  <a:pos x="151" y="45"/>
                </a:cxn>
                <a:cxn ang="0">
                  <a:pos x="174" y="67"/>
                </a:cxn>
                <a:cxn ang="0">
                  <a:pos x="194" y="92"/>
                </a:cxn>
                <a:cxn ang="0">
                  <a:pos x="209" y="117"/>
                </a:cxn>
                <a:cxn ang="0">
                  <a:pos x="218" y="143"/>
                </a:cxn>
                <a:cxn ang="0">
                  <a:pos x="236" y="228"/>
                </a:cxn>
                <a:cxn ang="0">
                  <a:pos x="263" y="358"/>
                </a:cxn>
                <a:cxn ang="0">
                  <a:pos x="287" y="487"/>
                </a:cxn>
                <a:cxn ang="0">
                  <a:pos x="287" y="550"/>
                </a:cxn>
                <a:cxn ang="0">
                  <a:pos x="256" y="572"/>
                </a:cxn>
                <a:cxn ang="0">
                  <a:pos x="249" y="610"/>
                </a:cxn>
                <a:cxn ang="0">
                  <a:pos x="274" y="701"/>
                </a:cxn>
                <a:cxn ang="0">
                  <a:pos x="258" y="762"/>
                </a:cxn>
              </a:cxnLst>
              <a:rect l="0" t="0" r="r" b="b"/>
              <a:pathLst>
                <a:path w="296" h="793">
                  <a:moveTo>
                    <a:pt x="258" y="762"/>
                  </a:moveTo>
                  <a:lnTo>
                    <a:pt x="252" y="724"/>
                  </a:lnTo>
                  <a:lnTo>
                    <a:pt x="245" y="675"/>
                  </a:lnTo>
                  <a:lnTo>
                    <a:pt x="231" y="630"/>
                  </a:lnTo>
                  <a:lnTo>
                    <a:pt x="211" y="594"/>
                  </a:lnTo>
                  <a:lnTo>
                    <a:pt x="196" y="594"/>
                  </a:lnTo>
                  <a:lnTo>
                    <a:pt x="180" y="599"/>
                  </a:lnTo>
                  <a:lnTo>
                    <a:pt x="165" y="605"/>
                  </a:lnTo>
                  <a:lnTo>
                    <a:pt x="151" y="612"/>
                  </a:lnTo>
                  <a:lnTo>
                    <a:pt x="151" y="650"/>
                  </a:lnTo>
                  <a:lnTo>
                    <a:pt x="156" y="695"/>
                  </a:lnTo>
                  <a:lnTo>
                    <a:pt x="174" y="746"/>
                  </a:lnTo>
                  <a:lnTo>
                    <a:pt x="205" y="793"/>
                  </a:lnTo>
                  <a:lnTo>
                    <a:pt x="191" y="793"/>
                  </a:lnTo>
                  <a:lnTo>
                    <a:pt x="178" y="786"/>
                  </a:lnTo>
                  <a:lnTo>
                    <a:pt x="167" y="777"/>
                  </a:lnTo>
                  <a:lnTo>
                    <a:pt x="153" y="764"/>
                  </a:lnTo>
                  <a:lnTo>
                    <a:pt x="142" y="748"/>
                  </a:lnTo>
                  <a:lnTo>
                    <a:pt x="133" y="733"/>
                  </a:lnTo>
                  <a:lnTo>
                    <a:pt x="127" y="717"/>
                  </a:lnTo>
                  <a:lnTo>
                    <a:pt x="120" y="704"/>
                  </a:lnTo>
                  <a:lnTo>
                    <a:pt x="111" y="601"/>
                  </a:lnTo>
                  <a:lnTo>
                    <a:pt x="104" y="505"/>
                  </a:lnTo>
                  <a:lnTo>
                    <a:pt x="102" y="413"/>
                  </a:lnTo>
                  <a:lnTo>
                    <a:pt x="104" y="315"/>
                  </a:lnTo>
                  <a:lnTo>
                    <a:pt x="118" y="324"/>
                  </a:lnTo>
                  <a:lnTo>
                    <a:pt x="124" y="344"/>
                  </a:lnTo>
                  <a:lnTo>
                    <a:pt x="124" y="373"/>
                  </a:lnTo>
                  <a:lnTo>
                    <a:pt x="124" y="407"/>
                  </a:lnTo>
                  <a:lnTo>
                    <a:pt x="129" y="454"/>
                  </a:lnTo>
                  <a:lnTo>
                    <a:pt x="138" y="496"/>
                  </a:lnTo>
                  <a:lnTo>
                    <a:pt x="145" y="536"/>
                  </a:lnTo>
                  <a:lnTo>
                    <a:pt x="149" y="567"/>
                  </a:lnTo>
                  <a:lnTo>
                    <a:pt x="160" y="565"/>
                  </a:lnTo>
                  <a:lnTo>
                    <a:pt x="176" y="563"/>
                  </a:lnTo>
                  <a:lnTo>
                    <a:pt x="191" y="561"/>
                  </a:lnTo>
                  <a:lnTo>
                    <a:pt x="211" y="556"/>
                  </a:lnTo>
                  <a:lnTo>
                    <a:pt x="229" y="552"/>
                  </a:lnTo>
                  <a:lnTo>
                    <a:pt x="245" y="545"/>
                  </a:lnTo>
                  <a:lnTo>
                    <a:pt x="258" y="534"/>
                  </a:lnTo>
                  <a:lnTo>
                    <a:pt x="267" y="521"/>
                  </a:lnTo>
                  <a:lnTo>
                    <a:pt x="211" y="246"/>
                  </a:lnTo>
                  <a:lnTo>
                    <a:pt x="207" y="217"/>
                  </a:lnTo>
                  <a:lnTo>
                    <a:pt x="200" y="186"/>
                  </a:lnTo>
                  <a:lnTo>
                    <a:pt x="189" y="154"/>
                  </a:lnTo>
                  <a:lnTo>
                    <a:pt x="176" y="125"/>
                  </a:lnTo>
                  <a:lnTo>
                    <a:pt x="160" y="99"/>
                  </a:lnTo>
                  <a:lnTo>
                    <a:pt x="140" y="74"/>
                  </a:lnTo>
                  <a:lnTo>
                    <a:pt x="118" y="56"/>
                  </a:lnTo>
                  <a:lnTo>
                    <a:pt x="91" y="45"/>
                  </a:lnTo>
                  <a:lnTo>
                    <a:pt x="89" y="88"/>
                  </a:lnTo>
                  <a:lnTo>
                    <a:pt x="91" y="139"/>
                  </a:lnTo>
                  <a:lnTo>
                    <a:pt x="89" y="184"/>
                  </a:lnTo>
                  <a:lnTo>
                    <a:pt x="73" y="208"/>
                  </a:lnTo>
                  <a:lnTo>
                    <a:pt x="71" y="168"/>
                  </a:lnTo>
                  <a:lnTo>
                    <a:pt x="69" y="114"/>
                  </a:lnTo>
                  <a:lnTo>
                    <a:pt x="66" y="63"/>
                  </a:lnTo>
                  <a:lnTo>
                    <a:pt x="62" y="29"/>
                  </a:lnTo>
                  <a:lnTo>
                    <a:pt x="29" y="21"/>
                  </a:lnTo>
                  <a:lnTo>
                    <a:pt x="26" y="61"/>
                  </a:lnTo>
                  <a:lnTo>
                    <a:pt x="29" y="101"/>
                  </a:lnTo>
                  <a:lnTo>
                    <a:pt x="31" y="141"/>
                  </a:lnTo>
                  <a:lnTo>
                    <a:pt x="29" y="184"/>
                  </a:lnTo>
                  <a:lnTo>
                    <a:pt x="24" y="186"/>
                  </a:lnTo>
                  <a:lnTo>
                    <a:pt x="22" y="188"/>
                  </a:lnTo>
                  <a:lnTo>
                    <a:pt x="17" y="190"/>
                  </a:lnTo>
                  <a:lnTo>
                    <a:pt x="11" y="188"/>
                  </a:lnTo>
                  <a:lnTo>
                    <a:pt x="4" y="143"/>
                  </a:lnTo>
                  <a:lnTo>
                    <a:pt x="2" y="96"/>
                  </a:lnTo>
                  <a:lnTo>
                    <a:pt x="2" y="50"/>
                  </a:lnTo>
                  <a:lnTo>
                    <a:pt x="0" y="3"/>
                  </a:lnTo>
                  <a:lnTo>
                    <a:pt x="17" y="0"/>
                  </a:lnTo>
                  <a:lnTo>
                    <a:pt x="35" y="0"/>
                  </a:lnTo>
                  <a:lnTo>
                    <a:pt x="55" y="3"/>
                  </a:lnTo>
                  <a:lnTo>
                    <a:pt x="73" y="5"/>
                  </a:lnTo>
                  <a:lnTo>
                    <a:pt x="91" y="12"/>
                  </a:lnTo>
                  <a:lnTo>
                    <a:pt x="109" y="18"/>
                  </a:lnTo>
                  <a:lnTo>
                    <a:pt x="124" y="25"/>
                  </a:lnTo>
                  <a:lnTo>
                    <a:pt x="140" y="34"/>
                  </a:lnTo>
                  <a:lnTo>
                    <a:pt x="151" y="45"/>
                  </a:lnTo>
                  <a:lnTo>
                    <a:pt x="165" y="56"/>
                  </a:lnTo>
                  <a:lnTo>
                    <a:pt x="174" y="67"/>
                  </a:lnTo>
                  <a:lnTo>
                    <a:pt x="185" y="79"/>
                  </a:lnTo>
                  <a:lnTo>
                    <a:pt x="194" y="92"/>
                  </a:lnTo>
                  <a:lnTo>
                    <a:pt x="200" y="103"/>
                  </a:lnTo>
                  <a:lnTo>
                    <a:pt x="209" y="117"/>
                  </a:lnTo>
                  <a:lnTo>
                    <a:pt x="216" y="130"/>
                  </a:lnTo>
                  <a:lnTo>
                    <a:pt x="218" y="143"/>
                  </a:lnTo>
                  <a:lnTo>
                    <a:pt x="225" y="177"/>
                  </a:lnTo>
                  <a:lnTo>
                    <a:pt x="236" y="228"/>
                  </a:lnTo>
                  <a:lnTo>
                    <a:pt x="249" y="291"/>
                  </a:lnTo>
                  <a:lnTo>
                    <a:pt x="263" y="358"/>
                  </a:lnTo>
                  <a:lnTo>
                    <a:pt x="276" y="425"/>
                  </a:lnTo>
                  <a:lnTo>
                    <a:pt x="287" y="487"/>
                  </a:lnTo>
                  <a:lnTo>
                    <a:pt x="296" y="538"/>
                  </a:lnTo>
                  <a:lnTo>
                    <a:pt x="287" y="550"/>
                  </a:lnTo>
                  <a:lnTo>
                    <a:pt x="272" y="561"/>
                  </a:lnTo>
                  <a:lnTo>
                    <a:pt x="256" y="572"/>
                  </a:lnTo>
                  <a:lnTo>
                    <a:pt x="245" y="576"/>
                  </a:lnTo>
                  <a:lnTo>
                    <a:pt x="249" y="610"/>
                  </a:lnTo>
                  <a:lnTo>
                    <a:pt x="263" y="652"/>
                  </a:lnTo>
                  <a:lnTo>
                    <a:pt x="274" y="701"/>
                  </a:lnTo>
                  <a:lnTo>
                    <a:pt x="281" y="742"/>
                  </a:lnTo>
                  <a:lnTo>
                    <a:pt x="258" y="762"/>
                  </a:lnTo>
                  <a:close/>
                </a:path>
              </a:pathLst>
            </a:custGeom>
            <a:solidFill>
              <a:srgbClr val="000000"/>
            </a:solidFill>
            <a:ln w="9525">
              <a:noFill/>
              <a:round/>
              <a:headEnd/>
              <a:tailEnd/>
            </a:ln>
          </p:spPr>
          <p:txBody>
            <a:bodyPr/>
            <a:lstStyle/>
            <a:p>
              <a:endParaRPr lang="en-US"/>
            </a:p>
          </p:txBody>
        </p:sp>
        <p:sp>
          <p:nvSpPr>
            <p:cNvPr id="14476" name="Freeform 140"/>
            <p:cNvSpPr>
              <a:spLocks/>
            </p:cNvSpPr>
            <p:nvPr/>
          </p:nvSpPr>
          <p:spPr bwMode="auto">
            <a:xfrm>
              <a:off x="3808" y="3280"/>
              <a:ext cx="269" cy="26"/>
            </a:xfrm>
            <a:custGeom>
              <a:avLst/>
              <a:gdLst/>
              <a:ahLst/>
              <a:cxnLst>
                <a:cxn ang="0">
                  <a:pos x="393" y="27"/>
                </a:cxn>
                <a:cxn ang="0">
                  <a:pos x="375" y="29"/>
                </a:cxn>
                <a:cxn ang="0">
                  <a:pos x="357" y="29"/>
                </a:cxn>
                <a:cxn ang="0">
                  <a:pos x="344" y="29"/>
                </a:cxn>
                <a:cxn ang="0">
                  <a:pos x="330" y="29"/>
                </a:cxn>
                <a:cxn ang="0">
                  <a:pos x="317" y="29"/>
                </a:cxn>
                <a:cxn ang="0">
                  <a:pos x="304" y="29"/>
                </a:cxn>
                <a:cxn ang="0">
                  <a:pos x="290" y="27"/>
                </a:cxn>
                <a:cxn ang="0">
                  <a:pos x="275" y="27"/>
                </a:cxn>
                <a:cxn ang="0">
                  <a:pos x="248" y="27"/>
                </a:cxn>
                <a:cxn ang="0">
                  <a:pos x="214" y="27"/>
                </a:cxn>
                <a:cxn ang="0">
                  <a:pos x="177" y="27"/>
                </a:cxn>
                <a:cxn ang="0">
                  <a:pos x="136" y="27"/>
                </a:cxn>
                <a:cxn ang="0">
                  <a:pos x="96" y="29"/>
                </a:cxn>
                <a:cxn ang="0">
                  <a:pos x="58" y="31"/>
                </a:cxn>
                <a:cxn ang="0">
                  <a:pos x="27" y="34"/>
                </a:cxn>
                <a:cxn ang="0">
                  <a:pos x="0" y="38"/>
                </a:cxn>
                <a:cxn ang="0">
                  <a:pos x="0" y="27"/>
                </a:cxn>
                <a:cxn ang="0">
                  <a:pos x="7" y="18"/>
                </a:cxn>
                <a:cxn ang="0">
                  <a:pos x="25" y="11"/>
                </a:cxn>
                <a:cxn ang="0">
                  <a:pos x="47" y="5"/>
                </a:cxn>
                <a:cxn ang="0">
                  <a:pos x="72" y="2"/>
                </a:cxn>
                <a:cxn ang="0">
                  <a:pos x="99" y="0"/>
                </a:cxn>
                <a:cxn ang="0">
                  <a:pos x="125" y="0"/>
                </a:cxn>
                <a:cxn ang="0">
                  <a:pos x="150" y="0"/>
                </a:cxn>
                <a:cxn ang="0">
                  <a:pos x="194" y="0"/>
                </a:cxn>
                <a:cxn ang="0">
                  <a:pos x="237" y="0"/>
                </a:cxn>
                <a:cxn ang="0">
                  <a:pos x="277" y="2"/>
                </a:cxn>
                <a:cxn ang="0">
                  <a:pos x="313" y="5"/>
                </a:cxn>
                <a:cxn ang="0">
                  <a:pos x="342" y="7"/>
                </a:cxn>
                <a:cxn ang="0">
                  <a:pos x="366" y="11"/>
                </a:cxn>
                <a:cxn ang="0">
                  <a:pos x="384" y="18"/>
                </a:cxn>
                <a:cxn ang="0">
                  <a:pos x="393" y="27"/>
                </a:cxn>
              </a:cxnLst>
              <a:rect l="0" t="0" r="r" b="b"/>
              <a:pathLst>
                <a:path w="393" h="38">
                  <a:moveTo>
                    <a:pt x="393" y="27"/>
                  </a:moveTo>
                  <a:lnTo>
                    <a:pt x="375" y="29"/>
                  </a:lnTo>
                  <a:lnTo>
                    <a:pt x="357" y="29"/>
                  </a:lnTo>
                  <a:lnTo>
                    <a:pt x="344" y="29"/>
                  </a:lnTo>
                  <a:lnTo>
                    <a:pt x="330" y="29"/>
                  </a:lnTo>
                  <a:lnTo>
                    <a:pt x="317" y="29"/>
                  </a:lnTo>
                  <a:lnTo>
                    <a:pt x="304" y="29"/>
                  </a:lnTo>
                  <a:lnTo>
                    <a:pt x="290" y="27"/>
                  </a:lnTo>
                  <a:lnTo>
                    <a:pt x="275" y="27"/>
                  </a:lnTo>
                  <a:lnTo>
                    <a:pt x="248" y="27"/>
                  </a:lnTo>
                  <a:lnTo>
                    <a:pt x="214" y="27"/>
                  </a:lnTo>
                  <a:lnTo>
                    <a:pt x="177" y="27"/>
                  </a:lnTo>
                  <a:lnTo>
                    <a:pt x="136" y="27"/>
                  </a:lnTo>
                  <a:lnTo>
                    <a:pt x="96" y="29"/>
                  </a:lnTo>
                  <a:lnTo>
                    <a:pt x="58" y="31"/>
                  </a:lnTo>
                  <a:lnTo>
                    <a:pt x="27" y="34"/>
                  </a:lnTo>
                  <a:lnTo>
                    <a:pt x="0" y="38"/>
                  </a:lnTo>
                  <a:lnTo>
                    <a:pt x="0" y="27"/>
                  </a:lnTo>
                  <a:lnTo>
                    <a:pt x="7" y="18"/>
                  </a:lnTo>
                  <a:lnTo>
                    <a:pt x="25" y="11"/>
                  </a:lnTo>
                  <a:lnTo>
                    <a:pt x="47" y="5"/>
                  </a:lnTo>
                  <a:lnTo>
                    <a:pt x="72" y="2"/>
                  </a:lnTo>
                  <a:lnTo>
                    <a:pt x="99" y="0"/>
                  </a:lnTo>
                  <a:lnTo>
                    <a:pt x="125" y="0"/>
                  </a:lnTo>
                  <a:lnTo>
                    <a:pt x="150" y="0"/>
                  </a:lnTo>
                  <a:lnTo>
                    <a:pt x="194" y="0"/>
                  </a:lnTo>
                  <a:lnTo>
                    <a:pt x="237" y="0"/>
                  </a:lnTo>
                  <a:lnTo>
                    <a:pt x="277" y="2"/>
                  </a:lnTo>
                  <a:lnTo>
                    <a:pt x="313" y="5"/>
                  </a:lnTo>
                  <a:lnTo>
                    <a:pt x="342" y="7"/>
                  </a:lnTo>
                  <a:lnTo>
                    <a:pt x="366" y="11"/>
                  </a:lnTo>
                  <a:lnTo>
                    <a:pt x="384" y="18"/>
                  </a:lnTo>
                  <a:lnTo>
                    <a:pt x="393" y="27"/>
                  </a:lnTo>
                  <a:close/>
                </a:path>
              </a:pathLst>
            </a:custGeom>
            <a:solidFill>
              <a:srgbClr val="000000"/>
            </a:solidFill>
            <a:ln w="9525">
              <a:noFill/>
              <a:round/>
              <a:headEnd/>
              <a:tailEnd/>
            </a:ln>
          </p:spPr>
          <p:txBody>
            <a:bodyPr/>
            <a:lstStyle/>
            <a:p>
              <a:endParaRPr lang="en-US"/>
            </a:p>
          </p:txBody>
        </p:sp>
        <p:sp>
          <p:nvSpPr>
            <p:cNvPr id="14477" name="Freeform 141"/>
            <p:cNvSpPr>
              <a:spLocks/>
            </p:cNvSpPr>
            <p:nvPr/>
          </p:nvSpPr>
          <p:spPr bwMode="auto">
            <a:xfrm>
              <a:off x="4703" y="3722"/>
              <a:ext cx="120" cy="158"/>
            </a:xfrm>
            <a:custGeom>
              <a:avLst/>
              <a:gdLst/>
              <a:ahLst/>
              <a:cxnLst>
                <a:cxn ang="0">
                  <a:pos x="176" y="21"/>
                </a:cxn>
                <a:cxn ang="0">
                  <a:pos x="171" y="36"/>
                </a:cxn>
                <a:cxn ang="0">
                  <a:pos x="167" y="54"/>
                </a:cxn>
                <a:cxn ang="0">
                  <a:pos x="160" y="70"/>
                </a:cxn>
                <a:cxn ang="0">
                  <a:pos x="156" y="83"/>
                </a:cxn>
                <a:cxn ang="0">
                  <a:pos x="147" y="99"/>
                </a:cxn>
                <a:cxn ang="0">
                  <a:pos x="136" y="114"/>
                </a:cxn>
                <a:cxn ang="0">
                  <a:pos x="120" y="128"/>
                </a:cxn>
                <a:cxn ang="0">
                  <a:pos x="100" y="141"/>
                </a:cxn>
                <a:cxn ang="0">
                  <a:pos x="84" y="146"/>
                </a:cxn>
                <a:cxn ang="0">
                  <a:pos x="66" y="148"/>
                </a:cxn>
                <a:cxn ang="0">
                  <a:pos x="51" y="154"/>
                </a:cxn>
                <a:cxn ang="0">
                  <a:pos x="37" y="163"/>
                </a:cxn>
                <a:cxn ang="0">
                  <a:pos x="35" y="183"/>
                </a:cxn>
                <a:cxn ang="0">
                  <a:pos x="33" y="201"/>
                </a:cxn>
                <a:cxn ang="0">
                  <a:pos x="29" y="221"/>
                </a:cxn>
                <a:cxn ang="0">
                  <a:pos x="24" y="235"/>
                </a:cxn>
                <a:cxn ang="0">
                  <a:pos x="6" y="233"/>
                </a:cxn>
                <a:cxn ang="0">
                  <a:pos x="6" y="215"/>
                </a:cxn>
                <a:cxn ang="0">
                  <a:pos x="11" y="195"/>
                </a:cxn>
                <a:cxn ang="0">
                  <a:pos x="0" y="177"/>
                </a:cxn>
                <a:cxn ang="0">
                  <a:pos x="6" y="157"/>
                </a:cxn>
                <a:cxn ang="0">
                  <a:pos x="17" y="146"/>
                </a:cxn>
                <a:cxn ang="0">
                  <a:pos x="31" y="139"/>
                </a:cxn>
                <a:cxn ang="0">
                  <a:pos x="46" y="132"/>
                </a:cxn>
                <a:cxn ang="0">
                  <a:pos x="64" y="125"/>
                </a:cxn>
                <a:cxn ang="0">
                  <a:pos x="84" y="116"/>
                </a:cxn>
                <a:cxn ang="0">
                  <a:pos x="104" y="103"/>
                </a:cxn>
                <a:cxn ang="0">
                  <a:pos x="124" y="79"/>
                </a:cxn>
                <a:cxn ang="0">
                  <a:pos x="140" y="45"/>
                </a:cxn>
                <a:cxn ang="0">
                  <a:pos x="153" y="14"/>
                </a:cxn>
                <a:cxn ang="0">
                  <a:pos x="162" y="0"/>
                </a:cxn>
                <a:cxn ang="0">
                  <a:pos x="176" y="21"/>
                </a:cxn>
              </a:cxnLst>
              <a:rect l="0" t="0" r="r" b="b"/>
              <a:pathLst>
                <a:path w="176" h="235">
                  <a:moveTo>
                    <a:pt x="176" y="21"/>
                  </a:moveTo>
                  <a:lnTo>
                    <a:pt x="171" y="36"/>
                  </a:lnTo>
                  <a:lnTo>
                    <a:pt x="167" y="54"/>
                  </a:lnTo>
                  <a:lnTo>
                    <a:pt x="160" y="70"/>
                  </a:lnTo>
                  <a:lnTo>
                    <a:pt x="156" y="83"/>
                  </a:lnTo>
                  <a:lnTo>
                    <a:pt x="147" y="99"/>
                  </a:lnTo>
                  <a:lnTo>
                    <a:pt x="136" y="114"/>
                  </a:lnTo>
                  <a:lnTo>
                    <a:pt x="120" y="128"/>
                  </a:lnTo>
                  <a:lnTo>
                    <a:pt x="100" y="141"/>
                  </a:lnTo>
                  <a:lnTo>
                    <a:pt x="84" y="146"/>
                  </a:lnTo>
                  <a:lnTo>
                    <a:pt x="66" y="148"/>
                  </a:lnTo>
                  <a:lnTo>
                    <a:pt x="51" y="154"/>
                  </a:lnTo>
                  <a:lnTo>
                    <a:pt x="37" y="163"/>
                  </a:lnTo>
                  <a:lnTo>
                    <a:pt x="35" y="183"/>
                  </a:lnTo>
                  <a:lnTo>
                    <a:pt x="33" y="201"/>
                  </a:lnTo>
                  <a:lnTo>
                    <a:pt x="29" y="221"/>
                  </a:lnTo>
                  <a:lnTo>
                    <a:pt x="24" y="235"/>
                  </a:lnTo>
                  <a:lnTo>
                    <a:pt x="6" y="233"/>
                  </a:lnTo>
                  <a:lnTo>
                    <a:pt x="6" y="215"/>
                  </a:lnTo>
                  <a:lnTo>
                    <a:pt x="11" y="195"/>
                  </a:lnTo>
                  <a:lnTo>
                    <a:pt x="0" y="177"/>
                  </a:lnTo>
                  <a:lnTo>
                    <a:pt x="6" y="157"/>
                  </a:lnTo>
                  <a:lnTo>
                    <a:pt x="17" y="146"/>
                  </a:lnTo>
                  <a:lnTo>
                    <a:pt x="31" y="139"/>
                  </a:lnTo>
                  <a:lnTo>
                    <a:pt x="46" y="132"/>
                  </a:lnTo>
                  <a:lnTo>
                    <a:pt x="64" y="125"/>
                  </a:lnTo>
                  <a:lnTo>
                    <a:pt x="84" y="116"/>
                  </a:lnTo>
                  <a:lnTo>
                    <a:pt x="104" y="103"/>
                  </a:lnTo>
                  <a:lnTo>
                    <a:pt x="124" y="79"/>
                  </a:lnTo>
                  <a:lnTo>
                    <a:pt x="140" y="45"/>
                  </a:lnTo>
                  <a:lnTo>
                    <a:pt x="153" y="14"/>
                  </a:lnTo>
                  <a:lnTo>
                    <a:pt x="162" y="0"/>
                  </a:lnTo>
                  <a:lnTo>
                    <a:pt x="176" y="21"/>
                  </a:lnTo>
                  <a:close/>
                </a:path>
              </a:pathLst>
            </a:custGeom>
            <a:solidFill>
              <a:srgbClr val="000000"/>
            </a:solidFill>
            <a:ln w="9525">
              <a:noFill/>
              <a:round/>
              <a:headEnd/>
              <a:tailEnd/>
            </a:ln>
          </p:spPr>
          <p:txBody>
            <a:bodyPr/>
            <a:lstStyle/>
            <a:p>
              <a:endParaRPr lang="en-US"/>
            </a:p>
          </p:txBody>
        </p:sp>
        <p:sp>
          <p:nvSpPr>
            <p:cNvPr id="14478" name="Freeform 142"/>
            <p:cNvSpPr>
              <a:spLocks/>
            </p:cNvSpPr>
            <p:nvPr/>
          </p:nvSpPr>
          <p:spPr bwMode="auto">
            <a:xfrm>
              <a:off x="3895" y="3674"/>
              <a:ext cx="234" cy="36"/>
            </a:xfrm>
            <a:custGeom>
              <a:avLst/>
              <a:gdLst/>
              <a:ahLst/>
              <a:cxnLst>
                <a:cxn ang="0">
                  <a:pos x="342" y="42"/>
                </a:cxn>
                <a:cxn ang="0">
                  <a:pos x="302" y="38"/>
                </a:cxn>
                <a:cxn ang="0">
                  <a:pos x="259" y="36"/>
                </a:cxn>
                <a:cxn ang="0">
                  <a:pos x="215" y="38"/>
                </a:cxn>
                <a:cxn ang="0">
                  <a:pos x="172" y="40"/>
                </a:cxn>
                <a:cxn ang="0">
                  <a:pos x="128" y="42"/>
                </a:cxn>
                <a:cxn ang="0">
                  <a:pos x="83" y="47"/>
                </a:cxn>
                <a:cxn ang="0">
                  <a:pos x="41" y="51"/>
                </a:cxn>
                <a:cxn ang="0">
                  <a:pos x="0" y="54"/>
                </a:cxn>
                <a:cxn ang="0">
                  <a:pos x="3" y="51"/>
                </a:cxn>
                <a:cxn ang="0">
                  <a:pos x="12" y="45"/>
                </a:cxn>
                <a:cxn ang="0">
                  <a:pos x="29" y="38"/>
                </a:cxn>
                <a:cxn ang="0">
                  <a:pos x="58" y="29"/>
                </a:cxn>
                <a:cxn ang="0">
                  <a:pos x="96" y="22"/>
                </a:cxn>
                <a:cxn ang="0">
                  <a:pos x="148" y="13"/>
                </a:cxn>
                <a:cxn ang="0">
                  <a:pos x="212" y="7"/>
                </a:cxn>
                <a:cxn ang="0">
                  <a:pos x="290" y="0"/>
                </a:cxn>
                <a:cxn ang="0">
                  <a:pos x="324" y="13"/>
                </a:cxn>
                <a:cxn ang="0">
                  <a:pos x="340" y="27"/>
                </a:cxn>
                <a:cxn ang="0">
                  <a:pos x="342" y="38"/>
                </a:cxn>
                <a:cxn ang="0">
                  <a:pos x="342" y="42"/>
                </a:cxn>
              </a:cxnLst>
              <a:rect l="0" t="0" r="r" b="b"/>
              <a:pathLst>
                <a:path w="342" h="54">
                  <a:moveTo>
                    <a:pt x="342" y="42"/>
                  </a:moveTo>
                  <a:lnTo>
                    <a:pt x="302" y="38"/>
                  </a:lnTo>
                  <a:lnTo>
                    <a:pt x="259" y="36"/>
                  </a:lnTo>
                  <a:lnTo>
                    <a:pt x="215" y="38"/>
                  </a:lnTo>
                  <a:lnTo>
                    <a:pt x="172" y="40"/>
                  </a:lnTo>
                  <a:lnTo>
                    <a:pt x="128" y="42"/>
                  </a:lnTo>
                  <a:lnTo>
                    <a:pt x="83" y="47"/>
                  </a:lnTo>
                  <a:lnTo>
                    <a:pt x="41" y="51"/>
                  </a:lnTo>
                  <a:lnTo>
                    <a:pt x="0" y="54"/>
                  </a:lnTo>
                  <a:lnTo>
                    <a:pt x="3" y="51"/>
                  </a:lnTo>
                  <a:lnTo>
                    <a:pt x="12" y="45"/>
                  </a:lnTo>
                  <a:lnTo>
                    <a:pt x="29" y="38"/>
                  </a:lnTo>
                  <a:lnTo>
                    <a:pt x="58" y="29"/>
                  </a:lnTo>
                  <a:lnTo>
                    <a:pt x="96" y="22"/>
                  </a:lnTo>
                  <a:lnTo>
                    <a:pt x="148" y="13"/>
                  </a:lnTo>
                  <a:lnTo>
                    <a:pt x="212" y="7"/>
                  </a:lnTo>
                  <a:lnTo>
                    <a:pt x="290" y="0"/>
                  </a:lnTo>
                  <a:lnTo>
                    <a:pt x="324" y="13"/>
                  </a:lnTo>
                  <a:lnTo>
                    <a:pt x="340" y="27"/>
                  </a:lnTo>
                  <a:lnTo>
                    <a:pt x="342" y="38"/>
                  </a:lnTo>
                  <a:lnTo>
                    <a:pt x="342" y="42"/>
                  </a:lnTo>
                  <a:close/>
                </a:path>
              </a:pathLst>
            </a:custGeom>
            <a:solidFill>
              <a:srgbClr val="000000"/>
            </a:solidFill>
            <a:ln w="9525">
              <a:noFill/>
              <a:round/>
              <a:headEnd/>
              <a:tailEnd/>
            </a:ln>
          </p:spPr>
          <p:txBody>
            <a:bodyPr/>
            <a:lstStyle/>
            <a:p>
              <a:endParaRPr lang="en-US"/>
            </a:p>
          </p:txBody>
        </p:sp>
        <p:sp>
          <p:nvSpPr>
            <p:cNvPr id="14479" name="Freeform 143"/>
            <p:cNvSpPr>
              <a:spLocks/>
            </p:cNvSpPr>
            <p:nvPr/>
          </p:nvSpPr>
          <p:spPr bwMode="auto">
            <a:xfrm>
              <a:off x="4717" y="3814"/>
              <a:ext cx="308" cy="222"/>
            </a:xfrm>
            <a:custGeom>
              <a:avLst/>
              <a:gdLst/>
              <a:ahLst/>
              <a:cxnLst>
                <a:cxn ang="0">
                  <a:pos x="310" y="136"/>
                </a:cxn>
                <a:cxn ang="0">
                  <a:pos x="298" y="174"/>
                </a:cxn>
                <a:cxn ang="0">
                  <a:pos x="278" y="207"/>
                </a:cxn>
                <a:cxn ang="0">
                  <a:pos x="249" y="234"/>
                </a:cxn>
                <a:cxn ang="0">
                  <a:pos x="245" y="254"/>
                </a:cxn>
                <a:cxn ang="0">
                  <a:pos x="272" y="272"/>
                </a:cxn>
                <a:cxn ang="0">
                  <a:pos x="301" y="283"/>
                </a:cxn>
                <a:cxn ang="0">
                  <a:pos x="334" y="285"/>
                </a:cxn>
                <a:cxn ang="0">
                  <a:pos x="363" y="270"/>
                </a:cxn>
                <a:cxn ang="0">
                  <a:pos x="385" y="252"/>
                </a:cxn>
                <a:cxn ang="0">
                  <a:pos x="403" y="230"/>
                </a:cxn>
                <a:cxn ang="0">
                  <a:pos x="417" y="201"/>
                </a:cxn>
                <a:cxn ang="0">
                  <a:pos x="426" y="171"/>
                </a:cxn>
                <a:cxn ang="0">
                  <a:pos x="417" y="138"/>
                </a:cxn>
                <a:cxn ang="0">
                  <a:pos x="430" y="134"/>
                </a:cxn>
                <a:cxn ang="0">
                  <a:pos x="446" y="163"/>
                </a:cxn>
                <a:cxn ang="0">
                  <a:pos x="452" y="201"/>
                </a:cxn>
                <a:cxn ang="0">
                  <a:pos x="439" y="243"/>
                </a:cxn>
                <a:cxn ang="0">
                  <a:pos x="412" y="281"/>
                </a:cxn>
                <a:cxn ang="0">
                  <a:pos x="377" y="312"/>
                </a:cxn>
                <a:cxn ang="0">
                  <a:pos x="319" y="330"/>
                </a:cxn>
                <a:cxn ang="0">
                  <a:pos x="249" y="310"/>
                </a:cxn>
                <a:cxn ang="0">
                  <a:pos x="189" y="265"/>
                </a:cxn>
                <a:cxn ang="0">
                  <a:pos x="129" y="218"/>
                </a:cxn>
                <a:cxn ang="0">
                  <a:pos x="87" y="194"/>
                </a:cxn>
                <a:cxn ang="0">
                  <a:pos x="60" y="178"/>
                </a:cxn>
                <a:cxn ang="0">
                  <a:pos x="31" y="163"/>
                </a:cxn>
                <a:cxn ang="0">
                  <a:pos x="9" y="142"/>
                </a:cxn>
                <a:cxn ang="0">
                  <a:pos x="9" y="131"/>
                </a:cxn>
                <a:cxn ang="0">
                  <a:pos x="64" y="156"/>
                </a:cxn>
                <a:cxn ang="0">
                  <a:pos x="138" y="192"/>
                </a:cxn>
                <a:cxn ang="0">
                  <a:pos x="200" y="214"/>
                </a:cxn>
                <a:cxn ang="0">
                  <a:pos x="234" y="198"/>
                </a:cxn>
                <a:cxn ang="0">
                  <a:pos x="261" y="154"/>
                </a:cxn>
                <a:cxn ang="0">
                  <a:pos x="256" y="111"/>
                </a:cxn>
                <a:cxn ang="0">
                  <a:pos x="232" y="80"/>
                </a:cxn>
                <a:cxn ang="0">
                  <a:pos x="198" y="49"/>
                </a:cxn>
                <a:cxn ang="0">
                  <a:pos x="165" y="17"/>
                </a:cxn>
                <a:cxn ang="0">
                  <a:pos x="174" y="9"/>
                </a:cxn>
                <a:cxn ang="0">
                  <a:pos x="220" y="29"/>
                </a:cxn>
                <a:cxn ang="0">
                  <a:pos x="263" y="55"/>
                </a:cxn>
                <a:cxn ang="0">
                  <a:pos x="298" y="91"/>
                </a:cxn>
              </a:cxnLst>
              <a:rect l="0" t="0" r="r" b="b"/>
              <a:pathLst>
                <a:path w="452" h="330">
                  <a:moveTo>
                    <a:pt x="312" y="116"/>
                  </a:moveTo>
                  <a:lnTo>
                    <a:pt x="310" y="136"/>
                  </a:lnTo>
                  <a:lnTo>
                    <a:pt x="305" y="156"/>
                  </a:lnTo>
                  <a:lnTo>
                    <a:pt x="298" y="174"/>
                  </a:lnTo>
                  <a:lnTo>
                    <a:pt x="290" y="192"/>
                  </a:lnTo>
                  <a:lnTo>
                    <a:pt x="278" y="207"/>
                  </a:lnTo>
                  <a:lnTo>
                    <a:pt x="265" y="221"/>
                  </a:lnTo>
                  <a:lnTo>
                    <a:pt x="249" y="234"/>
                  </a:lnTo>
                  <a:lnTo>
                    <a:pt x="232" y="245"/>
                  </a:lnTo>
                  <a:lnTo>
                    <a:pt x="245" y="254"/>
                  </a:lnTo>
                  <a:lnTo>
                    <a:pt x="258" y="263"/>
                  </a:lnTo>
                  <a:lnTo>
                    <a:pt x="272" y="272"/>
                  </a:lnTo>
                  <a:lnTo>
                    <a:pt x="287" y="279"/>
                  </a:lnTo>
                  <a:lnTo>
                    <a:pt x="301" y="283"/>
                  </a:lnTo>
                  <a:lnTo>
                    <a:pt x="316" y="288"/>
                  </a:lnTo>
                  <a:lnTo>
                    <a:pt x="334" y="285"/>
                  </a:lnTo>
                  <a:lnTo>
                    <a:pt x="350" y="279"/>
                  </a:lnTo>
                  <a:lnTo>
                    <a:pt x="363" y="270"/>
                  </a:lnTo>
                  <a:lnTo>
                    <a:pt x="374" y="261"/>
                  </a:lnTo>
                  <a:lnTo>
                    <a:pt x="385" y="252"/>
                  </a:lnTo>
                  <a:lnTo>
                    <a:pt x="394" y="241"/>
                  </a:lnTo>
                  <a:lnTo>
                    <a:pt x="403" y="230"/>
                  </a:lnTo>
                  <a:lnTo>
                    <a:pt x="410" y="216"/>
                  </a:lnTo>
                  <a:lnTo>
                    <a:pt x="417" y="201"/>
                  </a:lnTo>
                  <a:lnTo>
                    <a:pt x="423" y="185"/>
                  </a:lnTo>
                  <a:lnTo>
                    <a:pt x="426" y="171"/>
                  </a:lnTo>
                  <a:lnTo>
                    <a:pt x="421" y="154"/>
                  </a:lnTo>
                  <a:lnTo>
                    <a:pt x="417" y="138"/>
                  </a:lnTo>
                  <a:lnTo>
                    <a:pt x="412" y="122"/>
                  </a:lnTo>
                  <a:lnTo>
                    <a:pt x="430" y="134"/>
                  </a:lnTo>
                  <a:lnTo>
                    <a:pt x="439" y="149"/>
                  </a:lnTo>
                  <a:lnTo>
                    <a:pt x="446" y="163"/>
                  </a:lnTo>
                  <a:lnTo>
                    <a:pt x="452" y="176"/>
                  </a:lnTo>
                  <a:lnTo>
                    <a:pt x="452" y="201"/>
                  </a:lnTo>
                  <a:lnTo>
                    <a:pt x="448" y="223"/>
                  </a:lnTo>
                  <a:lnTo>
                    <a:pt x="439" y="243"/>
                  </a:lnTo>
                  <a:lnTo>
                    <a:pt x="428" y="263"/>
                  </a:lnTo>
                  <a:lnTo>
                    <a:pt x="412" y="281"/>
                  </a:lnTo>
                  <a:lnTo>
                    <a:pt x="394" y="297"/>
                  </a:lnTo>
                  <a:lnTo>
                    <a:pt x="377" y="312"/>
                  </a:lnTo>
                  <a:lnTo>
                    <a:pt x="356" y="326"/>
                  </a:lnTo>
                  <a:lnTo>
                    <a:pt x="319" y="330"/>
                  </a:lnTo>
                  <a:lnTo>
                    <a:pt x="283" y="323"/>
                  </a:lnTo>
                  <a:lnTo>
                    <a:pt x="249" y="310"/>
                  </a:lnTo>
                  <a:lnTo>
                    <a:pt x="220" y="288"/>
                  </a:lnTo>
                  <a:lnTo>
                    <a:pt x="189" y="265"/>
                  </a:lnTo>
                  <a:lnTo>
                    <a:pt x="160" y="241"/>
                  </a:lnTo>
                  <a:lnTo>
                    <a:pt x="129" y="218"/>
                  </a:lnTo>
                  <a:lnTo>
                    <a:pt x="98" y="203"/>
                  </a:lnTo>
                  <a:lnTo>
                    <a:pt x="87" y="194"/>
                  </a:lnTo>
                  <a:lnTo>
                    <a:pt x="73" y="185"/>
                  </a:lnTo>
                  <a:lnTo>
                    <a:pt x="60" y="178"/>
                  </a:lnTo>
                  <a:lnTo>
                    <a:pt x="46" y="169"/>
                  </a:lnTo>
                  <a:lnTo>
                    <a:pt x="31" y="163"/>
                  </a:lnTo>
                  <a:lnTo>
                    <a:pt x="20" y="154"/>
                  </a:lnTo>
                  <a:lnTo>
                    <a:pt x="9" y="142"/>
                  </a:lnTo>
                  <a:lnTo>
                    <a:pt x="0" y="129"/>
                  </a:lnTo>
                  <a:lnTo>
                    <a:pt x="9" y="131"/>
                  </a:lnTo>
                  <a:lnTo>
                    <a:pt x="31" y="140"/>
                  </a:lnTo>
                  <a:lnTo>
                    <a:pt x="64" y="156"/>
                  </a:lnTo>
                  <a:lnTo>
                    <a:pt x="100" y="174"/>
                  </a:lnTo>
                  <a:lnTo>
                    <a:pt x="138" y="192"/>
                  </a:lnTo>
                  <a:lnTo>
                    <a:pt x="174" y="207"/>
                  </a:lnTo>
                  <a:lnTo>
                    <a:pt x="200" y="214"/>
                  </a:lnTo>
                  <a:lnTo>
                    <a:pt x="214" y="214"/>
                  </a:lnTo>
                  <a:lnTo>
                    <a:pt x="234" y="198"/>
                  </a:lnTo>
                  <a:lnTo>
                    <a:pt x="249" y="178"/>
                  </a:lnTo>
                  <a:lnTo>
                    <a:pt x="261" y="154"/>
                  </a:lnTo>
                  <a:lnTo>
                    <a:pt x="265" y="129"/>
                  </a:lnTo>
                  <a:lnTo>
                    <a:pt x="256" y="111"/>
                  </a:lnTo>
                  <a:lnTo>
                    <a:pt x="245" y="96"/>
                  </a:lnTo>
                  <a:lnTo>
                    <a:pt x="232" y="80"/>
                  </a:lnTo>
                  <a:lnTo>
                    <a:pt x="214" y="64"/>
                  </a:lnTo>
                  <a:lnTo>
                    <a:pt x="198" y="49"/>
                  </a:lnTo>
                  <a:lnTo>
                    <a:pt x="180" y="33"/>
                  </a:lnTo>
                  <a:lnTo>
                    <a:pt x="165" y="17"/>
                  </a:lnTo>
                  <a:lnTo>
                    <a:pt x="149" y="0"/>
                  </a:lnTo>
                  <a:lnTo>
                    <a:pt x="174" y="9"/>
                  </a:lnTo>
                  <a:lnTo>
                    <a:pt x="198" y="17"/>
                  </a:lnTo>
                  <a:lnTo>
                    <a:pt x="220" y="29"/>
                  </a:lnTo>
                  <a:lnTo>
                    <a:pt x="243" y="40"/>
                  </a:lnTo>
                  <a:lnTo>
                    <a:pt x="263" y="55"/>
                  </a:lnTo>
                  <a:lnTo>
                    <a:pt x="283" y="71"/>
                  </a:lnTo>
                  <a:lnTo>
                    <a:pt x="298" y="91"/>
                  </a:lnTo>
                  <a:lnTo>
                    <a:pt x="312" y="116"/>
                  </a:lnTo>
                  <a:close/>
                </a:path>
              </a:pathLst>
            </a:custGeom>
            <a:solidFill>
              <a:srgbClr val="000000"/>
            </a:solidFill>
            <a:ln w="9525">
              <a:noFill/>
              <a:round/>
              <a:headEnd/>
              <a:tailEnd/>
            </a:ln>
          </p:spPr>
          <p:txBody>
            <a:bodyPr/>
            <a:lstStyle/>
            <a:p>
              <a:endParaRPr lang="en-US"/>
            </a:p>
          </p:txBody>
        </p:sp>
        <p:sp>
          <p:nvSpPr>
            <p:cNvPr id="14480" name="Freeform 144"/>
            <p:cNvSpPr>
              <a:spLocks/>
            </p:cNvSpPr>
            <p:nvPr/>
          </p:nvSpPr>
          <p:spPr bwMode="auto">
            <a:xfrm>
              <a:off x="4590" y="3796"/>
              <a:ext cx="25" cy="73"/>
            </a:xfrm>
            <a:custGeom>
              <a:avLst/>
              <a:gdLst/>
              <a:ahLst/>
              <a:cxnLst>
                <a:cxn ang="0">
                  <a:pos x="37" y="0"/>
                </a:cxn>
                <a:cxn ang="0">
                  <a:pos x="26" y="29"/>
                </a:cxn>
                <a:cxn ang="0">
                  <a:pos x="22" y="56"/>
                </a:cxn>
                <a:cxn ang="0">
                  <a:pos x="22" y="82"/>
                </a:cxn>
                <a:cxn ang="0">
                  <a:pos x="22" y="109"/>
                </a:cxn>
                <a:cxn ang="0">
                  <a:pos x="4" y="87"/>
                </a:cxn>
                <a:cxn ang="0">
                  <a:pos x="0" y="62"/>
                </a:cxn>
                <a:cxn ang="0">
                  <a:pos x="2" y="36"/>
                </a:cxn>
                <a:cxn ang="0">
                  <a:pos x="11" y="11"/>
                </a:cxn>
                <a:cxn ang="0">
                  <a:pos x="37" y="0"/>
                </a:cxn>
              </a:cxnLst>
              <a:rect l="0" t="0" r="r" b="b"/>
              <a:pathLst>
                <a:path w="37" h="109">
                  <a:moveTo>
                    <a:pt x="37" y="0"/>
                  </a:moveTo>
                  <a:lnTo>
                    <a:pt x="26" y="29"/>
                  </a:lnTo>
                  <a:lnTo>
                    <a:pt x="22" y="56"/>
                  </a:lnTo>
                  <a:lnTo>
                    <a:pt x="22" y="82"/>
                  </a:lnTo>
                  <a:lnTo>
                    <a:pt x="22" y="109"/>
                  </a:lnTo>
                  <a:lnTo>
                    <a:pt x="4" y="87"/>
                  </a:lnTo>
                  <a:lnTo>
                    <a:pt x="0" y="62"/>
                  </a:lnTo>
                  <a:lnTo>
                    <a:pt x="2" y="36"/>
                  </a:lnTo>
                  <a:lnTo>
                    <a:pt x="11" y="11"/>
                  </a:lnTo>
                  <a:lnTo>
                    <a:pt x="37" y="0"/>
                  </a:lnTo>
                  <a:close/>
                </a:path>
              </a:pathLst>
            </a:custGeom>
            <a:solidFill>
              <a:srgbClr val="000000"/>
            </a:solidFill>
            <a:ln w="9525">
              <a:noFill/>
              <a:round/>
              <a:headEnd/>
              <a:tailEnd/>
            </a:ln>
          </p:spPr>
          <p:txBody>
            <a:bodyPr/>
            <a:lstStyle/>
            <a:p>
              <a:endParaRPr lang="en-US"/>
            </a:p>
          </p:txBody>
        </p:sp>
        <p:sp>
          <p:nvSpPr>
            <p:cNvPr id="14481" name="Freeform 145"/>
            <p:cNvSpPr>
              <a:spLocks/>
            </p:cNvSpPr>
            <p:nvPr/>
          </p:nvSpPr>
          <p:spPr bwMode="auto">
            <a:xfrm>
              <a:off x="4630" y="3800"/>
              <a:ext cx="18" cy="80"/>
            </a:xfrm>
            <a:custGeom>
              <a:avLst/>
              <a:gdLst/>
              <a:ahLst/>
              <a:cxnLst>
                <a:cxn ang="0">
                  <a:pos x="26" y="0"/>
                </a:cxn>
                <a:cxn ang="0">
                  <a:pos x="22" y="32"/>
                </a:cxn>
                <a:cxn ang="0">
                  <a:pos x="22" y="63"/>
                </a:cxn>
                <a:cxn ang="0">
                  <a:pos x="22" y="92"/>
                </a:cxn>
                <a:cxn ang="0">
                  <a:pos x="24" y="119"/>
                </a:cxn>
                <a:cxn ang="0">
                  <a:pos x="13" y="114"/>
                </a:cxn>
                <a:cxn ang="0">
                  <a:pos x="6" y="108"/>
                </a:cxn>
                <a:cxn ang="0">
                  <a:pos x="2" y="101"/>
                </a:cxn>
                <a:cxn ang="0">
                  <a:pos x="0" y="92"/>
                </a:cxn>
                <a:cxn ang="0">
                  <a:pos x="0" y="56"/>
                </a:cxn>
                <a:cxn ang="0">
                  <a:pos x="2" y="30"/>
                </a:cxn>
                <a:cxn ang="0">
                  <a:pos x="11" y="14"/>
                </a:cxn>
                <a:cxn ang="0">
                  <a:pos x="26" y="0"/>
                </a:cxn>
              </a:cxnLst>
              <a:rect l="0" t="0" r="r" b="b"/>
              <a:pathLst>
                <a:path w="26" h="119">
                  <a:moveTo>
                    <a:pt x="26" y="0"/>
                  </a:moveTo>
                  <a:lnTo>
                    <a:pt x="22" y="32"/>
                  </a:lnTo>
                  <a:lnTo>
                    <a:pt x="22" y="63"/>
                  </a:lnTo>
                  <a:lnTo>
                    <a:pt x="22" y="92"/>
                  </a:lnTo>
                  <a:lnTo>
                    <a:pt x="24" y="119"/>
                  </a:lnTo>
                  <a:lnTo>
                    <a:pt x="13" y="114"/>
                  </a:lnTo>
                  <a:lnTo>
                    <a:pt x="6" y="108"/>
                  </a:lnTo>
                  <a:lnTo>
                    <a:pt x="2" y="101"/>
                  </a:lnTo>
                  <a:lnTo>
                    <a:pt x="0" y="92"/>
                  </a:lnTo>
                  <a:lnTo>
                    <a:pt x="0" y="56"/>
                  </a:lnTo>
                  <a:lnTo>
                    <a:pt x="2" y="30"/>
                  </a:lnTo>
                  <a:lnTo>
                    <a:pt x="11" y="14"/>
                  </a:lnTo>
                  <a:lnTo>
                    <a:pt x="26" y="0"/>
                  </a:lnTo>
                  <a:close/>
                </a:path>
              </a:pathLst>
            </a:custGeom>
            <a:solidFill>
              <a:srgbClr val="000000"/>
            </a:solidFill>
            <a:ln w="9525">
              <a:noFill/>
              <a:round/>
              <a:headEnd/>
              <a:tailEnd/>
            </a:ln>
          </p:spPr>
          <p:txBody>
            <a:bodyPr/>
            <a:lstStyle/>
            <a:p>
              <a:endParaRPr lang="en-US"/>
            </a:p>
          </p:txBody>
        </p:sp>
        <p:sp>
          <p:nvSpPr>
            <p:cNvPr id="14482" name="Freeform 146"/>
            <p:cNvSpPr>
              <a:spLocks/>
            </p:cNvSpPr>
            <p:nvPr/>
          </p:nvSpPr>
          <p:spPr bwMode="auto">
            <a:xfrm>
              <a:off x="3672" y="3692"/>
              <a:ext cx="24" cy="78"/>
            </a:xfrm>
            <a:custGeom>
              <a:avLst/>
              <a:gdLst/>
              <a:ahLst/>
              <a:cxnLst>
                <a:cxn ang="0">
                  <a:pos x="17" y="2"/>
                </a:cxn>
                <a:cxn ang="0">
                  <a:pos x="20" y="31"/>
                </a:cxn>
                <a:cxn ang="0">
                  <a:pos x="26" y="60"/>
                </a:cxn>
                <a:cxn ang="0">
                  <a:pos x="33" y="89"/>
                </a:cxn>
                <a:cxn ang="0">
                  <a:pos x="35" y="116"/>
                </a:cxn>
                <a:cxn ang="0">
                  <a:pos x="15" y="98"/>
                </a:cxn>
                <a:cxn ang="0">
                  <a:pos x="6" y="73"/>
                </a:cxn>
                <a:cxn ang="0">
                  <a:pos x="2" y="47"/>
                </a:cxn>
                <a:cxn ang="0">
                  <a:pos x="0" y="20"/>
                </a:cxn>
                <a:cxn ang="0">
                  <a:pos x="0" y="11"/>
                </a:cxn>
                <a:cxn ang="0">
                  <a:pos x="2" y="4"/>
                </a:cxn>
                <a:cxn ang="0">
                  <a:pos x="9" y="0"/>
                </a:cxn>
                <a:cxn ang="0">
                  <a:pos x="17" y="2"/>
                </a:cxn>
              </a:cxnLst>
              <a:rect l="0" t="0" r="r" b="b"/>
              <a:pathLst>
                <a:path w="35" h="116">
                  <a:moveTo>
                    <a:pt x="17" y="2"/>
                  </a:moveTo>
                  <a:lnTo>
                    <a:pt x="20" y="31"/>
                  </a:lnTo>
                  <a:lnTo>
                    <a:pt x="26" y="60"/>
                  </a:lnTo>
                  <a:lnTo>
                    <a:pt x="33" y="89"/>
                  </a:lnTo>
                  <a:lnTo>
                    <a:pt x="35" y="116"/>
                  </a:lnTo>
                  <a:lnTo>
                    <a:pt x="15" y="98"/>
                  </a:lnTo>
                  <a:lnTo>
                    <a:pt x="6" y="73"/>
                  </a:lnTo>
                  <a:lnTo>
                    <a:pt x="2" y="47"/>
                  </a:lnTo>
                  <a:lnTo>
                    <a:pt x="0" y="20"/>
                  </a:lnTo>
                  <a:lnTo>
                    <a:pt x="0" y="11"/>
                  </a:lnTo>
                  <a:lnTo>
                    <a:pt x="2" y="4"/>
                  </a:lnTo>
                  <a:lnTo>
                    <a:pt x="9" y="0"/>
                  </a:lnTo>
                  <a:lnTo>
                    <a:pt x="17" y="2"/>
                  </a:lnTo>
                  <a:close/>
                </a:path>
              </a:pathLst>
            </a:custGeom>
            <a:solidFill>
              <a:srgbClr val="000000"/>
            </a:solidFill>
            <a:ln w="9525">
              <a:noFill/>
              <a:round/>
              <a:headEnd/>
              <a:tailEnd/>
            </a:ln>
          </p:spPr>
          <p:txBody>
            <a:bodyPr/>
            <a:lstStyle/>
            <a:p>
              <a:endParaRPr lang="en-US"/>
            </a:p>
          </p:txBody>
        </p:sp>
        <p:sp>
          <p:nvSpPr>
            <p:cNvPr id="14483" name="Freeform 147"/>
            <p:cNvSpPr>
              <a:spLocks/>
            </p:cNvSpPr>
            <p:nvPr/>
          </p:nvSpPr>
          <p:spPr bwMode="auto">
            <a:xfrm>
              <a:off x="4665" y="3817"/>
              <a:ext cx="21" cy="68"/>
            </a:xfrm>
            <a:custGeom>
              <a:avLst/>
              <a:gdLst/>
              <a:ahLst/>
              <a:cxnLst>
                <a:cxn ang="0">
                  <a:pos x="31" y="0"/>
                </a:cxn>
                <a:cxn ang="0">
                  <a:pos x="29" y="25"/>
                </a:cxn>
                <a:cxn ang="0">
                  <a:pos x="24" y="49"/>
                </a:cxn>
                <a:cxn ang="0">
                  <a:pos x="22" y="74"/>
                </a:cxn>
                <a:cxn ang="0">
                  <a:pos x="27" y="98"/>
                </a:cxn>
                <a:cxn ang="0">
                  <a:pos x="11" y="101"/>
                </a:cxn>
                <a:cxn ang="0">
                  <a:pos x="4" y="92"/>
                </a:cxn>
                <a:cxn ang="0">
                  <a:pos x="0" y="78"/>
                </a:cxn>
                <a:cxn ang="0">
                  <a:pos x="0" y="65"/>
                </a:cxn>
                <a:cxn ang="0">
                  <a:pos x="4" y="34"/>
                </a:cxn>
                <a:cxn ang="0">
                  <a:pos x="11" y="13"/>
                </a:cxn>
                <a:cxn ang="0">
                  <a:pos x="20" y="2"/>
                </a:cxn>
                <a:cxn ang="0">
                  <a:pos x="31" y="0"/>
                </a:cxn>
              </a:cxnLst>
              <a:rect l="0" t="0" r="r" b="b"/>
              <a:pathLst>
                <a:path w="31" h="101">
                  <a:moveTo>
                    <a:pt x="31" y="0"/>
                  </a:moveTo>
                  <a:lnTo>
                    <a:pt x="29" y="25"/>
                  </a:lnTo>
                  <a:lnTo>
                    <a:pt x="24" y="49"/>
                  </a:lnTo>
                  <a:lnTo>
                    <a:pt x="22" y="74"/>
                  </a:lnTo>
                  <a:lnTo>
                    <a:pt x="27" y="98"/>
                  </a:lnTo>
                  <a:lnTo>
                    <a:pt x="11" y="101"/>
                  </a:lnTo>
                  <a:lnTo>
                    <a:pt x="4" y="92"/>
                  </a:lnTo>
                  <a:lnTo>
                    <a:pt x="0" y="78"/>
                  </a:lnTo>
                  <a:lnTo>
                    <a:pt x="0" y="65"/>
                  </a:lnTo>
                  <a:lnTo>
                    <a:pt x="4" y="34"/>
                  </a:lnTo>
                  <a:lnTo>
                    <a:pt x="11" y="13"/>
                  </a:lnTo>
                  <a:lnTo>
                    <a:pt x="20" y="2"/>
                  </a:lnTo>
                  <a:lnTo>
                    <a:pt x="31" y="0"/>
                  </a:lnTo>
                  <a:close/>
                </a:path>
              </a:pathLst>
            </a:custGeom>
            <a:solidFill>
              <a:srgbClr val="000000"/>
            </a:solidFill>
            <a:ln w="9525">
              <a:noFill/>
              <a:round/>
              <a:headEnd/>
              <a:tailEnd/>
            </a:ln>
          </p:spPr>
          <p:txBody>
            <a:bodyPr/>
            <a:lstStyle/>
            <a:p>
              <a:endParaRPr lang="en-US"/>
            </a:p>
          </p:txBody>
        </p:sp>
        <p:sp>
          <p:nvSpPr>
            <p:cNvPr id="14484" name="Freeform 148"/>
            <p:cNvSpPr>
              <a:spLocks/>
            </p:cNvSpPr>
            <p:nvPr/>
          </p:nvSpPr>
          <p:spPr bwMode="auto">
            <a:xfrm>
              <a:off x="3588" y="3707"/>
              <a:ext cx="21" cy="75"/>
            </a:xfrm>
            <a:custGeom>
              <a:avLst/>
              <a:gdLst/>
              <a:ahLst/>
              <a:cxnLst>
                <a:cxn ang="0">
                  <a:pos x="31" y="2"/>
                </a:cxn>
                <a:cxn ang="0">
                  <a:pos x="29" y="27"/>
                </a:cxn>
                <a:cxn ang="0">
                  <a:pos x="25" y="56"/>
                </a:cxn>
                <a:cxn ang="0">
                  <a:pos x="22" y="83"/>
                </a:cxn>
                <a:cxn ang="0">
                  <a:pos x="27" y="109"/>
                </a:cxn>
                <a:cxn ang="0">
                  <a:pos x="22" y="112"/>
                </a:cxn>
                <a:cxn ang="0">
                  <a:pos x="18" y="112"/>
                </a:cxn>
                <a:cxn ang="0">
                  <a:pos x="13" y="112"/>
                </a:cxn>
                <a:cxn ang="0">
                  <a:pos x="9" y="112"/>
                </a:cxn>
                <a:cxn ang="0">
                  <a:pos x="2" y="89"/>
                </a:cxn>
                <a:cxn ang="0">
                  <a:pos x="0" y="67"/>
                </a:cxn>
                <a:cxn ang="0">
                  <a:pos x="2" y="43"/>
                </a:cxn>
                <a:cxn ang="0">
                  <a:pos x="9" y="20"/>
                </a:cxn>
                <a:cxn ang="0">
                  <a:pos x="13" y="13"/>
                </a:cxn>
                <a:cxn ang="0">
                  <a:pos x="16" y="5"/>
                </a:cxn>
                <a:cxn ang="0">
                  <a:pos x="20" y="0"/>
                </a:cxn>
                <a:cxn ang="0">
                  <a:pos x="31" y="2"/>
                </a:cxn>
              </a:cxnLst>
              <a:rect l="0" t="0" r="r" b="b"/>
              <a:pathLst>
                <a:path w="31" h="112">
                  <a:moveTo>
                    <a:pt x="31" y="2"/>
                  </a:moveTo>
                  <a:lnTo>
                    <a:pt x="29" y="27"/>
                  </a:lnTo>
                  <a:lnTo>
                    <a:pt x="25" y="56"/>
                  </a:lnTo>
                  <a:lnTo>
                    <a:pt x="22" y="83"/>
                  </a:lnTo>
                  <a:lnTo>
                    <a:pt x="27" y="109"/>
                  </a:lnTo>
                  <a:lnTo>
                    <a:pt x="22" y="112"/>
                  </a:lnTo>
                  <a:lnTo>
                    <a:pt x="18" y="112"/>
                  </a:lnTo>
                  <a:lnTo>
                    <a:pt x="13" y="112"/>
                  </a:lnTo>
                  <a:lnTo>
                    <a:pt x="9" y="112"/>
                  </a:lnTo>
                  <a:lnTo>
                    <a:pt x="2" y="89"/>
                  </a:lnTo>
                  <a:lnTo>
                    <a:pt x="0" y="67"/>
                  </a:lnTo>
                  <a:lnTo>
                    <a:pt x="2" y="43"/>
                  </a:lnTo>
                  <a:lnTo>
                    <a:pt x="9" y="20"/>
                  </a:lnTo>
                  <a:lnTo>
                    <a:pt x="13" y="13"/>
                  </a:lnTo>
                  <a:lnTo>
                    <a:pt x="16" y="5"/>
                  </a:lnTo>
                  <a:lnTo>
                    <a:pt x="20" y="0"/>
                  </a:lnTo>
                  <a:lnTo>
                    <a:pt x="31" y="2"/>
                  </a:lnTo>
                  <a:close/>
                </a:path>
              </a:pathLst>
            </a:custGeom>
            <a:solidFill>
              <a:srgbClr val="000000"/>
            </a:solidFill>
            <a:ln w="9525">
              <a:noFill/>
              <a:round/>
              <a:headEnd/>
              <a:tailEnd/>
            </a:ln>
          </p:spPr>
          <p:txBody>
            <a:bodyPr/>
            <a:lstStyle/>
            <a:p>
              <a:endParaRPr lang="en-US"/>
            </a:p>
          </p:txBody>
        </p:sp>
        <p:sp>
          <p:nvSpPr>
            <p:cNvPr id="14485" name="Freeform 149"/>
            <p:cNvSpPr>
              <a:spLocks/>
            </p:cNvSpPr>
            <p:nvPr/>
          </p:nvSpPr>
          <p:spPr bwMode="auto">
            <a:xfrm>
              <a:off x="3633" y="3713"/>
              <a:ext cx="15" cy="75"/>
            </a:xfrm>
            <a:custGeom>
              <a:avLst/>
              <a:gdLst/>
              <a:ahLst/>
              <a:cxnLst>
                <a:cxn ang="0">
                  <a:pos x="18" y="0"/>
                </a:cxn>
                <a:cxn ang="0">
                  <a:pos x="18" y="29"/>
                </a:cxn>
                <a:cxn ang="0">
                  <a:pos x="20" y="56"/>
                </a:cxn>
                <a:cxn ang="0">
                  <a:pos x="22" y="83"/>
                </a:cxn>
                <a:cxn ang="0">
                  <a:pos x="20" y="112"/>
                </a:cxn>
                <a:cxn ang="0">
                  <a:pos x="13" y="109"/>
                </a:cxn>
                <a:cxn ang="0">
                  <a:pos x="7" y="103"/>
                </a:cxn>
                <a:cxn ang="0">
                  <a:pos x="2" y="96"/>
                </a:cxn>
                <a:cxn ang="0">
                  <a:pos x="0" y="89"/>
                </a:cxn>
                <a:cxn ang="0">
                  <a:pos x="0" y="0"/>
                </a:cxn>
                <a:cxn ang="0">
                  <a:pos x="18" y="0"/>
                </a:cxn>
              </a:cxnLst>
              <a:rect l="0" t="0" r="r" b="b"/>
              <a:pathLst>
                <a:path w="22" h="112">
                  <a:moveTo>
                    <a:pt x="18" y="0"/>
                  </a:moveTo>
                  <a:lnTo>
                    <a:pt x="18" y="29"/>
                  </a:lnTo>
                  <a:lnTo>
                    <a:pt x="20" y="56"/>
                  </a:lnTo>
                  <a:lnTo>
                    <a:pt x="22" y="83"/>
                  </a:lnTo>
                  <a:lnTo>
                    <a:pt x="20" y="112"/>
                  </a:lnTo>
                  <a:lnTo>
                    <a:pt x="13" y="109"/>
                  </a:lnTo>
                  <a:lnTo>
                    <a:pt x="7" y="103"/>
                  </a:lnTo>
                  <a:lnTo>
                    <a:pt x="2" y="96"/>
                  </a:lnTo>
                  <a:lnTo>
                    <a:pt x="0" y="89"/>
                  </a:lnTo>
                  <a:lnTo>
                    <a:pt x="0" y="0"/>
                  </a:lnTo>
                  <a:lnTo>
                    <a:pt x="18" y="0"/>
                  </a:lnTo>
                  <a:close/>
                </a:path>
              </a:pathLst>
            </a:custGeom>
            <a:solidFill>
              <a:srgbClr val="000000"/>
            </a:solidFill>
            <a:ln w="9525">
              <a:noFill/>
              <a:round/>
              <a:headEnd/>
              <a:tailEnd/>
            </a:ln>
          </p:spPr>
          <p:txBody>
            <a:bodyPr/>
            <a:lstStyle/>
            <a:p>
              <a:endParaRPr lang="en-US"/>
            </a:p>
          </p:txBody>
        </p:sp>
        <p:sp>
          <p:nvSpPr>
            <p:cNvPr id="14486" name="Freeform 150"/>
            <p:cNvSpPr>
              <a:spLocks/>
            </p:cNvSpPr>
            <p:nvPr/>
          </p:nvSpPr>
          <p:spPr bwMode="auto">
            <a:xfrm>
              <a:off x="3539" y="3708"/>
              <a:ext cx="26" cy="76"/>
            </a:xfrm>
            <a:custGeom>
              <a:avLst/>
              <a:gdLst/>
              <a:ahLst/>
              <a:cxnLst>
                <a:cxn ang="0">
                  <a:pos x="17" y="112"/>
                </a:cxn>
                <a:cxn ang="0">
                  <a:pos x="4" y="99"/>
                </a:cxn>
                <a:cxn ang="0">
                  <a:pos x="0" y="74"/>
                </a:cxn>
                <a:cxn ang="0">
                  <a:pos x="2" y="47"/>
                </a:cxn>
                <a:cxn ang="0">
                  <a:pos x="6" y="27"/>
                </a:cxn>
                <a:cxn ang="0">
                  <a:pos x="38" y="0"/>
                </a:cxn>
                <a:cxn ang="0">
                  <a:pos x="31" y="32"/>
                </a:cxn>
                <a:cxn ang="0">
                  <a:pos x="26" y="56"/>
                </a:cxn>
                <a:cxn ang="0">
                  <a:pos x="22" y="83"/>
                </a:cxn>
                <a:cxn ang="0">
                  <a:pos x="17" y="112"/>
                </a:cxn>
              </a:cxnLst>
              <a:rect l="0" t="0" r="r" b="b"/>
              <a:pathLst>
                <a:path w="38" h="112">
                  <a:moveTo>
                    <a:pt x="17" y="112"/>
                  </a:moveTo>
                  <a:lnTo>
                    <a:pt x="4" y="99"/>
                  </a:lnTo>
                  <a:lnTo>
                    <a:pt x="0" y="74"/>
                  </a:lnTo>
                  <a:lnTo>
                    <a:pt x="2" y="47"/>
                  </a:lnTo>
                  <a:lnTo>
                    <a:pt x="6" y="27"/>
                  </a:lnTo>
                  <a:lnTo>
                    <a:pt x="38" y="0"/>
                  </a:lnTo>
                  <a:lnTo>
                    <a:pt x="31" y="32"/>
                  </a:lnTo>
                  <a:lnTo>
                    <a:pt x="26" y="56"/>
                  </a:lnTo>
                  <a:lnTo>
                    <a:pt x="22" y="83"/>
                  </a:lnTo>
                  <a:lnTo>
                    <a:pt x="17" y="112"/>
                  </a:lnTo>
                  <a:close/>
                </a:path>
              </a:pathLst>
            </a:custGeom>
            <a:solidFill>
              <a:srgbClr val="000000"/>
            </a:solidFill>
            <a:ln w="9525">
              <a:noFill/>
              <a:round/>
              <a:headEnd/>
              <a:tailEnd/>
            </a:ln>
          </p:spPr>
          <p:txBody>
            <a:bodyPr/>
            <a:lstStyle/>
            <a:p>
              <a:endParaRPr lang="en-US"/>
            </a:p>
          </p:txBody>
        </p:sp>
        <p:sp>
          <p:nvSpPr>
            <p:cNvPr id="14487" name="Freeform 151"/>
            <p:cNvSpPr>
              <a:spLocks/>
            </p:cNvSpPr>
            <p:nvPr/>
          </p:nvSpPr>
          <p:spPr bwMode="auto">
            <a:xfrm>
              <a:off x="4343" y="3857"/>
              <a:ext cx="348" cy="172"/>
            </a:xfrm>
            <a:custGeom>
              <a:avLst/>
              <a:gdLst/>
              <a:ahLst/>
              <a:cxnLst>
                <a:cxn ang="0">
                  <a:pos x="52" y="32"/>
                </a:cxn>
                <a:cxn ang="0">
                  <a:pos x="34" y="92"/>
                </a:cxn>
                <a:cxn ang="0">
                  <a:pos x="38" y="159"/>
                </a:cxn>
                <a:cxn ang="0">
                  <a:pos x="58" y="206"/>
                </a:cxn>
                <a:cxn ang="0">
                  <a:pos x="87" y="221"/>
                </a:cxn>
                <a:cxn ang="0">
                  <a:pos x="107" y="224"/>
                </a:cxn>
                <a:cxn ang="0">
                  <a:pos x="130" y="219"/>
                </a:cxn>
                <a:cxn ang="0">
                  <a:pos x="150" y="215"/>
                </a:cxn>
                <a:cxn ang="0">
                  <a:pos x="125" y="179"/>
                </a:cxn>
                <a:cxn ang="0">
                  <a:pos x="107" y="90"/>
                </a:cxn>
                <a:cxn ang="0">
                  <a:pos x="112" y="36"/>
                </a:cxn>
                <a:cxn ang="0">
                  <a:pos x="125" y="25"/>
                </a:cxn>
                <a:cxn ang="0">
                  <a:pos x="134" y="56"/>
                </a:cxn>
                <a:cxn ang="0">
                  <a:pos x="136" y="121"/>
                </a:cxn>
                <a:cxn ang="0">
                  <a:pos x="156" y="159"/>
                </a:cxn>
                <a:cxn ang="0">
                  <a:pos x="174" y="170"/>
                </a:cxn>
                <a:cxn ang="0">
                  <a:pos x="196" y="174"/>
                </a:cxn>
                <a:cxn ang="0">
                  <a:pos x="221" y="170"/>
                </a:cxn>
                <a:cxn ang="0">
                  <a:pos x="263" y="152"/>
                </a:cxn>
                <a:cxn ang="0">
                  <a:pos x="319" y="130"/>
                </a:cxn>
                <a:cxn ang="0">
                  <a:pos x="375" y="107"/>
                </a:cxn>
                <a:cxn ang="0">
                  <a:pos x="433" y="90"/>
                </a:cxn>
                <a:cxn ang="0">
                  <a:pos x="477" y="85"/>
                </a:cxn>
                <a:cxn ang="0">
                  <a:pos x="506" y="92"/>
                </a:cxn>
                <a:cxn ang="0">
                  <a:pos x="477" y="103"/>
                </a:cxn>
                <a:cxn ang="0">
                  <a:pos x="413" y="123"/>
                </a:cxn>
                <a:cxn ang="0">
                  <a:pos x="341" y="152"/>
                </a:cxn>
                <a:cxn ang="0">
                  <a:pos x="277" y="183"/>
                </a:cxn>
                <a:cxn ang="0">
                  <a:pos x="225" y="210"/>
                </a:cxn>
                <a:cxn ang="0">
                  <a:pos x="181" y="235"/>
                </a:cxn>
                <a:cxn ang="0">
                  <a:pos x="134" y="250"/>
                </a:cxn>
                <a:cxn ang="0">
                  <a:pos x="85" y="255"/>
                </a:cxn>
                <a:cxn ang="0">
                  <a:pos x="31" y="224"/>
                </a:cxn>
                <a:cxn ang="0">
                  <a:pos x="2" y="150"/>
                </a:cxn>
                <a:cxn ang="0">
                  <a:pos x="7" y="76"/>
                </a:cxn>
                <a:cxn ang="0">
                  <a:pos x="38" y="20"/>
                </a:cxn>
              </a:cxnLst>
              <a:rect l="0" t="0" r="r" b="b"/>
              <a:pathLst>
                <a:path w="509" h="255">
                  <a:moveTo>
                    <a:pt x="65" y="0"/>
                  </a:moveTo>
                  <a:lnTo>
                    <a:pt x="52" y="32"/>
                  </a:lnTo>
                  <a:lnTo>
                    <a:pt x="40" y="61"/>
                  </a:lnTo>
                  <a:lnTo>
                    <a:pt x="34" y="92"/>
                  </a:lnTo>
                  <a:lnTo>
                    <a:pt x="34" y="130"/>
                  </a:lnTo>
                  <a:lnTo>
                    <a:pt x="38" y="159"/>
                  </a:lnTo>
                  <a:lnTo>
                    <a:pt x="45" y="183"/>
                  </a:lnTo>
                  <a:lnTo>
                    <a:pt x="58" y="206"/>
                  </a:lnTo>
                  <a:lnTo>
                    <a:pt x="78" y="217"/>
                  </a:lnTo>
                  <a:lnTo>
                    <a:pt x="87" y="221"/>
                  </a:lnTo>
                  <a:lnTo>
                    <a:pt x="96" y="224"/>
                  </a:lnTo>
                  <a:lnTo>
                    <a:pt x="107" y="224"/>
                  </a:lnTo>
                  <a:lnTo>
                    <a:pt x="118" y="221"/>
                  </a:lnTo>
                  <a:lnTo>
                    <a:pt x="130" y="219"/>
                  </a:lnTo>
                  <a:lnTo>
                    <a:pt x="141" y="217"/>
                  </a:lnTo>
                  <a:lnTo>
                    <a:pt x="150" y="215"/>
                  </a:lnTo>
                  <a:lnTo>
                    <a:pt x="159" y="210"/>
                  </a:lnTo>
                  <a:lnTo>
                    <a:pt x="125" y="179"/>
                  </a:lnTo>
                  <a:lnTo>
                    <a:pt x="109" y="137"/>
                  </a:lnTo>
                  <a:lnTo>
                    <a:pt x="107" y="90"/>
                  </a:lnTo>
                  <a:lnTo>
                    <a:pt x="107" y="43"/>
                  </a:lnTo>
                  <a:lnTo>
                    <a:pt x="112" y="36"/>
                  </a:lnTo>
                  <a:lnTo>
                    <a:pt x="118" y="27"/>
                  </a:lnTo>
                  <a:lnTo>
                    <a:pt x="125" y="25"/>
                  </a:lnTo>
                  <a:lnTo>
                    <a:pt x="136" y="27"/>
                  </a:lnTo>
                  <a:lnTo>
                    <a:pt x="134" y="56"/>
                  </a:lnTo>
                  <a:lnTo>
                    <a:pt x="134" y="87"/>
                  </a:lnTo>
                  <a:lnTo>
                    <a:pt x="136" y="121"/>
                  </a:lnTo>
                  <a:lnTo>
                    <a:pt x="147" y="148"/>
                  </a:lnTo>
                  <a:lnTo>
                    <a:pt x="156" y="159"/>
                  </a:lnTo>
                  <a:lnTo>
                    <a:pt x="165" y="166"/>
                  </a:lnTo>
                  <a:lnTo>
                    <a:pt x="174" y="170"/>
                  </a:lnTo>
                  <a:lnTo>
                    <a:pt x="185" y="172"/>
                  </a:lnTo>
                  <a:lnTo>
                    <a:pt x="196" y="174"/>
                  </a:lnTo>
                  <a:lnTo>
                    <a:pt x="208" y="172"/>
                  </a:lnTo>
                  <a:lnTo>
                    <a:pt x="221" y="170"/>
                  </a:lnTo>
                  <a:lnTo>
                    <a:pt x="237" y="166"/>
                  </a:lnTo>
                  <a:lnTo>
                    <a:pt x="263" y="152"/>
                  </a:lnTo>
                  <a:lnTo>
                    <a:pt x="292" y="141"/>
                  </a:lnTo>
                  <a:lnTo>
                    <a:pt x="319" y="130"/>
                  </a:lnTo>
                  <a:lnTo>
                    <a:pt x="348" y="119"/>
                  </a:lnTo>
                  <a:lnTo>
                    <a:pt x="375" y="107"/>
                  </a:lnTo>
                  <a:lnTo>
                    <a:pt x="404" y="99"/>
                  </a:lnTo>
                  <a:lnTo>
                    <a:pt x="433" y="90"/>
                  </a:lnTo>
                  <a:lnTo>
                    <a:pt x="462" y="83"/>
                  </a:lnTo>
                  <a:lnTo>
                    <a:pt x="477" y="85"/>
                  </a:lnTo>
                  <a:lnTo>
                    <a:pt x="495" y="87"/>
                  </a:lnTo>
                  <a:lnTo>
                    <a:pt x="506" y="92"/>
                  </a:lnTo>
                  <a:lnTo>
                    <a:pt x="509" y="99"/>
                  </a:lnTo>
                  <a:lnTo>
                    <a:pt x="477" y="103"/>
                  </a:lnTo>
                  <a:lnTo>
                    <a:pt x="446" y="112"/>
                  </a:lnTo>
                  <a:lnTo>
                    <a:pt x="413" y="123"/>
                  </a:lnTo>
                  <a:lnTo>
                    <a:pt x="377" y="137"/>
                  </a:lnTo>
                  <a:lnTo>
                    <a:pt x="341" y="152"/>
                  </a:lnTo>
                  <a:lnTo>
                    <a:pt x="308" y="168"/>
                  </a:lnTo>
                  <a:lnTo>
                    <a:pt x="277" y="183"/>
                  </a:lnTo>
                  <a:lnTo>
                    <a:pt x="246" y="195"/>
                  </a:lnTo>
                  <a:lnTo>
                    <a:pt x="225" y="210"/>
                  </a:lnTo>
                  <a:lnTo>
                    <a:pt x="203" y="221"/>
                  </a:lnTo>
                  <a:lnTo>
                    <a:pt x="181" y="235"/>
                  </a:lnTo>
                  <a:lnTo>
                    <a:pt x="159" y="244"/>
                  </a:lnTo>
                  <a:lnTo>
                    <a:pt x="134" y="250"/>
                  </a:lnTo>
                  <a:lnTo>
                    <a:pt x="109" y="255"/>
                  </a:lnTo>
                  <a:lnTo>
                    <a:pt x="85" y="255"/>
                  </a:lnTo>
                  <a:lnTo>
                    <a:pt x="63" y="253"/>
                  </a:lnTo>
                  <a:lnTo>
                    <a:pt x="31" y="224"/>
                  </a:lnTo>
                  <a:lnTo>
                    <a:pt x="11" y="188"/>
                  </a:lnTo>
                  <a:lnTo>
                    <a:pt x="2" y="150"/>
                  </a:lnTo>
                  <a:lnTo>
                    <a:pt x="0" y="110"/>
                  </a:lnTo>
                  <a:lnTo>
                    <a:pt x="7" y="76"/>
                  </a:lnTo>
                  <a:lnTo>
                    <a:pt x="20" y="45"/>
                  </a:lnTo>
                  <a:lnTo>
                    <a:pt x="38" y="20"/>
                  </a:lnTo>
                  <a:lnTo>
                    <a:pt x="65" y="0"/>
                  </a:lnTo>
                  <a:close/>
                </a:path>
              </a:pathLst>
            </a:custGeom>
            <a:solidFill>
              <a:srgbClr val="000000"/>
            </a:solidFill>
            <a:ln w="9525">
              <a:noFill/>
              <a:round/>
              <a:headEnd/>
              <a:tailEnd/>
            </a:ln>
          </p:spPr>
          <p:txBody>
            <a:bodyPr/>
            <a:lstStyle/>
            <a:p>
              <a:endParaRPr lang="en-US"/>
            </a:p>
          </p:txBody>
        </p:sp>
        <p:sp>
          <p:nvSpPr>
            <p:cNvPr id="14488" name="Freeform 152"/>
            <p:cNvSpPr>
              <a:spLocks/>
            </p:cNvSpPr>
            <p:nvPr/>
          </p:nvSpPr>
          <p:spPr bwMode="auto">
            <a:xfrm>
              <a:off x="3672" y="3757"/>
              <a:ext cx="1944" cy="340"/>
            </a:xfrm>
            <a:custGeom>
              <a:avLst/>
              <a:gdLst/>
              <a:ahLst/>
              <a:cxnLst>
                <a:cxn ang="0">
                  <a:pos x="522" y="411"/>
                </a:cxn>
                <a:cxn ang="0">
                  <a:pos x="577" y="398"/>
                </a:cxn>
                <a:cxn ang="0">
                  <a:pos x="725" y="396"/>
                </a:cxn>
                <a:cxn ang="0">
                  <a:pos x="863" y="340"/>
                </a:cxn>
                <a:cxn ang="0">
                  <a:pos x="908" y="262"/>
                </a:cxn>
                <a:cxn ang="0">
                  <a:pos x="905" y="175"/>
                </a:cxn>
                <a:cxn ang="0">
                  <a:pos x="883" y="206"/>
                </a:cxn>
                <a:cxn ang="0">
                  <a:pos x="823" y="313"/>
                </a:cxn>
                <a:cxn ang="0">
                  <a:pos x="709" y="360"/>
                </a:cxn>
                <a:cxn ang="0">
                  <a:pos x="591" y="362"/>
                </a:cxn>
                <a:cxn ang="0">
                  <a:pos x="513" y="351"/>
                </a:cxn>
                <a:cxn ang="0">
                  <a:pos x="486" y="331"/>
                </a:cxn>
                <a:cxn ang="0">
                  <a:pos x="448" y="335"/>
                </a:cxn>
                <a:cxn ang="0">
                  <a:pos x="495" y="400"/>
                </a:cxn>
                <a:cxn ang="0">
                  <a:pos x="439" y="467"/>
                </a:cxn>
                <a:cxn ang="0">
                  <a:pos x="383" y="465"/>
                </a:cxn>
                <a:cxn ang="0">
                  <a:pos x="381" y="427"/>
                </a:cxn>
                <a:cxn ang="0">
                  <a:pos x="339" y="425"/>
                </a:cxn>
                <a:cxn ang="0">
                  <a:pos x="221" y="471"/>
                </a:cxn>
                <a:cxn ang="0">
                  <a:pos x="143" y="409"/>
                </a:cxn>
                <a:cxn ang="0">
                  <a:pos x="189" y="317"/>
                </a:cxn>
                <a:cxn ang="0">
                  <a:pos x="221" y="284"/>
                </a:cxn>
                <a:cxn ang="0">
                  <a:pos x="163" y="309"/>
                </a:cxn>
                <a:cxn ang="0">
                  <a:pos x="120" y="393"/>
                </a:cxn>
                <a:cxn ang="0">
                  <a:pos x="82" y="427"/>
                </a:cxn>
                <a:cxn ang="0">
                  <a:pos x="69" y="324"/>
                </a:cxn>
                <a:cxn ang="0">
                  <a:pos x="151" y="237"/>
                </a:cxn>
                <a:cxn ang="0">
                  <a:pos x="241" y="248"/>
                </a:cxn>
                <a:cxn ang="0">
                  <a:pos x="321" y="288"/>
                </a:cxn>
                <a:cxn ang="0">
                  <a:pos x="374" y="311"/>
                </a:cxn>
                <a:cxn ang="0">
                  <a:pos x="388" y="288"/>
                </a:cxn>
                <a:cxn ang="0">
                  <a:pos x="319" y="250"/>
                </a:cxn>
                <a:cxn ang="0">
                  <a:pos x="285" y="201"/>
                </a:cxn>
                <a:cxn ang="0">
                  <a:pos x="294" y="163"/>
                </a:cxn>
                <a:cxn ang="0">
                  <a:pos x="370" y="139"/>
                </a:cxn>
                <a:cxn ang="0">
                  <a:pos x="475" y="112"/>
                </a:cxn>
                <a:cxn ang="0">
                  <a:pos x="584" y="99"/>
                </a:cxn>
                <a:cxn ang="0">
                  <a:pos x="711" y="112"/>
                </a:cxn>
                <a:cxn ang="0">
                  <a:pos x="821" y="137"/>
                </a:cxn>
                <a:cxn ang="0">
                  <a:pos x="834" y="128"/>
                </a:cxn>
                <a:cxn ang="0">
                  <a:pos x="763" y="99"/>
                </a:cxn>
                <a:cxn ang="0">
                  <a:pos x="642" y="70"/>
                </a:cxn>
                <a:cxn ang="0">
                  <a:pos x="602" y="58"/>
                </a:cxn>
                <a:cxn ang="0">
                  <a:pos x="660" y="23"/>
                </a:cxn>
                <a:cxn ang="0">
                  <a:pos x="682" y="3"/>
                </a:cxn>
                <a:cxn ang="0">
                  <a:pos x="649" y="5"/>
                </a:cxn>
                <a:cxn ang="0">
                  <a:pos x="444" y="90"/>
                </a:cxn>
                <a:cxn ang="0">
                  <a:pos x="314" y="123"/>
                </a:cxn>
                <a:cxn ang="0">
                  <a:pos x="196" y="119"/>
                </a:cxn>
                <a:cxn ang="0">
                  <a:pos x="89" y="63"/>
                </a:cxn>
                <a:cxn ang="0">
                  <a:pos x="31" y="58"/>
                </a:cxn>
                <a:cxn ang="0">
                  <a:pos x="160" y="141"/>
                </a:cxn>
                <a:cxn ang="0">
                  <a:pos x="201" y="215"/>
                </a:cxn>
                <a:cxn ang="0">
                  <a:pos x="107" y="228"/>
                </a:cxn>
                <a:cxn ang="0">
                  <a:pos x="29" y="302"/>
                </a:cxn>
                <a:cxn ang="0">
                  <a:pos x="60" y="454"/>
                </a:cxn>
                <a:cxn ang="0">
                  <a:pos x="156" y="496"/>
                </a:cxn>
                <a:cxn ang="0">
                  <a:pos x="274" y="494"/>
                </a:cxn>
                <a:cxn ang="0">
                  <a:pos x="377" y="503"/>
                </a:cxn>
                <a:cxn ang="0">
                  <a:pos x="464" y="489"/>
                </a:cxn>
                <a:cxn ang="0">
                  <a:pos x="2846" y="465"/>
                </a:cxn>
              </a:cxnLst>
              <a:rect l="0" t="0" r="r" b="b"/>
              <a:pathLst>
                <a:path w="2846" h="505">
                  <a:moveTo>
                    <a:pt x="2835" y="434"/>
                  </a:moveTo>
                  <a:lnTo>
                    <a:pt x="513" y="434"/>
                  </a:lnTo>
                  <a:lnTo>
                    <a:pt x="517" y="422"/>
                  </a:lnTo>
                  <a:lnTo>
                    <a:pt x="522" y="411"/>
                  </a:lnTo>
                  <a:lnTo>
                    <a:pt x="524" y="400"/>
                  </a:lnTo>
                  <a:lnTo>
                    <a:pt x="526" y="387"/>
                  </a:lnTo>
                  <a:lnTo>
                    <a:pt x="551" y="393"/>
                  </a:lnTo>
                  <a:lnTo>
                    <a:pt x="577" y="398"/>
                  </a:lnTo>
                  <a:lnTo>
                    <a:pt x="611" y="402"/>
                  </a:lnTo>
                  <a:lnTo>
                    <a:pt x="647" y="402"/>
                  </a:lnTo>
                  <a:lnTo>
                    <a:pt x="684" y="400"/>
                  </a:lnTo>
                  <a:lnTo>
                    <a:pt x="725" y="396"/>
                  </a:lnTo>
                  <a:lnTo>
                    <a:pt x="767" y="387"/>
                  </a:lnTo>
                  <a:lnTo>
                    <a:pt x="812" y="373"/>
                  </a:lnTo>
                  <a:lnTo>
                    <a:pt x="841" y="358"/>
                  </a:lnTo>
                  <a:lnTo>
                    <a:pt x="863" y="340"/>
                  </a:lnTo>
                  <a:lnTo>
                    <a:pt x="881" y="322"/>
                  </a:lnTo>
                  <a:lnTo>
                    <a:pt x="894" y="304"/>
                  </a:lnTo>
                  <a:lnTo>
                    <a:pt x="903" y="284"/>
                  </a:lnTo>
                  <a:lnTo>
                    <a:pt x="908" y="262"/>
                  </a:lnTo>
                  <a:lnTo>
                    <a:pt x="910" y="239"/>
                  </a:lnTo>
                  <a:lnTo>
                    <a:pt x="912" y="217"/>
                  </a:lnTo>
                  <a:lnTo>
                    <a:pt x="908" y="195"/>
                  </a:lnTo>
                  <a:lnTo>
                    <a:pt x="905" y="175"/>
                  </a:lnTo>
                  <a:lnTo>
                    <a:pt x="896" y="154"/>
                  </a:lnTo>
                  <a:lnTo>
                    <a:pt x="881" y="141"/>
                  </a:lnTo>
                  <a:lnTo>
                    <a:pt x="883" y="172"/>
                  </a:lnTo>
                  <a:lnTo>
                    <a:pt x="883" y="206"/>
                  </a:lnTo>
                  <a:lnTo>
                    <a:pt x="879" y="237"/>
                  </a:lnTo>
                  <a:lnTo>
                    <a:pt x="865" y="266"/>
                  </a:lnTo>
                  <a:lnTo>
                    <a:pt x="845" y="293"/>
                  </a:lnTo>
                  <a:lnTo>
                    <a:pt x="823" y="313"/>
                  </a:lnTo>
                  <a:lnTo>
                    <a:pt x="796" y="331"/>
                  </a:lnTo>
                  <a:lnTo>
                    <a:pt x="767" y="342"/>
                  </a:lnTo>
                  <a:lnTo>
                    <a:pt x="738" y="353"/>
                  </a:lnTo>
                  <a:lnTo>
                    <a:pt x="709" y="360"/>
                  </a:lnTo>
                  <a:lnTo>
                    <a:pt x="678" y="362"/>
                  </a:lnTo>
                  <a:lnTo>
                    <a:pt x="647" y="364"/>
                  </a:lnTo>
                  <a:lnTo>
                    <a:pt x="618" y="364"/>
                  </a:lnTo>
                  <a:lnTo>
                    <a:pt x="591" y="362"/>
                  </a:lnTo>
                  <a:lnTo>
                    <a:pt x="566" y="360"/>
                  </a:lnTo>
                  <a:lnTo>
                    <a:pt x="544" y="358"/>
                  </a:lnTo>
                  <a:lnTo>
                    <a:pt x="526" y="353"/>
                  </a:lnTo>
                  <a:lnTo>
                    <a:pt x="513" y="351"/>
                  </a:lnTo>
                  <a:lnTo>
                    <a:pt x="504" y="349"/>
                  </a:lnTo>
                  <a:lnTo>
                    <a:pt x="502" y="349"/>
                  </a:lnTo>
                  <a:lnTo>
                    <a:pt x="493" y="340"/>
                  </a:lnTo>
                  <a:lnTo>
                    <a:pt x="486" y="331"/>
                  </a:lnTo>
                  <a:lnTo>
                    <a:pt x="475" y="324"/>
                  </a:lnTo>
                  <a:lnTo>
                    <a:pt x="464" y="320"/>
                  </a:lnTo>
                  <a:lnTo>
                    <a:pt x="448" y="324"/>
                  </a:lnTo>
                  <a:lnTo>
                    <a:pt x="448" y="335"/>
                  </a:lnTo>
                  <a:lnTo>
                    <a:pt x="461" y="351"/>
                  </a:lnTo>
                  <a:lnTo>
                    <a:pt x="479" y="371"/>
                  </a:lnTo>
                  <a:lnTo>
                    <a:pt x="493" y="384"/>
                  </a:lnTo>
                  <a:lnTo>
                    <a:pt x="495" y="400"/>
                  </a:lnTo>
                  <a:lnTo>
                    <a:pt x="486" y="420"/>
                  </a:lnTo>
                  <a:lnTo>
                    <a:pt x="464" y="451"/>
                  </a:lnTo>
                  <a:lnTo>
                    <a:pt x="453" y="460"/>
                  </a:lnTo>
                  <a:lnTo>
                    <a:pt x="439" y="467"/>
                  </a:lnTo>
                  <a:lnTo>
                    <a:pt x="426" y="469"/>
                  </a:lnTo>
                  <a:lnTo>
                    <a:pt x="412" y="471"/>
                  </a:lnTo>
                  <a:lnTo>
                    <a:pt x="399" y="469"/>
                  </a:lnTo>
                  <a:lnTo>
                    <a:pt x="383" y="465"/>
                  </a:lnTo>
                  <a:lnTo>
                    <a:pt x="370" y="460"/>
                  </a:lnTo>
                  <a:lnTo>
                    <a:pt x="357" y="454"/>
                  </a:lnTo>
                  <a:lnTo>
                    <a:pt x="363" y="440"/>
                  </a:lnTo>
                  <a:lnTo>
                    <a:pt x="381" y="427"/>
                  </a:lnTo>
                  <a:lnTo>
                    <a:pt x="397" y="411"/>
                  </a:lnTo>
                  <a:lnTo>
                    <a:pt x="399" y="402"/>
                  </a:lnTo>
                  <a:lnTo>
                    <a:pt x="368" y="411"/>
                  </a:lnTo>
                  <a:lnTo>
                    <a:pt x="339" y="425"/>
                  </a:lnTo>
                  <a:lnTo>
                    <a:pt x="312" y="440"/>
                  </a:lnTo>
                  <a:lnTo>
                    <a:pt x="285" y="454"/>
                  </a:lnTo>
                  <a:lnTo>
                    <a:pt x="254" y="465"/>
                  </a:lnTo>
                  <a:lnTo>
                    <a:pt x="221" y="471"/>
                  </a:lnTo>
                  <a:lnTo>
                    <a:pt x="180" y="467"/>
                  </a:lnTo>
                  <a:lnTo>
                    <a:pt x="136" y="454"/>
                  </a:lnTo>
                  <a:lnTo>
                    <a:pt x="138" y="434"/>
                  </a:lnTo>
                  <a:lnTo>
                    <a:pt x="143" y="409"/>
                  </a:lnTo>
                  <a:lnTo>
                    <a:pt x="149" y="384"/>
                  </a:lnTo>
                  <a:lnTo>
                    <a:pt x="160" y="360"/>
                  </a:lnTo>
                  <a:lnTo>
                    <a:pt x="174" y="338"/>
                  </a:lnTo>
                  <a:lnTo>
                    <a:pt x="189" y="317"/>
                  </a:lnTo>
                  <a:lnTo>
                    <a:pt x="207" y="302"/>
                  </a:lnTo>
                  <a:lnTo>
                    <a:pt x="227" y="291"/>
                  </a:lnTo>
                  <a:lnTo>
                    <a:pt x="230" y="288"/>
                  </a:lnTo>
                  <a:lnTo>
                    <a:pt x="221" y="284"/>
                  </a:lnTo>
                  <a:lnTo>
                    <a:pt x="209" y="282"/>
                  </a:lnTo>
                  <a:lnTo>
                    <a:pt x="201" y="280"/>
                  </a:lnTo>
                  <a:lnTo>
                    <a:pt x="180" y="293"/>
                  </a:lnTo>
                  <a:lnTo>
                    <a:pt x="163" y="309"/>
                  </a:lnTo>
                  <a:lnTo>
                    <a:pt x="149" y="326"/>
                  </a:lnTo>
                  <a:lnTo>
                    <a:pt x="138" y="349"/>
                  </a:lnTo>
                  <a:lnTo>
                    <a:pt x="127" y="371"/>
                  </a:lnTo>
                  <a:lnTo>
                    <a:pt x="120" y="393"/>
                  </a:lnTo>
                  <a:lnTo>
                    <a:pt x="116" y="418"/>
                  </a:lnTo>
                  <a:lnTo>
                    <a:pt x="114" y="440"/>
                  </a:lnTo>
                  <a:lnTo>
                    <a:pt x="96" y="436"/>
                  </a:lnTo>
                  <a:lnTo>
                    <a:pt x="82" y="427"/>
                  </a:lnTo>
                  <a:lnTo>
                    <a:pt x="73" y="413"/>
                  </a:lnTo>
                  <a:lnTo>
                    <a:pt x="64" y="398"/>
                  </a:lnTo>
                  <a:lnTo>
                    <a:pt x="62" y="362"/>
                  </a:lnTo>
                  <a:lnTo>
                    <a:pt x="69" y="324"/>
                  </a:lnTo>
                  <a:lnTo>
                    <a:pt x="85" y="288"/>
                  </a:lnTo>
                  <a:lnTo>
                    <a:pt x="111" y="257"/>
                  </a:lnTo>
                  <a:lnTo>
                    <a:pt x="131" y="244"/>
                  </a:lnTo>
                  <a:lnTo>
                    <a:pt x="151" y="237"/>
                  </a:lnTo>
                  <a:lnTo>
                    <a:pt x="174" y="235"/>
                  </a:lnTo>
                  <a:lnTo>
                    <a:pt x="196" y="237"/>
                  </a:lnTo>
                  <a:lnTo>
                    <a:pt x="218" y="242"/>
                  </a:lnTo>
                  <a:lnTo>
                    <a:pt x="241" y="248"/>
                  </a:lnTo>
                  <a:lnTo>
                    <a:pt x="261" y="257"/>
                  </a:lnTo>
                  <a:lnTo>
                    <a:pt x="281" y="266"/>
                  </a:lnTo>
                  <a:lnTo>
                    <a:pt x="303" y="277"/>
                  </a:lnTo>
                  <a:lnTo>
                    <a:pt x="321" y="288"/>
                  </a:lnTo>
                  <a:lnTo>
                    <a:pt x="334" y="297"/>
                  </a:lnTo>
                  <a:lnTo>
                    <a:pt x="350" y="304"/>
                  </a:lnTo>
                  <a:lnTo>
                    <a:pt x="361" y="309"/>
                  </a:lnTo>
                  <a:lnTo>
                    <a:pt x="374" y="311"/>
                  </a:lnTo>
                  <a:lnTo>
                    <a:pt x="388" y="311"/>
                  </a:lnTo>
                  <a:lnTo>
                    <a:pt x="403" y="304"/>
                  </a:lnTo>
                  <a:lnTo>
                    <a:pt x="399" y="295"/>
                  </a:lnTo>
                  <a:lnTo>
                    <a:pt x="388" y="288"/>
                  </a:lnTo>
                  <a:lnTo>
                    <a:pt x="370" y="280"/>
                  </a:lnTo>
                  <a:lnTo>
                    <a:pt x="348" y="266"/>
                  </a:lnTo>
                  <a:lnTo>
                    <a:pt x="332" y="259"/>
                  </a:lnTo>
                  <a:lnTo>
                    <a:pt x="319" y="250"/>
                  </a:lnTo>
                  <a:lnTo>
                    <a:pt x="308" y="239"/>
                  </a:lnTo>
                  <a:lnTo>
                    <a:pt x="301" y="228"/>
                  </a:lnTo>
                  <a:lnTo>
                    <a:pt x="292" y="215"/>
                  </a:lnTo>
                  <a:lnTo>
                    <a:pt x="285" y="201"/>
                  </a:lnTo>
                  <a:lnTo>
                    <a:pt x="279" y="188"/>
                  </a:lnTo>
                  <a:lnTo>
                    <a:pt x="272" y="175"/>
                  </a:lnTo>
                  <a:lnTo>
                    <a:pt x="281" y="170"/>
                  </a:lnTo>
                  <a:lnTo>
                    <a:pt x="294" y="163"/>
                  </a:lnTo>
                  <a:lnTo>
                    <a:pt x="310" y="159"/>
                  </a:lnTo>
                  <a:lnTo>
                    <a:pt x="328" y="152"/>
                  </a:lnTo>
                  <a:lnTo>
                    <a:pt x="348" y="146"/>
                  </a:lnTo>
                  <a:lnTo>
                    <a:pt x="370" y="139"/>
                  </a:lnTo>
                  <a:lnTo>
                    <a:pt x="395" y="130"/>
                  </a:lnTo>
                  <a:lnTo>
                    <a:pt x="421" y="123"/>
                  </a:lnTo>
                  <a:lnTo>
                    <a:pt x="448" y="119"/>
                  </a:lnTo>
                  <a:lnTo>
                    <a:pt x="475" y="112"/>
                  </a:lnTo>
                  <a:lnTo>
                    <a:pt x="502" y="108"/>
                  </a:lnTo>
                  <a:lnTo>
                    <a:pt x="531" y="103"/>
                  </a:lnTo>
                  <a:lnTo>
                    <a:pt x="557" y="99"/>
                  </a:lnTo>
                  <a:lnTo>
                    <a:pt x="584" y="99"/>
                  </a:lnTo>
                  <a:lnTo>
                    <a:pt x="609" y="96"/>
                  </a:lnTo>
                  <a:lnTo>
                    <a:pt x="633" y="99"/>
                  </a:lnTo>
                  <a:lnTo>
                    <a:pt x="673" y="105"/>
                  </a:lnTo>
                  <a:lnTo>
                    <a:pt x="711" y="112"/>
                  </a:lnTo>
                  <a:lnTo>
                    <a:pt x="747" y="121"/>
                  </a:lnTo>
                  <a:lnTo>
                    <a:pt x="776" y="128"/>
                  </a:lnTo>
                  <a:lnTo>
                    <a:pt x="803" y="132"/>
                  </a:lnTo>
                  <a:lnTo>
                    <a:pt x="821" y="137"/>
                  </a:lnTo>
                  <a:lnTo>
                    <a:pt x="834" y="139"/>
                  </a:lnTo>
                  <a:lnTo>
                    <a:pt x="838" y="139"/>
                  </a:lnTo>
                  <a:lnTo>
                    <a:pt x="838" y="134"/>
                  </a:lnTo>
                  <a:lnTo>
                    <a:pt x="834" y="128"/>
                  </a:lnTo>
                  <a:lnTo>
                    <a:pt x="827" y="121"/>
                  </a:lnTo>
                  <a:lnTo>
                    <a:pt x="818" y="114"/>
                  </a:lnTo>
                  <a:lnTo>
                    <a:pt x="792" y="108"/>
                  </a:lnTo>
                  <a:lnTo>
                    <a:pt x="763" y="99"/>
                  </a:lnTo>
                  <a:lnTo>
                    <a:pt x="734" y="90"/>
                  </a:lnTo>
                  <a:lnTo>
                    <a:pt x="702" y="81"/>
                  </a:lnTo>
                  <a:lnTo>
                    <a:pt x="671" y="74"/>
                  </a:lnTo>
                  <a:lnTo>
                    <a:pt x="642" y="70"/>
                  </a:lnTo>
                  <a:lnTo>
                    <a:pt x="611" y="67"/>
                  </a:lnTo>
                  <a:lnTo>
                    <a:pt x="582" y="70"/>
                  </a:lnTo>
                  <a:lnTo>
                    <a:pt x="591" y="65"/>
                  </a:lnTo>
                  <a:lnTo>
                    <a:pt x="602" y="58"/>
                  </a:lnTo>
                  <a:lnTo>
                    <a:pt x="618" y="50"/>
                  </a:lnTo>
                  <a:lnTo>
                    <a:pt x="631" y="41"/>
                  </a:lnTo>
                  <a:lnTo>
                    <a:pt x="647" y="29"/>
                  </a:lnTo>
                  <a:lnTo>
                    <a:pt x="660" y="23"/>
                  </a:lnTo>
                  <a:lnTo>
                    <a:pt x="673" y="16"/>
                  </a:lnTo>
                  <a:lnTo>
                    <a:pt x="682" y="12"/>
                  </a:lnTo>
                  <a:lnTo>
                    <a:pt x="684" y="5"/>
                  </a:lnTo>
                  <a:lnTo>
                    <a:pt x="682" y="3"/>
                  </a:lnTo>
                  <a:lnTo>
                    <a:pt x="678" y="0"/>
                  </a:lnTo>
                  <a:lnTo>
                    <a:pt x="669" y="0"/>
                  </a:lnTo>
                  <a:lnTo>
                    <a:pt x="660" y="3"/>
                  </a:lnTo>
                  <a:lnTo>
                    <a:pt x="649" y="5"/>
                  </a:lnTo>
                  <a:lnTo>
                    <a:pt x="635" y="7"/>
                  </a:lnTo>
                  <a:lnTo>
                    <a:pt x="622" y="12"/>
                  </a:lnTo>
                  <a:lnTo>
                    <a:pt x="453" y="88"/>
                  </a:lnTo>
                  <a:lnTo>
                    <a:pt x="444" y="90"/>
                  </a:lnTo>
                  <a:lnTo>
                    <a:pt x="424" y="96"/>
                  </a:lnTo>
                  <a:lnTo>
                    <a:pt x="392" y="105"/>
                  </a:lnTo>
                  <a:lnTo>
                    <a:pt x="354" y="114"/>
                  </a:lnTo>
                  <a:lnTo>
                    <a:pt x="314" y="123"/>
                  </a:lnTo>
                  <a:lnTo>
                    <a:pt x="276" y="132"/>
                  </a:lnTo>
                  <a:lnTo>
                    <a:pt x="243" y="137"/>
                  </a:lnTo>
                  <a:lnTo>
                    <a:pt x="221" y="137"/>
                  </a:lnTo>
                  <a:lnTo>
                    <a:pt x="196" y="119"/>
                  </a:lnTo>
                  <a:lnTo>
                    <a:pt x="172" y="103"/>
                  </a:lnTo>
                  <a:lnTo>
                    <a:pt x="145" y="88"/>
                  </a:lnTo>
                  <a:lnTo>
                    <a:pt x="118" y="74"/>
                  </a:lnTo>
                  <a:lnTo>
                    <a:pt x="89" y="63"/>
                  </a:lnTo>
                  <a:lnTo>
                    <a:pt x="60" y="54"/>
                  </a:lnTo>
                  <a:lnTo>
                    <a:pt x="31" y="47"/>
                  </a:lnTo>
                  <a:lnTo>
                    <a:pt x="0" y="43"/>
                  </a:lnTo>
                  <a:lnTo>
                    <a:pt x="31" y="58"/>
                  </a:lnTo>
                  <a:lnTo>
                    <a:pt x="64" y="79"/>
                  </a:lnTo>
                  <a:lnTo>
                    <a:pt x="98" y="96"/>
                  </a:lnTo>
                  <a:lnTo>
                    <a:pt x="129" y="119"/>
                  </a:lnTo>
                  <a:lnTo>
                    <a:pt x="160" y="141"/>
                  </a:lnTo>
                  <a:lnTo>
                    <a:pt x="187" y="166"/>
                  </a:lnTo>
                  <a:lnTo>
                    <a:pt x="209" y="190"/>
                  </a:lnTo>
                  <a:lnTo>
                    <a:pt x="227" y="217"/>
                  </a:lnTo>
                  <a:lnTo>
                    <a:pt x="201" y="215"/>
                  </a:lnTo>
                  <a:lnTo>
                    <a:pt x="176" y="215"/>
                  </a:lnTo>
                  <a:lnTo>
                    <a:pt x="151" y="217"/>
                  </a:lnTo>
                  <a:lnTo>
                    <a:pt x="129" y="221"/>
                  </a:lnTo>
                  <a:lnTo>
                    <a:pt x="107" y="228"/>
                  </a:lnTo>
                  <a:lnTo>
                    <a:pt x="87" y="235"/>
                  </a:lnTo>
                  <a:lnTo>
                    <a:pt x="69" y="248"/>
                  </a:lnTo>
                  <a:lnTo>
                    <a:pt x="53" y="262"/>
                  </a:lnTo>
                  <a:lnTo>
                    <a:pt x="29" y="302"/>
                  </a:lnTo>
                  <a:lnTo>
                    <a:pt x="22" y="346"/>
                  </a:lnTo>
                  <a:lnTo>
                    <a:pt x="29" y="391"/>
                  </a:lnTo>
                  <a:lnTo>
                    <a:pt x="42" y="434"/>
                  </a:lnTo>
                  <a:lnTo>
                    <a:pt x="60" y="454"/>
                  </a:lnTo>
                  <a:lnTo>
                    <a:pt x="80" y="469"/>
                  </a:lnTo>
                  <a:lnTo>
                    <a:pt x="105" y="483"/>
                  </a:lnTo>
                  <a:lnTo>
                    <a:pt x="129" y="489"/>
                  </a:lnTo>
                  <a:lnTo>
                    <a:pt x="156" y="496"/>
                  </a:lnTo>
                  <a:lnTo>
                    <a:pt x="185" y="501"/>
                  </a:lnTo>
                  <a:lnTo>
                    <a:pt x="214" y="501"/>
                  </a:lnTo>
                  <a:lnTo>
                    <a:pt x="245" y="501"/>
                  </a:lnTo>
                  <a:lnTo>
                    <a:pt x="274" y="494"/>
                  </a:lnTo>
                  <a:lnTo>
                    <a:pt x="301" y="494"/>
                  </a:lnTo>
                  <a:lnTo>
                    <a:pt x="328" y="496"/>
                  </a:lnTo>
                  <a:lnTo>
                    <a:pt x="352" y="498"/>
                  </a:lnTo>
                  <a:lnTo>
                    <a:pt x="377" y="503"/>
                  </a:lnTo>
                  <a:lnTo>
                    <a:pt x="401" y="505"/>
                  </a:lnTo>
                  <a:lnTo>
                    <a:pt x="426" y="503"/>
                  </a:lnTo>
                  <a:lnTo>
                    <a:pt x="450" y="496"/>
                  </a:lnTo>
                  <a:lnTo>
                    <a:pt x="464" y="489"/>
                  </a:lnTo>
                  <a:lnTo>
                    <a:pt x="477" y="483"/>
                  </a:lnTo>
                  <a:lnTo>
                    <a:pt x="486" y="474"/>
                  </a:lnTo>
                  <a:lnTo>
                    <a:pt x="495" y="465"/>
                  </a:lnTo>
                  <a:lnTo>
                    <a:pt x="2846" y="465"/>
                  </a:lnTo>
                  <a:lnTo>
                    <a:pt x="2835" y="434"/>
                  </a:lnTo>
                  <a:close/>
                </a:path>
              </a:pathLst>
            </a:custGeom>
            <a:solidFill>
              <a:srgbClr val="000000"/>
            </a:solidFill>
            <a:ln w="9525">
              <a:noFill/>
              <a:round/>
              <a:headEnd/>
              <a:tailEnd/>
            </a:ln>
          </p:spPr>
          <p:txBody>
            <a:bodyPr/>
            <a:lstStyle/>
            <a:p>
              <a:endParaRPr lang="en-US"/>
            </a:p>
          </p:txBody>
        </p:sp>
        <p:sp>
          <p:nvSpPr>
            <p:cNvPr id="14489" name="Freeform 153"/>
            <p:cNvSpPr>
              <a:spLocks/>
            </p:cNvSpPr>
            <p:nvPr/>
          </p:nvSpPr>
          <p:spPr bwMode="auto">
            <a:xfrm>
              <a:off x="3044" y="4053"/>
              <a:ext cx="466" cy="21"/>
            </a:xfrm>
            <a:custGeom>
              <a:avLst/>
              <a:gdLst/>
              <a:ahLst/>
              <a:cxnLst>
                <a:cxn ang="0">
                  <a:pos x="660" y="0"/>
                </a:cxn>
                <a:cxn ang="0">
                  <a:pos x="18" y="0"/>
                </a:cxn>
                <a:cxn ang="0">
                  <a:pos x="0" y="31"/>
                </a:cxn>
                <a:cxn ang="0">
                  <a:pos x="682" y="31"/>
                </a:cxn>
                <a:cxn ang="0">
                  <a:pos x="660" y="0"/>
                </a:cxn>
              </a:cxnLst>
              <a:rect l="0" t="0" r="r" b="b"/>
              <a:pathLst>
                <a:path w="682" h="31">
                  <a:moveTo>
                    <a:pt x="660" y="0"/>
                  </a:moveTo>
                  <a:lnTo>
                    <a:pt x="18" y="0"/>
                  </a:lnTo>
                  <a:lnTo>
                    <a:pt x="0" y="31"/>
                  </a:lnTo>
                  <a:lnTo>
                    <a:pt x="682" y="31"/>
                  </a:lnTo>
                  <a:lnTo>
                    <a:pt x="660" y="0"/>
                  </a:lnTo>
                  <a:close/>
                </a:path>
              </a:pathLst>
            </a:custGeom>
            <a:solidFill>
              <a:srgbClr val="000000"/>
            </a:solidFill>
            <a:ln w="9525">
              <a:noFill/>
              <a:round/>
              <a:headEnd/>
              <a:tailEnd/>
            </a:ln>
          </p:spPr>
          <p:txBody>
            <a:bodyPr/>
            <a:lstStyle/>
            <a:p>
              <a:endParaRPr lang="en-US"/>
            </a:p>
          </p:txBody>
        </p:sp>
        <p:sp>
          <p:nvSpPr>
            <p:cNvPr id="14490" name="Freeform 154"/>
            <p:cNvSpPr>
              <a:spLocks/>
            </p:cNvSpPr>
            <p:nvPr/>
          </p:nvSpPr>
          <p:spPr bwMode="auto">
            <a:xfrm>
              <a:off x="3741" y="3316"/>
              <a:ext cx="86" cy="86"/>
            </a:xfrm>
            <a:custGeom>
              <a:avLst/>
              <a:gdLst/>
              <a:ahLst/>
              <a:cxnLst>
                <a:cxn ang="0">
                  <a:pos x="107" y="78"/>
                </a:cxn>
                <a:cxn ang="0">
                  <a:pos x="101" y="89"/>
                </a:cxn>
                <a:cxn ang="0">
                  <a:pos x="92" y="98"/>
                </a:cxn>
                <a:cxn ang="0">
                  <a:pos x="83" y="102"/>
                </a:cxn>
                <a:cxn ang="0">
                  <a:pos x="69" y="105"/>
                </a:cxn>
                <a:cxn ang="0">
                  <a:pos x="54" y="100"/>
                </a:cxn>
                <a:cxn ang="0">
                  <a:pos x="40" y="91"/>
                </a:cxn>
                <a:cxn ang="0">
                  <a:pos x="31" y="78"/>
                </a:cxn>
                <a:cxn ang="0">
                  <a:pos x="29" y="62"/>
                </a:cxn>
                <a:cxn ang="0">
                  <a:pos x="31" y="44"/>
                </a:cxn>
                <a:cxn ang="0">
                  <a:pos x="40" y="31"/>
                </a:cxn>
                <a:cxn ang="0">
                  <a:pos x="54" y="22"/>
                </a:cxn>
                <a:cxn ang="0">
                  <a:pos x="69" y="20"/>
                </a:cxn>
                <a:cxn ang="0">
                  <a:pos x="83" y="22"/>
                </a:cxn>
                <a:cxn ang="0">
                  <a:pos x="94" y="29"/>
                </a:cxn>
                <a:cxn ang="0">
                  <a:pos x="103" y="38"/>
                </a:cxn>
                <a:cxn ang="0">
                  <a:pos x="107" y="51"/>
                </a:cxn>
                <a:cxn ang="0">
                  <a:pos x="125" y="51"/>
                </a:cxn>
                <a:cxn ang="0">
                  <a:pos x="118" y="31"/>
                </a:cxn>
                <a:cxn ang="0">
                  <a:pos x="105" y="15"/>
                </a:cxn>
                <a:cxn ang="0">
                  <a:pos x="85" y="4"/>
                </a:cxn>
                <a:cxn ang="0">
                  <a:pos x="65" y="0"/>
                </a:cxn>
                <a:cxn ang="0">
                  <a:pos x="40" y="4"/>
                </a:cxn>
                <a:cxn ang="0">
                  <a:pos x="20" y="18"/>
                </a:cxn>
                <a:cxn ang="0">
                  <a:pos x="5" y="38"/>
                </a:cxn>
                <a:cxn ang="0">
                  <a:pos x="0" y="62"/>
                </a:cxn>
                <a:cxn ang="0">
                  <a:pos x="5" y="87"/>
                </a:cxn>
                <a:cxn ang="0">
                  <a:pos x="20" y="107"/>
                </a:cxn>
                <a:cxn ang="0">
                  <a:pos x="40" y="122"/>
                </a:cxn>
                <a:cxn ang="0">
                  <a:pos x="65" y="127"/>
                </a:cxn>
                <a:cxn ang="0">
                  <a:pos x="85" y="122"/>
                </a:cxn>
                <a:cxn ang="0">
                  <a:pos x="103" y="111"/>
                </a:cxn>
                <a:cxn ang="0">
                  <a:pos x="116" y="96"/>
                </a:cxn>
                <a:cxn ang="0">
                  <a:pos x="125" y="78"/>
                </a:cxn>
                <a:cxn ang="0">
                  <a:pos x="107" y="78"/>
                </a:cxn>
              </a:cxnLst>
              <a:rect l="0" t="0" r="r" b="b"/>
              <a:pathLst>
                <a:path w="125" h="127">
                  <a:moveTo>
                    <a:pt x="107" y="78"/>
                  </a:moveTo>
                  <a:lnTo>
                    <a:pt x="101" y="89"/>
                  </a:lnTo>
                  <a:lnTo>
                    <a:pt x="92" y="98"/>
                  </a:lnTo>
                  <a:lnTo>
                    <a:pt x="83" y="102"/>
                  </a:lnTo>
                  <a:lnTo>
                    <a:pt x="69" y="105"/>
                  </a:lnTo>
                  <a:lnTo>
                    <a:pt x="54" y="100"/>
                  </a:lnTo>
                  <a:lnTo>
                    <a:pt x="40" y="91"/>
                  </a:lnTo>
                  <a:lnTo>
                    <a:pt x="31" y="78"/>
                  </a:lnTo>
                  <a:lnTo>
                    <a:pt x="29" y="62"/>
                  </a:lnTo>
                  <a:lnTo>
                    <a:pt x="31" y="44"/>
                  </a:lnTo>
                  <a:lnTo>
                    <a:pt x="40" y="31"/>
                  </a:lnTo>
                  <a:lnTo>
                    <a:pt x="54" y="22"/>
                  </a:lnTo>
                  <a:lnTo>
                    <a:pt x="69" y="20"/>
                  </a:lnTo>
                  <a:lnTo>
                    <a:pt x="83" y="22"/>
                  </a:lnTo>
                  <a:lnTo>
                    <a:pt x="94" y="29"/>
                  </a:lnTo>
                  <a:lnTo>
                    <a:pt x="103" y="38"/>
                  </a:lnTo>
                  <a:lnTo>
                    <a:pt x="107" y="51"/>
                  </a:lnTo>
                  <a:lnTo>
                    <a:pt x="125" y="51"/>
                  </a:lnTo>
                  <a:lnTo>
                    <a:pt x="118" y="31"/>
                  </a:lnTo>
                  <a:lnTo>
                    <a:pt x="105" y="15"/>
                  </a:lnTo>
                  <a:lnTo>
                    <a:pt x="85" y="4"/>
                  </a:lnTo>
                  <a:lnTo>
                    <a:pt x="65" y="0"/>
                  </a:lnTo>
                  <a:lnTo>
                    <a:pt x="40" y="4"/>
                  </a:lnTo>
                  <a:lnTo>
                    <a:pt x="20" y="18"/>
                  </a:lnTo>
                  <a:lnTo>
                    <a:pt x="5" y="38"/>
                  </a:lnTo>
                  <a:lnTo>
                    <a:pt x="0" y="62"/>
                  </a:lnTo>
                  <a:lnTo>
                    <a:pt x="5" y="87"/>
                  </a:lnTo>
                  <a:lnTo>
                    <a:pt x="20" y="107"/>
                  </a:lnTo>
                  <a:lnTo>
                    <a:pt x="40" y="122"/>
                  </a:lnTo>
                  <a:lnTo>
                    <a:pt x="65" y="127"/>
                  </a:lnTo>
                  <a:lnTo>
                    <a:pt x="85" y="122"/>
                  </a:lnTo>
                  <a:lnTo>
                    <a:pt x="103" y="111"/>
                  </a:lnTo>
                  <a:lnTo>
                    <a:pt x="116" y="96"/>
                  </a:lnTo>
                  <a:lnTo>
                    <a:pt x="125" y="78"/>
                  </a:lnTo>
                  <a:lnTo>
                    <a:pt x="107" y="78"/>
                  </a:lnTo>
                  <a:close/>
                </a:path>
              </a:pathLst>
            </a:custGeom>
            <a:solidFill>
              <a:srgbClr val="000000"/>
            </a:solidFill>
            <a:ln w="9525">
              <a:noFill/>
              <a:round/>
              <a:headEnd/>
              <a:tailEnd/>
            </a:ln>
          </p:spPr>
          <p:txBody>
            <a:bodyPr/>
            <a:lstStyle/>
            <a:p>
              <a:endParaRPr lang="en-US"/>
            </a:p>
          </p:txBody>
        </p:sp>
        <p:sp>
          <p:nvSpPr>
            <p:cNvPr id="14491" name="Freeform 155"/>
            <p:cNvSpPr>
              <a:spLocks/>
            </p:cNvSpPr>
            <p:nvPr/>
          </p:nvSpPr>
          <p:spPr bwMode="auto">
            <a:xfrm>
              <a:off x="3986" y="3291"/>
              <a:ext cx="87" cy="85"/>
            </a:xfrm>
            <a:custGeom>
              <a:avLst/>
              <a:gdLst/>
              <a:ahLst/>
              <a:cxnLst>
                <a:cxn ang="0">
                  <a:pos x="107" y="78"/>
                </a:cxn>
                <a:cxn ang="0">
                  <a:pos x="101" y="89"/>
                </a:cxn>
                <a:cxn ang="0">
                  <a:pos x="92" y="96"/>
                </a:cxn>
                <a:cxn ang="0">
                  <a:pos x="83" y="100"/>
                </a:cxn>
                <a:cxn ang="0">
                  <a:pos x="69" y="102"/>
                </a:cxn>
                <a:cxn ang="0">
                  <a:pos x="54" y="100"/>
                </a:cxn>
                <a:cxn ang="0">
                  <a:pos x="40" y="91"/>
                </a:cxn>
                <a:cxn ang="0">
                  <a:pos x="32" y="78"/>
                </a:cxn>
                <a:cxn ang="0">
                  <a:pos x="29" y="60"/>
                </a:cxn>
                <a:cxn ang="0">
                  <a:pos x="32" y="44"/>
                </a:cxn>
                <a:cxn ang="0">
                  <a:pos x="40" y="31"/>
                </a:cxn>
                <a:cxn ang="0">
                  <a:pos x="54" y="22"/>
                </a:cxn>
                <a:cxn ang="0">
                  <a:pos x="69" y="18"/>
                </a:cxn>
                <a:cxn ang="0">
                  <a:pos x="83" y="20"/>
                </a:cxn>
                <a:cxn ang="0">
                  <a:pos x="96" y="26"/>
                </a:cxn>
                <a:cxn ang="0">
                  <a:pos x="105" y="38"/>
                </a:cxn>
                <a:cxn ang="0">
                  <a:pos x="110" y="51"/>
                </a:cxn>
                <a:cxn ang="0">
                  <a:pos x="127" y="51"/>
                </a:cxn>
                <a:cxn ang="0">
                  <a:pos x="119" y="29"/>
                </a:cxn>
                <a:cxn ang="0">
                  <a:pos x="105" y="13"/>
                </a:cxn>
                <a:cxn ang="0">
                  <a:pos x="87" y="4"/>
                </a:cxn>
                <a:cxn ang="0">
                  <a:pos x="65" y="0"/>
                </a:cxn>
                <a:cxn ang="0">
                  <a:pos x="40" y="4"/>
                </a:cxn>
                <a:cxn ang="0">
                  <a:pos x="20" y="18"/>
                </a:cxn>
                <a:cxn ang="0">
                  <a:pos x="5" y="38"/>
                </a:cxn>
                <a:cxn ang="0">
                  <a:pos x="0" y="62"/>
                </a:cxn>
                <a:cxn ang="0">
                  <a:pos x="5" y="87"/>
                </a:cxn>
                <a:cxn ang="0">
                  <a:pos x="20" y="107"/>
                </a:cxn>
                <a:cxn ang="0">
                  <a:pos x="40" y="122"/>
                </a:cxn>
                <a:cxn ang="0">
                  <a:pos x="65" y="127"/>
                </a:cxn>
                <a:cxn ang="0">
                  <a:pos x="85" y="122"/>
                </a:cxn>
                <a:cxn ang="0">
                  <a:pos x="105" y="111"/>
                </a:cxn>
                <a:cxn ang="0">
                  <a:pos x="119" y="96"/>
                </a:cxn>
                <a:cxn ang="0">
                  <a:pos x="127" y="78"/>
                </a:cxn>
                <a:cxn ang="0">
                  <a:pos x="107" y="78"/>
                </a:cxn>
              </a:cxnLst>
              <a:rect l="0" t="0" r="r" b="b"/>
              <a:pathLst>
                <a:path w="127" h="127">
                  <a:moveTo>
                    <a:pt x="107" y="78"/>
                  </a:moveTo>
                  <a:lnTo>
                    <a:pt x="101" y="89"/>
                  </a:lnTo>
                  <a:lnTo>
                    <a:pt x="92" y="96"/>
                  </a:lnTo>
                  <a:lnTo>
                    <a:pt x="83" y="100"/>
                  </a:lnTo>
                  <a:lnTo>
                    <a:pt x="69" y="102"/>
                  </a:lnTo>
                  <a:lnTo>
                    <a:pt x="54" y="100"/>
                  </a:lnTo>
                  <a:lnTo>
                    <a:pt x="40" y="91"/>
                  </a:lnTo>
                  <a:lnTo>
                    <a:pt x="32" y="78"/>
                  </a:lnTo>
                  <a:lnTo>
                    <a:pt x="29" y="60"/>
                  </a:lnTo>
                  <a:lnTo>
                    <a:pt x="32" y="44"/>
                  </a:lnTo>
                  <a:lnTo>
                    <a:pt x="40" y="31"/>
                  </a:lnTo>
                  <a:lnTo>
                    <a:pt x="54" y="22"/>
                  </a:lnTo>
                  <a:lnTo>
                    <a:pt x="69" y="18"/>
                  </a:lnTo>
                  <a:lnTo>
                    <a:pt x="83" y="20"/>
                  </a:lnTo>
                  <a:lnTo>
                    <a:pt x="96" y="26"/>
                  </a:lnTo>
                  <a:lnTo>
                    <a:pt x="105" y="38"/>
                  </a:lnTo>
                  <a:lnTo>
                    <a:pt x="110" y="51"/>
                  </a:lnTo>
                  <a:lnTo>
                    <a:pt x="127" y="51"/>
                  </a:lnTo>
                  <a:lnTo>
                    <a:pt x="119" y="29"/>
                  </a:lnTo>
                  <a:lnTo>
                    <a:pt x="105" y="13"/>
                  </a:lnTo>
                  <a:lnTo>
                    <a:pt x="87" y="4"/>
                  </a:lnTo>
                  <a:lnTo>
                    <a:pt x="65" y="0"/>
                  </a:lnTo>
                  <a:lnTo>
                    <a:pt x="40" y="4"/>
                  </a:lnTo>
                  <a:lnTo>
                    <a:pt x="20" y="18"/>
                  </a:lnTo>
                  <a:lnTo>
                    <a:pt x="5" y="38"/>
                  </a:lnTo>
                  <a:lnTo>
                    <a:pt x="0" y="62"/>
                  </a:lnTo>
                  <a:lnTo>
                    <a:pt x="5" y="87"/>
                  </a:lnTo>
                  <a:lnTo>
                    <a:pt x="20" y="107"/>
                  </a:lnTo>
                  <a:lnTo>
                    <a:pt x="40" y="122"/>
                  </a:lnTo>
                  <a:lnTo>
                    <a:pt x="65" y="127"/>
                  </a:lnTo>
                  <a:lnTo>
                    <a:pt x="85" y="122"/>
                  </a:lnTo>
                  <a:lnTo>
                    <a:pt x="105" y="111"/>
                  </a:lnTo>
                  <a:lnTo>
                    <a:pt x="119" y="96"/>
                  </a:lnTo>
                  <a:lnTo>
                    <a:pt x="127" y="78"/>
                  </a:lnTo>
                  <a:lnTo>
                    <a:pt x="107" y="78"/>
                  </a:lnTo>
                  <a:close/>
                </a:path>
              </a:pathLst>
            </a:custGeom>
            <a:solidFill>
              <a:srgbClr val="000000"/>
            </a:solidFill>
            <a:ln w="9525">
              <a:noFill/>
              <a:round/>
              <a:headEnd/>
              <a:tailEnd/>
            </a:ln>
          </p:spPr>
          <p:txBody>
            <a:bodyPr/>
            <a:lstStyle/>
            <a:p>
              <a:endParaRPr lang="en-US"/>
            </a:p>
          </p:txBody>
        </p:sp>
        <p:sp>
          <p:nvSpPr>
            <p:cNvPr id="14492" name="Freeform 156"/>
            <p:cNvSpPr>
              <a:spLocks/>
            </p:cNvSpPr>
            <p:nvPr/>
          </p:nvSpPr>
          <p:spPr bwMode="auto">
            <a:xfrm>
              <a:off x="4177" y="3211"/>
              <a:ext cx="879" cy="646"/>
            </a:xfrm>
            <a:custGeom>
              <a:avLst/>
              <a:gdLst/>
              <a:ahLst/>
              <a:cxnLst>
                <a:cxn ang="0">
                  <a:pos x="663" y="666"/>
                </a:cxn>
                <a:cxn ang="0">
                  <a:pos x="796" y="677"/>
                </a:cxn>
                <a:cxn ang="0">
                  <a:pos x="785" y="719"/>
                </a:cxn>
                <a:cxn ang="0">
                  <a:pos x="705" y="748"/>
                </a:cxn>
                <a:cxn ang="0">
                  <a:pos x="598" y="697"/>
                </a:cxn>
                <a:cxn ang="0">
                  <a:pos x="471" y="632"/>
                </a:cxn>
                <a:cxn ang="0">
                  <a:pos x="384" y="614"/>
                </a:cxn>
                <a:cxn ang="0">
                  <a:pos x="243" y="596"/>
                </a:cxn>
                <a:cxn ang="0">
                  <a:pos x="152" y="603"/>
                </a:cxn>
                <a:cxn ang="0">
                  <a:pos x="87" y="625"/>
                </a:cxn>
                <a:cxn ang="0">
                  <a:pos x="20" y="690"/>
                </a:cxn>
                <a:cxn ang="0">
                  <a:pos x="0" y="777"/>
                </a:cxn>
                <a:cxn ang="0">
                  <a:pos x="36" y="862"/>
                </a:cxn>
                <a:cxn ang="0">
                  <a:pos x="116" y="902"/>
                </a:cxn>
                <a:cxn ang="0">
                  <a:pos x="520" y="911"/>
                </a:cxn>
                <a:cxn ang="0">
                  <a:pos x="424" y="898"/>
                </a:cxn>
                <a:cxn ang="0">
                  <a:pos x="328" y="889"/>
                </a:cxn>
                <a:cxn ang="0">
                  <a:pos x="230" y="882"/>
                </a:cxn>
                <a:cxn ang="0">
                  <a:pos x="134" y="869"/>
                </a:cxn>
                <a:cxn ang="0">
                  <a:pos x="83" y="844"/>
                </a:cxn>
                <a:cxn ang="0">
                  <a:pos x="51" y="800"/>
                </a:cxn>
                <a:cxn ang="0">
                  <a:pos x="78" y="672"/>
                </a:cxn>
                <a:cxn ang="0">
                  <a:pos x="114" y="648"/>
                </a:cxn>
                <a:cxn ang="0">
                  <a:pos x="156" y="639"/>
                </a:cxn>
                <a:cxn ang="0">
                  <a:pos x="147" y="677"/>
                </a:cxn>
                <a:cxn ang="0">
                  <a:pos x="268" y="634"/>
                </a:cxn>
                <a:cxn ang="0">
                  <a:pos x="397" y="648"/>
                </a:cxn>
                <a:cxn ang="0">
                  <a:pos x="518" y="701"/>
                </a:cxn>
                <a:cxn ang="0">
                  <a:pos x="618" y="775"/>
                </a:cxn>
                <a:cxn ang="0">
                  <a:pos x="578" y="800"/>
                </a:cxn>
                <a:cxn ang="0">
                  <a:pos x="549" y="840"/>
                </a:cxn>
                <a:cxn ang="0">
                  <a:pos x="558" y="960"/>
                </a:cxn>
                <a:cxn ang="0">
                  <a:pos x="573" y="864"/>
                </a:cxn>
                <a:cxn ang="0">
                  <a:pos x="671" y="782"/>
                </a:cxn>
                <a:cxn ang="0">
                  <a:pos x="805" y="737"/>
                </a:cxn>
                <a:cxn ang="0">
                  <a:pos x="1082" y="532"/>
                </a:cxn>
                <a:cxn ang="0">
                  <a:pos x="1173" y="485"/>
                </a:cxn>
                <a:cxn ang="0">
                  <a:pos x="1247" y="465"/>
                </a:cxn>
                <a:cxn ang="0">
                  <a:pos x="1280" y="456"/>
                </a:cxn>
                <a:cxn ang="0">
                  <a:pos x="1242" y="440"/>
                </a:cxn>
                <a:cxn ang="0">
                  <a:pos x="1220" y="322"/>
                </a:cxn>
                <a:cxn ang="0">
                  <a:pos x="1242" y="130"/>
                </a:cxn>
                <a:cxn ang="0">
                  <a:pos x="1285" y="7"/>
                </a:cxn>
                <a:cxn ang="0">
                  <a:pos x="1200" y="168"/>
                </a:cxn>
                <a:cxn ang="0">
                  <a:pos x="1173" y="364"/>
                </a:cxn>
                <a:cxn ang="0">
                  <a:pos x="1131" y="474"/>
                </a:cxn>
                <a:cxn ang="0">
                  <a:pos x="1033" y="512"/>
                </a:cxn>
                <a:cxn ang="0">
                  <a:pos x="959" y="534"/>
                </a:cxn>
                <a:cxn ang="0">
                  <a:pos x="894" y="514"/>
                </a:cxn>
                <a:cxn ang="0">
                  <a:pos x="781" y="485"/>
                </a:cxn>
                <a:cxn ang="0">
                  <a:pos x="665" y="454"/>
                </a:cxn>
                <a:cxn ang="0">
                  <a:pos x="611" y="297"/>
                </a:cxn>
                <a:cxn ang="0">
                  <a:pos x="571" y="364"/>
                </a:cxn>
                <a:cxn ang="0">
                  <a:pos x="526" y="471"/>
                </a:cxn>
                <a:cxn ang="0">
                  <a:pos x="457" y="505"/>
                </a:cxn>
                <a:cxn ang="0">
                  <a:pos x="551" y="505"/>
                </a:cxn>
                <a:cxn ang="0">
                  <a:pos x="685" y="503"/>
                </a:cxn>
                <a:cxn ang="0">
                  <a:pos x="928" y="574"/>
                </a:cxn>
                <a:cxn ang="0">
                  <a:pos x="874" y="614"/>
                </a:cxn>
                <a:cxn ang="0">
                  <a:pos x="823" y="650"/>
                </a:cxn>
                <a:cxn ang="0">
                  <a:pos x="649" y="641"/>
                </a:cxn>
                <a:cxn ang="0">
                  <a:pos x="547" y="650"/>
                </a:cxn>
              </a:cxnLst>
              <a:rect l="0" t="0" r="r" b="b"/>
              <a:pathLst>
                <a:path w="1287" h="960">
                  <a:moveTo>
                    <a:pt x="547" y="650"/>
                  </a:moveTo>
                  <a:lnTo>
                    <a:pt x="587" y="657"/>
                  </a:lnTo>
                  <a:lnTo>
                    <a:pt x="627" y="661"/>
                  </a:lnTo>
                  <a:lnTo>
                    <a:pt x="663" y="666"/>
                  </a:lnTo>
                  <a:lnTo>
                    <a:pt x="698" y="670"/>
                  </a:lnTo>
                  <a:lnTo>
                    <a:pt x="732" y="672"/>
                  </a:lnTo>
                  <a:lnTo>
                    <a:pt x="765" y="675"/>
                  </a:lnTo>
                  <a:lnTo>
                    <a:pt x="796" y="677"/>
                  </a:lnTo>
                  <a:lnTo>
                    <a:pt x="828" y="679"/>
                  </a:lnTo>
                  <a:lnTo>
                    <a:pt x="819" y="692"/>
                  </a:lnTo>
                  <a:lnTo>
                    <a:pt x="803" y="706"/>
                  </a:lnTo>
                  <a:lnTo>
                    <a:pt x="785" y="719"/>
                  </a:lnTo>
                  <a:lnTo>
                    <a:pt x="765" y="728"/>
                  </a:lnTo>
                  <a:lnTo>
                    <a:pt x="745" y="737"/>
                  </a:lnTo>
                  <a:lnTo>
                    <a:pt x="725" y="744"/>
                  </a:lnTo>
                  <a:lnTo>
                    <a:pt x="705" y="748"/>
                  </a:lnTo>
                  <a:lnTo>
                    <a:pt x="689" y="750"/>
                  </a:lnTo>
                  <a:lnTo>
                    <a:pt x="660" y="735"/>
                  </a:lnTo>
                  <a:lnTo>
                    <a:pt x="629" y="717"/>
                  </a:lnTo>
                  <a:lnTo>
                    <a:pt x="598" y="697"/>
                  </a:lnTo>
                  <a:lnTo>
                    <a:pt x="567" y="679"/>
                  </a:lnTo>
                  <a:lnTo>
                    <a:pt x="535" y="661"/>
                  </a:lnTo>
                  <a:lnTo>
                    <a:pt x="502" y="646"/>
                  </a:lnTo>
                  <a:lnTo>
                    <a:pt x="471" y="632"/>
                  </a:lnTo>
                  <a:lnTo>
                    <a:pt x="437" y="623"/>
                  </a:lnTo>
                  <a:lnTo>
                    <a:pt x="431" y="621"/>
                  </a:lnTo>
                  <a:lnTo>
                    <a:pt x="410" y="619"/>
                  </a:lnTo>
                  <a:lnTo>
                    <a:pt x="384" y="614"/>
                  </a:lnTo>
                  <a:lnTo>
                    <a:pt x="350" y="610"/>
                  </a:lnTo>
                  <a:lnTo>
                    <a:pt x="315" y="603"/>
                  </a:lnTo>
                  <a:lnTo>
                    <a:pt x="277" y="599"/>
                  </a:lnTo>
                  <a:lnTo>
                    <a:pt x="243" y="596"/>
                  </a:lnTo>
                  <a:lnTo>
                    <a:pt x="216" y="596"/>
                  </a:lnTo>
                  <a:lnTo>
                    <a:pt x="194" y="599"/>
                  </a:lnTo>
                  <a:lnTo>
                    <a:pt x="172" y="601"/>
                  </a:lnTo>
                  <a:lnTo>
                    <a:pt x="152" y="603"/>
                  </a:lnTo>
                  <a:lnTo>
                    <a:pt x="134" y="608"/>
                  </a:lnTo>
                  <a:lnTo>
                    <a:pt x="116" y="614"/>
                  </a:lnTo>
                  <a:lnTo>
                    <a:pt x="100" y="619"/>
                  </a:lnTo>
                  <a:lnTo>
                    <a:pt x="87" y="625"/>
                  </a:lnTo>
                  <a:lnTo>
                    <a:pt x="74" y="632"/>
                  </a:lnTo>
                  <a:lnTo>
                    <a:pt x="51" y="650"/>
                  </a:lnTo>
                  <a:lnTo>
                    <a:pt x="34" y="670"/>
                  </a:lnTo>
                  <a:lnTo>
                    <a:pt x="20" y="690"/>
                  </a:lnTo>
                  <a:lnTo>
                    <a:pt x="9" y="710"/>
                  </a:lnTo>
                  <a:lnTo>
                    <a:pt x="2" y="730"/>
                  </a:lnTo>
                  <a:lnTo>
                    <a:pt x="0" y="753"/>
                  </a:lnTo>
                  <a:lnTo>
                    <a:pt x="0" y="777"/>
                  </a:lnTo>
                  <a:lnTo>
                    <a:pt x="5" y="802"/>
                  </a:lnTo>
                  <a:lnTo>
                    <a:pt x="11" y="826"/>
                  </a:lnTo>
                  <a:lnTo>
                    <a:pt x="22" y="846"/>
                  </a:lnTo>
                  <a:lnTo>
                    <a:pt x="36" y="862"/>
                  </a:lnTo>
                  <a:lnTo>
                    <a:pt x="54" y="875"/>
                  </a:lnTo>
                  <a:lnTo>
                    <a:pt x="71" y="887"/>
                  </a:lnTo>
                  <a:lnTo>
                    <a:pt x="94" y="896"/>
                  </a:lnTo>
                  <a:lnTo>
                    <a:pt x="116" y="902"/>
                  </a:lnTo>
                  <a:lnTo>
                    <a:pt x="138" y="909"/>
                  </a:lnTo>
                  <a:lnTo>
                    <a:pt x="457" y="940"/>
                  </a:lnTo>
                  <a:lnTo>
                    <a:pt x="526" y="947"/>
                  </a:lnTo>
                  <a:lnTo>
                    <a:pt x="520" y="911"/>
                  </a:lnTo>
                  <a:lnTo>
                    <a:pt x="495" y="907"/>
                  </a:lnTo>
                  <a:lnTo>
                    <a:pt x="473" y="902"/>
                  </a:lnTo>
                  <a:lnTo>
                    <a:pt x="448" y="900"/>
                  </a:lnTo>
                  <a:lnTo>
                    <a:pt x="424" y="898"/>
                  </a:lnTo>
                  <a:lnTo>
                    <a:pt x="402" y="896"/>
                  </a:lnTo>
                  <a:lnTo>
                    <a:pt x="377" y="893"/>
                  </a:lnTo>
                  <a:lnTo>
                    <a:pt x="352" y="891"/>
                  </a:lnTo>
                  <a:lnTo>
                    <a:pt x="328" y="889"/>
                  </a:lnTo>
                  <a:lnTo>
                    <a:pt x="303" y="889"/>
                  </a:lnTo>
                  <a:lnTo>
                    <a:pt x="279" y="887"/>
                  </a:lnTo>
                  <a:lnTo>
                    <a:pt x="254" y="884"/>
                  </a:lnTo>
                  <a:lnTo>
                    <a:pt x="230" y="882"/>
                  </a:lnTo>
                  <a:lnTo>
                    <a:pt x="205" y="880"/>
                  </a:lnTo>
                  <a:lnTo>
                    <a:pt x="183" y="878"/>
                  </a:lnTo>
                  <a:lnTo>
                    <a:pt x="158" y="873"/>
                  </a:lnTo>
                  <a:lnTo>
                    <a:pt x="134" y="869"/>
                  </a:lnTo>
                  <a:lnTo>
                    <a:pt x="121" y="864"/>
                  </a:lnTo>
                  <a:lnTo>
                    <a:pt x="107" y="860"/>
                  </a:lnTo>
                  <a:lnTo>
                    <a:pt x="94" y="853"/>
                  </a:lnTo>
                  <a:lnTo>
                    <a:pt x="83" y="844"/>
                  </a:lnTo>
                  <a:lnTo>
                    <a:pt x="71" y="835"/>
                  </a:lnTo>
                  <a:lnTo>
                    <a:pt x="65" y="824"/>
                  </a:lnTo>
                  <a:lnTo>
                    <a:pt x="56" y="813"/>
                  </a:lnTo>
                  <a:lnTo>
                    <a:pt x="51" y="800"/>
                  </a:lnTo>
                  <a:lnTo>
                    <a:pt x="45" y="768"/>
                  </a:lnTo>
                  <a:lnTo>
                    <a:pt x="45" y="735"/>
                  </a:lnTo>
                  <a:lnTo>
                    <a:pt x="56" y="704"/>
                  </a:lnTo>
                  <a:lnTo>
                    <a:pt x="78" y="672"/>
                  </a:lnTo>
                  <a:lnTo>
                    <a:pt x="87" y="666"/>
                  </a:lnTo>
                  <a:lnTo>
                    <a:pt x="96" y="661"/>
                  </a:lnTo>
                  <a:lnTo>
                    <a:pt x="105" y="654"/>
                  </a:lnTo>
                  <a:lnTo>
                    <a:pt x="114" y="648"/>
                  </a:lnTo>
                  <a:lnTo>
                    <a:pt x="125" y="643"/>
                  </a:lnTo>
                  <a:lnTo>
                    <a:pt x="134" y="641"/>
                  </a:lnTo>
                  <a:lnTo>
                    <a:pt x="145" y="639"/>
                  </a:lnTo>
                  <a:lnTo>
                    <a:pt x="156" y="639"/>
                  </a:lnTo>
                  <a:lnTo>
                    <a:pt x="154" y="650"/>
                  </a:lnTo>
                  <a:lnTo>
                    <a:pt x="150" y="661"/>
                  </a:lnTo>
                  <a:lnTo>
                    <a:pt x="145" y="672"/>
                  </a:lnTo>
                  <a:lnTo>
                    <a:pt x="147" y="677"/>
                  </a:lnTo>
                  <a:lnTo>
                    <a:pt x="176" y="659"/>
                  </a:lnTo>
                  <a:lnTo>
                    <a:pt x="205" y="648"/>
                  </a:lnTo>
                  <a:lnTo>
                    <a:pt x="237" y="639"/>
                  </a:lnTo>
                  <a:lnTo>
                    <a:pt x="268" y="634"/>
                  </a:lnTo>
                  <a:lnTo>
                    <a:pt x="301" y="632"/>
                  </a:lnTo>
                  <a:lnTo>
                    <a:pt x="332" y="634"/>
                  </a:lnTo>
                  <a:lnTo>
                    <a:pt x="364" y="641"/>
                  </a:lnTo>
                  <a:lnTo>
                    <a:pt x="397" y="648"/>
                  </a:lnTo>
                  <a:lnTo>
                    <a:pt x="428" y="659"/>
                  </a:lnTo>
                  <a:lnTo>
                    <a:pt x="457" y="670"/>
                  </a:lnTo>
                  <a:lnTo>
                    <a:pt x="489" y="686"/>
                  </a:lnTo>
                  <a:lnTo>
                    <a:pt x="518" y="701"/>
                  </a:lnTo>
                  <a:lnTo>
                    <a:pt x="544" y="719"/>
                  </a:lnTo>
                  <a:lnTo>
                    <a:pt x="571" y="737"/>
                  </a:lnTo>
                  <a:lnTo>
                    <a:pt x="596" y="755"/>
                  </a:lnTo>
                  <a:lnTo>
                    <a:pt x="618" y="775"/>
                  </a:lnTo>
                  <a:lnTo>
                    <a:pt x="605" y="777"/>
                  </a:lnTo>
                  <a:lnTo>
                    <a:pt x="596" y="784"/>
                  </a:lnTo>
                  <a:lnTo>
                    <a:pt x="584" y="791"/>
                  </a:lnTo>
                  <a:lnTo>
                    <a:pt x="578" y="800"/>
                  </a:lnTo>
                  <a:lnTo>
                    <a:pt x="569" y="811"/>
                  </a:lnTo>
                  <a:lnTo>
                    <a:pt x="562" y="822"/>
                  </a:lnTo>
                  <a:lnTo>
                    <a:pt x="555" y="831"/>
                  </a:lnTo>
                  <a:lnTo>
                    <a:pt x="549" y="840"/>
                  </a:lnTo>
                  <a:lnTo>
                    <a:pt x="547" y="867"/>
                  </a:lnTo>
                  <a:lnTo>
                    <a:pt x="549" y="907"/>
                  </a:lnTo>
                  <a:lnTo>
                    <a:pt x="555" y="945"/>
                  </a:lnTo>
                  <a:lnTo>
                    <a:pt x="558" y="960"/>
                  </a:lnTo>
                  <a:lnTo>
                    <a:pt x="580" y="954"/>
                  </a:lnTo>
                  <a:lnTo>
                    <a:pt x="580" y="929"/>
                  </a:lnTo>
                  <a:lnTo>
                    <a:pt x="576" y="896"/>
                  </a:lnTo>
                  <a:lnTo>
                    <a:pt x="573" y="864"/>
                  </a:lnTo>
                  <a:lnTo>
                    <a:pt x="587" y="831"/>
                  </a:lnTo>
                  <a:lnTo>
                    <a:pt x="609" y="806"/>
                  </a:lnTo>
                  <a:lnTo>
                    <a:pt x="638" y="791"/>
                  </a:lnTo>
                  <a:lnTo>
                    <a:pt x="671" y="782"/>
                  </a:lnTo>
                  <a:lnTo>
                    <a:pt x="707" y="773"/>
                  </a:lnTo>
                  <a:lnTo>
                    <a:pt x="743" y="766"/>
                  </a:lnTo>
                  <a:lnTo>
                    <a:pt x="776" y="755"/>
                  </a:lnTo>
                  <a:lnTo>
                    <a:pt x="805" y="737"/>
                  </a:lnTo>
                  <a:lnTo>
                    <a:pt x="964" y="610"/>
                  </a:lnTo>
                  <a:lnTo>
                    <a:pt x="1013" y="576"/>
                  </a:lnTo>
                  <a:lnTo>
                    <a:pt x="1053" y="552"/>
                  </a:lnTo>
                  <a:lnTo>
                    <a:pt x="1082" y="532"/>
                  </a:lnTo>
                  <a:lnTo>
                    <a:pt x="1106" y="516"/>
                  </a:lnTo>
                  <a:lnTo>
                    <a:pt x="1129" y="503"/>
                  </a:lnTo>
                  <a:lnTo>
                    <a:pt x="1151" y="494"/>
                  </a:lnTo>
                  <a:lnTo>
                    <a:pt x="1173" y="485"/>
                  </a:lnTo>
                  <a:lnTo>
                    <a:pt x="1202" y="476"/>
                  </a:lnTo>
                  <a:lnTo>
                    <a:pt x="1220" y="471"/>
                  </a:lnTo>
                  <a:lnTo>
                    <a:pt x="1236" y="467"/>
                  </a:lnTo>
                  <a:lnTo>
                    <a:pt x="1247" y="465"/>
                  </a:lnTo>
                  <a:lnTo>
                    <a:pt x="1258" y="462"/>
                  </a:lnTo>
                  <a:lnTo>
                    <a:pt x="1267" y="460"/>
                  </a:lnTo>
                  <a:lnTo>
                    <a:pt x="1274" y="458"/>
                  </a:lnTo>
                  <a:lnTo>
                    <a:pt x="1280" y="456"/>
                  </a:lnTo>
                  <a:lnTo>
                    <a:pt x="1287" y="451"/>
                  </a:lnTo>
                  <a:lnTo>
                    <a:pt x="1278" y="442"/>
                  </a:lnTo>
                  <a:lnTo>
                    <a:pt x="1262" y="438"/>
                  </a:lnTo>
                  <a:lnTo>
                    <a:pt x="1242" y="440"/>
                  </a:lnTo>
                  <a:lnTo>
                    <a:pt x="1229" y="442"/>
                  </a:lnTo>
                  <a:lnTo>
                    <a:pt x="1222" y="402"/>
                  </a:lnTo>
                  <a:lnTo>
                    <a:pt x="1220" y="362"/>
                  </a:lnTo>
                  <a:lnTo>
                    <a:pt x="1220" y="322"/>
                  </a:lnTo>
                  <a:lnTo>
                    <a:pt x="1222" y="277"/>
                  </a:lnTo>
                  <a:lnTo>
                    <a:pt x="1225" y="226"/>
                  </a:lnTo>
                  <a:lnTo>
                    <a:pt x="1231" y="177"/>
                  </a:lnTo>
                  <a:lnTo>
                    <a:pt x="1242" y="130"/>
                  </a:lnTo>
                  <a:lnTo>
                    <a:pt x="1254" y="87"/>
                  </a:lnTo>
                  <a:lnTo>
                    <a:pt x="1267" y="52"/>
                  </a:lnTo>
                  <a:lnTo>
                    <a:pt x="1276" y="25"/>
                  </a:lnTo>
                  <a:lnTo>
                    <a:pt x="1285" y="7"/>
                  </a:lnTo>
                  <a:lnTo>
                    <a:pt x="1287" y="0"/>
                  </a:lnTo>
                  <a:lnTo>
                    <a:pt x="1238" y="74"/>
                  </a:lnTo>
                  <a:lnTo>
                    <a:pt x="1216" y="121"/>
                  </a:lnTo>
                  <a:lnTo>
                    <a:pt x="1200" y="168"/>
                  </a:lnTo>
                  <a:lnTo>
                    <a:pt x="1187" y="217"/>
                  </a:lnTo>
                  <a:lnTo>
                    <a:pt x="1180" y="266"/>
                  </a:lnTo>
                  <a:lnTo>
                    <a:pt x="1175" y="315"/>
                  </a:lnTo>
                  <a:lnTo>
                    <a:pt x="1173" y="364"/>
                  </a:lnTo>
                  <a:lnTo>
                    <a:pt x="1173" y="411"/>
                  </a:lnTo>
                  <a:lnTo>
                    <a:pt x="1175" y="458"/>
                  </a:lnTo>
                  <a:lnTo>
                    <a:pt x="1153" y="467"/>
                  </a:lnTo>
                  <a:lnTo>
                    <a:pt x="1131" y="474"/>
                  </a:lnTo>
                  <a:lnTo>
                    <a:pt x="1106" y="483"/>
                  </a:lnTo>
                  <a:lnTo>
                    <a:pt x="1082" y="492"/>
                  </a:lnTo>
                  <a:lnTo>
                    <a:pt x="1057" y="500"/>
                  </a:lnTo>
                  <a:lnTo>
                    <a:pt x="1033" y="512"/>
                  </a:lnTo>
                  <a:lnTo>
                    <a:pt x="1008" y="523"/>
                  </a:lnTo>
                  <a:lnTo>
                    <a:pt x="988" y="536"/>
                  </a:lnTo>
                  <a:lnTo>
                    <a:pt x="975" y="536"/>
                  </a:lnTo>
                  <a:lnTo>
                    <a:pt x="959" y="534"/>
                  </a:lnTo>
                  <a:lnTo>
                    <a:pt x="946" y="529"/>
                  </a:lnTo>
                  <a:lnTo>
                    <a:pt x="930" y="525"/>
                  </a:lnTo>
                  <a:lnTo>
                    <a:pt x="912" y="521"/>
                  </a:lnTo>
                  <a:lnTo>
                    <a:pt x="894" y="514"/>
                  </a:lnTo>
                  <a:lnTo>
                    <a:pt x="872" y="507"/>
                  </a:lnTo>
                  <a:lnTo>
                    <a:pt x="850" y="500"/>
                  </a:lnTo>
                  <a:lnTo>
                    <a:pt x="812" y="494"/>
                  </a:lnTo>
                  <a:lnTo>
                    <a:pt x="781" y="485"/>
                  </a:lnTo>
                  <a:lnTo>
                    <a:pt x="749" y="476"/>
                  </a:lnTo>
                  <a:lnTo>
                    <a:pt x="723" y="467"/>
                  </a:lnTo>
                  <a:lnTo>
                    <a:pt x="694" y="460"/>
                  </a:lnTo>
                  <a:lnTo>
                    <a:pt x="665" y="454"/>
                  </a:lnTo>
                  <a:lnTo>
                    <a:pt x="631" y="454"/>
                  </a:lnTo>
                  <a:lnTo>
                    <a:pt x="596" y="456"/>
                  </a:lnTo>
                  <a:lnTo>
                    <a:pt x="607" y="384"/>
                  </a:lnTo>
                  <a:lnTo>
                    <a:pt x="611" y="297"/>
                  </a:lnTo>
                  <a:lnTo>
                    <a:pt x="607" y="226"/>
                  </a:lnTo>
                  <a:lnTo>
                    <a:pt x="598" y="199"/>
                  </a:lnTo>
                  <a:lnTo>
                    <a:pt x="589" y="277"/>
                  </a:lnTo>
                  <a:lnTo>
                    <a:pt x="571" y="364"/>
                  </a:lnTo>
                  <a:lnTo>
                    <a:pt x="553" y="436"/>
                  </a:lnTo>
                  <a:lnTo>
                    <a:pt x="547" y="465"/>
                  </a:lnTo>
                  <a:lnTo>
                    <a:pt x="540" y="467"/>
                  </a:lnTo>
                  <a:lnTo>
                    <a:pt x="526" y="471"/>
                  </a:lnTo>
                  <a:lnTo>
                    <a:pt x="509" y="478"/>
                  </a:lnTo>
                  <a:lnTo>
                    <a:pt x="491" y="485"/>
                  </a:lnTo>
                  <a:lnTo>
                    <a:pt x="473" y="494"/>
                  </a:lnTo>
                  <a:lnTo>
                    <a:pt x="457" y="505"/>
                  </a:lnTo>
                  <a:lnTo>
                    <a:pt x="448" y="516"/>
                  </a:lnTo>
                  <a:lnTo>
                    <a:pt x="446" y="532"/>
                  </a:lnTo>
                  <a:lnTo>
                    <a:pt x="502" y="514"/>
                  </a:lnTo>
                  <a:lnTo>
                    <a:pt x="551" y="505"/>
                  </a:lnTo>
                  <a:lnTo>
                    <a:pt x="596" y="500"/>
                  </a:lnTo>
                  <a:lnTo>
                    <a:pt x="631" y="498"/>
                  </a:lnTo>
                  <a:lnTo>
                    <a:pt x="663" y="500"/>
                  </a:lnTo>
                  <a:lnTo>
                    <a:pt x="685" y="503"/>
                  </a:lnTo>
                  <a:lnTo>
                    <a:pt x="698" y="505"/>
                  </a:lnTo>
                  <a:lnTo>
                    <a:pt x="703" y="507"/>
                  </a:lnTo>
                  <a:lnTo>
                    <a:pt x="944" y="563"/>
                  </a:lnTo>
                  <a:lnTo>
                    <a:pt x="928" y="574"/>
                  </a:lnTo>
                  <a:lnTo>
                    <a:pt x="915" y="583"/>
                  </a:lnTo>
                  <a:lnTo>
                    <a:pt x="901" y="594"/>
                  </a:lnTo>
                  <a:lnTo>
                    <a:pt x="888" y="603"/>
                  </a:lnTo>
                  <a:lnTo>
                    <a:pt x="874" y="614"/>
                  </a:lnTo>
                  <a:lnTo>
                    <a:pt x="861" y="625"/>
                  </a:lnTo>
                  <a:lnTo>
                    <a:pt x="848" y="639"/>
                  </a:lnTo>
                  <a:lnTo>
                    <a:pt x="834" y="650"/>
                  </a:lnTo>
                  <a:lnTo>
                    <a:pt x="823" y="650"/>
                  </a:lnTo>
                  <a:lnTo>
                    <a:pt x="794" y="650"/>
                  </a:lnTo>
                  <a:lnTo>
                    <a:pt x="752" y="648"/>
                  </a:lnTo>
                  <a:lnTo>
                    <a:pt x="703" y="646"/>
                  </a:lnTo>
                  <a:lnTo>
                    <a:pt x="649" y="641"/>
                  </a:lnTo>
                  <a:lnTo>
                    <a:pt x="593" y="637"/>
                  </a:lnTo>
                  <a:lnTo>
                    <a:pt x="544" y="632"/>
                  </a:lnTo>
                  <a:lnTo>
                    <a:pt x="502" y="625"/>
                  </a:lnTo>
                  <a:lnTo>
                    <a:pt x="547" y="650"/>
                  </a:lnTo>
                  <a:close/>
                </a:path>
              </a:pathLst>
            </a:custGeom>
            <a:solidFill>
              <a:srgbClr val="000000"/>
            </a:solidFill>
            <a:ln w="9525">
              <a:noFill/>
              <a:round/>
              <a:headEnd/>
              <a:tailEnd/>
            </a:ln>
          </p:spPr>
          <p:txBody>
            <a:bodyPr/>
            <a:lstStyle/>
            <a:p>
              <a:endParaRPr lang="en-US"/>
            </a:p>
          </p:txBody>
        </p:sp>
        <p:sp>
          <p:nvSpPr>
            <p:cNvPr id="14493" name="Freeform 157"/>
            <p:cNvSpPr>
              <a:spLocks/>
            </p:cNvSpPr>
            <p:nvPr/>
          </p:nvSpPr>
          <p:spPr bwMode="auto">
            <a:xfrm>
              <a:off x="3952" y="2993"/>
              <a:ext cx="71" cy="36"/>
            </a:xfrm>
            <a:custGeom>
              <a:avLst/>
              <a:gdLst/>
              <a:ahLst/>
              <a:cxnLst>
                <a:cxn ang="0">
                  <a:pos x="0" y="20"/>
                </a:cxn>
                <a:cxn ang="0">
                  <a:pos x="33" y="47"/>
                </a:cxn>
                <a:cxn ang="0">
                  <a:pos x="60" y="53"/>
                </a:cxn>
                <a:cxn ang="0">
                  <a:pos x="62" y="53"/>
                </a:cxn>
                <a:cxn ang="0">
                  <a:pos x="69" y="51"/>
                </a:cxn>
                <a:cxn ang="0">
                  <a:pos x="78" y="47"/>
                </a:cxn>
                <a:cxn ang="0">
                  <a:pos x="85" y="40"/>
                </a:cxn>
                <a:cxn ang="0">
                  <a:pos x="89" y="29"/>
                </a:cxn>
                <a:cxn ang="0">
                  <a:pos x="96" y="15"/>
                </a:cxn>
                <a:cxn ang="0">
                  <a:pos x="103" y="4"/>
                </a:cxn>
                <a:cxn ang="0">
                  <a:pos x="105" y="0"/>
                </a:cxn>
                <a:cxn ang="0">
                  <a:pos x="49" y="18"/>
                </a:cxn>
                <a:cxn ang="0">
                  <a:pos x="0" y="20"/>
                </a:cxn>
              </a:cxnLst>
              <a:rect l="0" t="0" r="r" b="b"/>
              <a:pathLst>
                <a:path w="105" h="53">
                  <a:moveTo>
                    <a:pt x="0" y="20"/>
                  </a:moveTo>
                  <a:lnTo>
                    <a:pt x="33" y="47"/>
                  </a:lnTo>
                  <a:lnTo>
                    <a:pt x="60" y="53"/>
                  </a:lnTo>
                  <a:lnTo>
                    <a:pt x="62" y="53"/>
                  </a:lnTo>
                  <a:lnTo>
                    <a:pt x="69" y="51"/>
                  </a:lnTo>
                  <a:lnTo>
                    <a:pt x="78" y="47"/>
                  </a:lnTo>
                  <a:lnTo>
                    <a:pt x="85" y="40"/>
                  </a:lnTo>
                  <a:lnTo>
                    <a:pt x="89" y="29"/>
                  </a:lnTo>
                  <a:lnTo>
                    <a:pt x="96" y="15"/>
                  </a:lnTo>
                  <a:lnTo>
                    <a:pt x="103" y="4"/>
                  </a:lnTo>
                  <a:lnTo>
                    <a:pt x="105" y="0"/>
                  </a:lnTo>
                  <a:lnTo>
                    <a:pt x="49" y="18"/>
                  </a:lnTo>
                  <a:lnTo>
                    <a:pt x="0" y="20"/>
                  </a:lnTo>
                  <a:close/>
                </a:path>
              </a:pathLst>
            </a:custGeom>
            <a:solidFill>
              <a:srgbClr val="FFFFFF"/>
            </a:solidFill>
            <a:ln w="9525">
              <a:noFill/>
              <a:round/>
              <a:headEnd/>
              <a:tailEnd/>
            </a:ln>
          </p:spPr>
          <p:txBody>
            <a:bodyPr/>
            <a:lstStyle/>
            <a:p>
              <a:endParaRPr lang="en-US"/>
            </a:p>
          </p:txBody>
        </p:sp>
        <p:sp>
          <p:nvSpPr>
            <p:cNvPr id="14494" name="Freeform 158"/>
            <p:cNvSpPr>
              <a:spLocks/>
            </p:cNvSpPr>
            <p:nvPr/>
          </p:nvSpPr>
          <p:spPr bwMode="auto">
            <a:xfrm>
              <a:off x="3985" y="2867"/>
              <a:ext cx="47" cy="93"/>
            </a:xfrm>
            <a:custGeom>
              <a:avLst/>
              <a:gdLst/>
              <a:ahLst/>
              <a:cxnLst>
                <a:cxn ang="0">
                  <a:pos x="7" y="0"/>
                </a:cxn>
                <a:cxn ang="0">
                  <a:pos x="11" y="34"/>
                </a:cxn>
                <a:cxn ang="0">
                  <a:pos x="25" y="63"/>
                </a:cxn>
                <a:cxn ang="0">
                  <a:pos x="45" y="89"/>
                </a:cxn>
                <a:cxn ang="0">
                  <a:pos x="69" y="114"/>
                </a:cxn>
                <a:cxn ang="0">
                  <a:pos x="65" y="123"/>
                </a:cxn>
                <a:cxn ang="0">
                  <a:pos x="56" y="132"/>
                </a:cxn>
                <a:cxn ang="0">
                  <a:pos x="45" y="139"/>
                </a:cxn>
                <a:cxn ang="0">
                  <a:pos x="40" y="139"/>
                </a:cxn>
                <a:cxn ang="0">
                  <a:pos x="42" y="118"/>
                </a:cxn>
                <a:cxn ang="0">
                  <a:pos x="34" y="103"/>
                </a:cxn>
                <a:cxn ang="0">
                  <a:pos x="18" y="87"/>
                </a:cxn>
                <a:cxn ang="0">
                  <a:pos x="5" y="67"/>
                </a:cxn>
                <a:cxn ang="0">
                  <a:pos x="0" y="47"/>
                </a:cxn>
                <a:cxn ang="0">
                  <a:pos x="0" y="25"/>
                </a:cxn>
                <a:cxn ang="0">
                  <a:pos x="2" y="7"/>
                </a:cxn>
                <a:cxn ang="0">
                  <a:pos x="7" y="0"/>
                </a:cxn>
              </a:cxnLst>
              <a:rect l="0" t="0" r="r" b="b"/>
              <a:pathLst>
                <a:path w="69" h="139">
                  <a:moveTo>
                    <a:pt x="7" y="0"/>
                  </a:moveTo>
                  <a:lnTo>
                    <a:pt x="11" y="34"/>
                  </a:lnTo>
                  <a:lnTo>
                    <a:pt x="25" y="63"/>
                  </a:lnTo>
                  <a:lnTo>
                    <a:pt x="45" y="89"/>
                  </a:lnTo>
                  <a:lnTo>
                    <a:pt x="69" y="114"/>
                  </a:lnTo>
                  <a:lnTo>
                    <a:pt x="65" y="123"/>
                  </a:lnTo>
                  <a:lnTo>
                    <a:pt x="56" y="132"/>
                  </a:lnTo>
                  <a:lnTo>
                    <a:pt x="45" y="139"/>
                  </a:lnTo>
                  <a:lnTo>
                    <a:pt x="40" y="139"/>
                  </a:lnTo>
                  <a:lnTo>
                    <a:pt x="42" y="118"/>
                  </a:lnTo>
                  <a:lnTo>
                    <a:pt x="34" y="103"/>
                  </a:lnTo>
                  <a:lnTo>
                    <a:pt x="18" y="87"/>
                  </a:lnTo>
                  <a:lnTo>
                    <a:pt x="5" y="67"/>
                  </a:lnTo>
                  <a:lnTo>
                    <a:pt x="0" y="47"/>
                  </a:lnTo>
                  <a:lnTo>
                    <a:pt x="0" y="25"/>
                  </a:lnTo>
                  <a:lnTo>
                    <a:pt x="2" y="7"/>
                  </a:lnTo>
                  <a:lnTo>
                    <a:pt x="7" y="0"/>
                  </a:lnTo>
                  <a:close/>
                </a:path>
              </a:pathLst>
            </a:custGeom>
            <a:solidFill>
              <a:srgbClr val="000000"/>
            </a:solidFill>
            <a:ln w="9525">
              <a:noFill/>
              <a:round/>
              <a:headEnd/>
              <a:tailEnd/>
            </a:ln>
          </p:spPr>
          <p:txBody>
            <a:bodyPr/>
            <a:lstStyle/>
            <a:p>
              <a:endParaRPr lang="en-US"/>
            </a:p>
          </p:txBody>
        </p:sp>
        <p:sp>
          <p:nvSpPr>
            <p:cNvPr id="14495" name="Freeform 159"/>
            <p:cNvSpPr>
              <a:spLocks/>
            </p:cNvSpPr>
            <p:nvPr/>
          </p:nvSpPr>
          <p:spPr bwMode="auto">
            <a:xfrm>
              <a:off x="3879" y="2868"/>
              <a:ext cx="60" cy="48"/>
            </a:xfrm>
            <a:custGeom>
              <a:avLst/>
              <a:gdLst/>
              <a:ahLst/>
              <a:cxnLst>
                <a:cxn ang="0">
                  <a:pos x="4" y="72"/>
                </a:cxn>
                <a:cxn ang="0">
                  <a:pos x="0" y="54"/>
                </a:cxn>
                <a:cxn ang="0">
                  <a:pos x="0" y="38"/>
                </a:cxn>
                <a:cxn ang="0">
                  <a:pos x="4" y="20"/>
                </a:cxn>
                <a:cxn ang="0">
                  <a:pos x="13" y="5"/>
                </a:cxn>
                <a:cxn ang="0">
                  <a:pos x="29" y="0"/>
                </a:cxn>
                <a:cxn ang="0">
                  <a:pos x="42" y="0"/>
                </a:cxn>
                <a:cxn ang="0">
                  <a:pos x="56" y="3"/>
                </a:cxn>
                <a:cxn ang="0">
                  <a:pos x="69" y="9"/>
                </a:cxn>
                <a:cxn ang="0">
                  <a:pos x="78" y="18"/>
                </a:cxn>
                <a:cxn ang="0">
                  <a:pos x="85" y="27"/>
                </a:cxn>
                <a:cxn ang="0">
                  <a:pos x="89" y="38"/>
                </a:cxn>
                <a:cxn ang="0">
                  <a:pos x="89" y="47"/>
                </a:cxn>
                <a:cxn ang="0">
                  <a:pos x="82" y="41"/>
                </a:cxn>
                <a:cxn ang="0">
                  <a:pos x="71" y="32"/>
                </a:cxn>
                <a:cxn ang="0">
                  <a:pos x="60" y="27"/>
                </a:cxn>
                <a:cxn ang="0">
                  <a:pos x="47" y="23"/>
                </a:cxn>
                <a:cxn ang="0">
                  <a:pos x="33" y="25"/>
                </a:cxn>
                <a:cxn ang="0">
                  <a:pos x="22" y="32"/>
                </a:cxn>
                <a:cxn ang="0">
                  <a:pos x="11" y="47"/>
                </a:cxn>
                <a:cxn ang="0">
                  <a:pos x="4" y="72"/>
                </a:cxn>
              </a:cxnLst>
              <a:rect l="0" t="0" r="r" b="b"/>
              <a:pathLst>
                <a:path w="89" h="72">
                  <a:moveTo>
                    <a:pt x="4" y="72"/>
                  </a:moveTo>
                  <a:lnTo>
                    <a:pt x="0" y="54"/>
                  </a:lnTo>
                  <a:lnTo>
                    <a:pt x="0" y="38"/>
                  </a:lnTo>
                  <a:lnTo>
                    <a:pt x="4" y="20"/>
                  </a:lnTo>
                  <a:lnTo>
                    <a:pt x="13" y="5"/>
                  </a:lnTo>
                  <a:lnTo>
                    <a:pt x="29" y="0"/>
                  </a:lnTo>
                  <a:lnTo>
                    <a:pt x="42" y="0"/>
                  </a:lnTo>
                  <a:lnTo>
                    <a:pt x="56" y="3"/>
                  </a:lnTo>
                  <a:lnTo>
                    <a:pt x="69" y="9"/>
                  </a:lnTo>
                  <a:lnTo>
                    <a:pt x="78" y="18"/>
                  </a:lnTo>
                  <a:lnTo>
                    <a:pt x="85" y="27"/>
                  </a:lnTo>
                  <a:lnTo>
                    <a:pt x="89" y="38"/>
                  </a:lnTo>
                  <a:lnTo>
                    <a:pt x="89" y="47"/>
                  </a:lnTo>
                  <a:lnTo>
                    <a:pt x="82" y="41"/>
                  </a:lnTo>
                  <a:lnTo>
                    <a:pt x="71" y="32"/>
                  </a:lnTo>
                  <a:lnTo>
                    <a:pt x="60" y="27"/>
                  </a:lnTo>
                  <a:lnTo>
                    <a:pt x="47" y="23"/>
                  </a:lnTo>
                  <a:lnTo>
                    <a:pt x="33" y="25"/>
                  </a:lnTo>
                  <a:lnTo>
                    <a:pt x="22" y="32"/>
                  </a:lnTo>
                  <a:lnTo>
                    <a:pt x="11" y="47"/>
                  </a:lnTo>
                  <a:lnTo>
                    <a:pt x="4" y="72"/>
                  </a:lnTo>
                  <a:close/>
                </a:path>
              </a:pathLst>
            </a:custGeom>
            <a:solidFill>
              <a:srgbClr val="000000"/>
            </a:solidFill>
            <a:ln w="9525">
              <a:noFill/>
              <a:round/>
              <a:headEnd/>
              <a:tailEnd/>
            </a:ln>
          </p:spPr>
          <p:txBody>
            <a:bodyPr/>
            <a:lstStyle/>
            <a:p>
              <a:endParaRPr lang="en-US"/>
            </a:p>
          </p:txBody>
        </p:sp>
        <p:sp>
          <p:nvSpPr>
            <p:cNvPr id="14496" name="Freeform 160"/>
            <p:cNvSpPr>
              <a:spLocks/>
            </p:cNvSpPr>
            <p:nvPr/>
          </p:nvSpPr>
          <p:spPr bwMode="auto">
            <a:xfrm>
              <a:off x="4011" y="2847"/>
              <a:ext cx="53" cy="39"/>
            </a:xfrm>
            <a:custGeom>
              <a:avLst/>
              <a:gdLst/>
              <a:ahLst/>
              <a:cxnLst>
                <a:cxn ang="0">
                  <a:pos x="2" y="58"/>
                </a:cxn>
                <a:cxn ang="0">
                  <a:pos x="0" y="43"/>
                </a:cxn>
                <a:cxn ang="0">
                  <a:pos x="2" y="27"/>
                </a:cxn>
                <a:cxn ang="0">
                  <a:pos x="9" y="14"/>
                </a:cxn>
                <a:cxn ang="0">
                  <a:pos x="20" y="0"/>
                </a:cxn>
                <a:cxn ang="0">
                  <a:pos x="47" y="0"/>
                </a:cxn>
                <a:cxn ang="0">
                  <a:pos x="65" y="14"/>
                </a:cxn>
                <a:cxn ang="0">
                  <a:pos x="76" y="29"/>
                </a:cxn>
                <a:cxn ang="0">
                  <a:pos x="78" y="47"/>
                </a:cxn>
                <a:cxn ang="0">
                  <a:pos x="74" y="40"/>
                </a:cxn>
                <a:cxn ang="0">
                  <a:pos x="65" y="31"/>
                </a:cxn>
                <a:cxn ang="0">
                  <a:pos x="56" y="25"/>
                </a:cxn>
                <a:cxn ang="0">
                  <a:pos x="45" y="22"/>
                </a:cxn>
                <a:cxn ang="0">
                  <a:pos x="33" y="22"/>
                </a:cxn>
                <a:cxn ang="0">
                  <a:pos x="22" y="27"/>
                </a:cxn>
                <a:cxn ang="0">
                  <a:pos x="11" y="38"/>
                </a:cxn>
                <a:cxn ang="0">
                  <a:pos x="2" y="58"/>
                </a:cxn>
              </a:cxnLst>
              <a:rect l="0" t="0" r="r" b="b"/>
              <a:pathLst>
                <a:path w="78" h="58">
                  <a:moveTo>
                    <a:pt x="2" y="58"/>
                  </a:moveTo>
                  <a:lnTo>
                    <a:pt x="0" y="43"/>
                  </a:lnTo>
                  <a:lnTo>
                    <a:pt x="2" y="27"/>
                  </a:lnTo>
                  <a:lnTo>
                    <a:pt x="9" y="14"/>
                  </a:lnTo>
                  <a:lnTo>
                    <a:pt x="20" y="0"/>
                  </a:lnTo>
                  <a:lnTo>
                    <a:pt x="47" y="0"/>
                  </a:lnTo>
                  <a:lnTo>
                    <a:pt x="65" y="14"/>
                  </a:lnTo>
                  <a:lnTo>
                    <a:pt x="76" y="29"/>
                  </a:lnTo>
                  <a:lnTo>
                    <a:pt x="78" y="47"/>
                  </a:lnTo>
                  <a:lnTo>
                    <a:pt x="74" y="40"/>
                  </a:lnTo>
                  <a:lnTo>
                    <a:pt x="65" y="31"/>
                  </a:lnTo>
                  <a:lnTo>
                    <a:pt x="56" y="25"/>
                  </a:lnTo>
                  <a:lnTo>
                    <a:pt x="45" y="22"/>
                  </a:lnTo>
                  <a:lnTo>
                    <a:pt x="33" y="22"/>
                  </a:lnTo>
                  <a:lnTo>
                    <a:pt x="22" y="27"/>
                  </a:lnTo>
                  <a:lnTo>
                    <a:pt x="11" y="38"/>
                  </a:lnTo>
                  <a:lnTo>
                    <a:pt x="2" y="58"/>
                  </a:lnTo>
                  <a:close/>
                </a:path>
              </a:pathLst>
            </a:custGeom>
            <a:solidFill>
              <a:srgbClr val="000000"/>
            </a:solidFill>
            <a:ln w="9525">
              <a:noFill/>
              <a:round/>
              <a:headEnd/>
              <a:tailEnd/>
            </a:ln>
          </p:spPr>
          <p:txBody>
            <a:bodyPr/>
            <a:lstStyle/>
            <a:p>
              <a:endParaRPr lang="en-US"/>
            </a:p>
          </p:txBody>
        </p:sp>
        <p:sp>
          <p:nvSpPr>
            <p:cNvPr id="14497" name="Freeform 161"/>
            <p:cNvSpPr>
              <a:spLocks/>
            </p:cNvSpPr>
            <p:nvPr/>
          </p:nvSpPr>
          <p:spPr bwMode="auto">
            <a:xfrm>
              <a:off x="3947" y="2988"/>
              <a:ext cx="81" cy="46"/>
            </a:xfrm>
            <a:custGeom>
              <a:avLst/>
              <a:gdLst/>
              <a:ahLst/>
              <a:cxnLst>
                <a:cxn ang="0">
                  <a:pos x="119" y="0"/>
                </a:cxn>
                <a:cxn ang="0">
                  <a:pos x="112" y="9"/>
                </a:cxn>
                <a:cxn ang="0">
                  <a:pos x="98" y="18"/>
                </a:cxn>
                <a:cxn ang="0">
                  <a:pos x="85" y="25"/>
                </a:cxn>
                <a:cxn ang="0">
                  <a:pos x="69" y="29"/>
                </a:cxn>
                <a:cxn ang="0">
                  <a:pos x="54" y="31"/>
                </a:cxn>
                <a:cxn ang="0">
                  <a:pos x="40" y="33"/>
                </a:cxn>
                <a:cxn ang="0">
                  <a:pos x="32" y="36"/>
                </a:cxn>
                <a:cxn ang="0">
                  <a:pos x="27" y="36"/>
                </a:cxn>
                <a:cxn ang="0">
                  <a:pos x="45" y="47"/>
                </a:cxn>
                <a:cxn ang="0">
                  <a:pos x="63" y="51"/>
                </a:cxn>
                <a:cxn ang="0">
                  <a:pos x="72" y="56"/>
                </a:cxn>
                <a:cxn ang="0">
                  <a:pos x="69" y="67"/>
                </a:cxn>
                <a:cxn ang="0">
                  <a:pos x="49" y="65"/>
                </a:cxn>
                <a:cxn ang="0">
                  <a:pos x="32" y="60"/>
                </a:cxn>
                <a:cxn ang="0">
                  <a:pos x="20" y="54"/>
                </a:cxn>
                <a:cxn ang="0">
                  <a:pos x="11" y="42"/>
                </a:cxn>
                <a:cxn ang="0">
                  <a:pos x="5" y="33"/>
                </a:cxn>
                <a:cxn ang="0">
                  <a:pos x="0" y="25"/>
                </a:cxn>
                <a:cxn ang="0">
                  <a:pos x="0" y="18"/>
                </a:cxn>
                <a:cxn ang="0">
                  <a:pos x="0" y="13"/>
                </a:cxn>
                <a:cxn ang="0">
                  <a:pos x="16" y="18"/>
                </a:cxn>
                <a:cxn ang="0">
                  <a:pos x="34" y="18"/>
                </a:cxn>
                <a:cxn ang="0">
                  <a:pos x="52" y="16"/>
                </a:cxn>
                <a:cxn ang="0">
                  <a:pos x="72" y="11"/>
                </a:cxn>
                <a:cxn ang="0">
                  <a:pos x="90" y="7"/>
                </a:cxn>
                <a:cxn ang="0">
                  <a:pos x="105" y="2"/>
                </a:cxn>
                <a:cxn ang="0">
                  <a:pos x="114" y="0"/>
                </a:cxn>
                <a:cxn ang="0">
                  <a:pos x="119" y="0"/>
                </a:cxn>
              </a:cxnLst>
              <a:rect l="0" t="0" r="r" b="b"/>
              <a:pathLst>
                <a:path w="119" h="67">
                  <a:moveTo>
                    <a:pt x="119" y="0"/>
                  </a:moveTo>
                  <a:lnTo>
                    <a:pt x="112" y="9"/>
                  </a:lnTo>
                  <a:lnTo>
                    <a:pt x="98" y="18"/>
                  </a:lnTo>
                  <a:lnTo>
                    <a:pt x="85" y="25"/>
                  </a:lnTo>
                  <a:lnTo>
                    <a:pt x="69" y="29"/>
                  </a:lnTo>
                  <a:lnTo>
                    <a:pt x="54" y="31"/>
                  </a:lnTo>
                  <a:lnTo>
                    <a:pt x="40" y="33"/>
                  </a:lnTo>
                  <a:lnTo>
                    <a:pt x="32" y="36"/>
                  </a:lnTo>
                  <a:lnTo>
                    <a:pt x="27" y="36"/>
                  </a:lnTo>
                  <a:lnTo>
                    <a:pt x="45" y="47"/>
                  </a:lnTo>
                  <a:lnTo>
                    <a:pt x="63" y="51"/>
                  </a:lnTo>
                  <a:lnTo>
                    <a:pt x="72" y="56"/>
                  </a:lnTo>
                  <a:lnTo>
                    <a:pt x="69" y="67"/>
                  </a:lnTo>
                  <a:lnTo>
                    <a:pt x="49" y="65"/>
                  </a:lnTo>
                  <a:lnTo>
                    <a:pt x="32" y="60"/>
                  </a:lnTo>
                  <a:lnTo>
                    <a:pt x="20" y="54"/>
                  </a:lnTo>
                  <a:lnTo>
                    <a:pt x="11" y="42"/>
                  </a:lnTo>
                  <a:lnTo>
                    <a:pt x="5" y="33"/>
                  </a:lnTo>
                  <a:lnTo>
                    <a:pt x="0" y="25"/>
                  </a:lnTo>
                  <a:lnTo>
                    <a:pt x="0" y="18"/>
                  </a:lnTo>
                  <a:lnTo>
                    <a:pt x="0" y="13"/>
                  </a:lnTo>
                  <a:lnTo>
                    <a:pt x="16" y="18"/>
                  </a:lnTo>
                  <a:lnTo>
                    <a:pt x="34" y="18"/>
                  </a:lnTo>
                  <a:lnTo>
                    <a:pt x="52" y="16"/>
                  </a:lnTo>
                  <a:lnTo>
                    <a:pt x="72" y="11"/>
                  </a:lnTo>
                  <a:lnTo>
                    <a:pt x="90" y="7"/>
                  </a:lnTo>
                  <a:lnTo>
                    <a:pt x="105" y="2"/>
                  </a:lnTo>
                  <a:lnTo>
                    <a:pt x="114" y="0"/>
                  </a:lnTo>
                  <a:lnTo>
                    <a:pt x="119" y="0"/>
                  </a:lnTo>
                  <a:close/>
                </a:path>
              </a:pathLst>
            </a:custGeom>
            <a:solidFill>
              <a:srgbClr val="000000"/>
            </a:solidFill>
            <a:ln w="9525">
              <a:noFill/>
              <a:round/>
              <a:headEnd/>
              <a:tailEnd/>
            </a:ln>
          </p:spPr>
          <p:txBody>
            <a:bodyPr/>
            <a:lstStyle/>
            <a:p>
              <a:endParaRPr lang="en-US"/>
            </a:p>
          </p:txBody>
        </p:sp>
        <p:sp>
          <p:nvSpPr>
            <p:cNvPr id="14498" name="Freeform 162"/>
            <p:cNvSpPr>
              <a:spLocks/>
            </p:cNvSpPr>
            <p:nvPr/>
          </p:nvSpPr>
          <p:spPr bwMode="auto">
            <a:xfrm>
              <a:off x="4739" y="2848"/>
              <a:ext cx="49" cy="103"/>
            </a:xfrm>
            <a:custGeom>
              <a:avLst/>
              <a:gdLst/>
              <a:ahLst/>
              <a:cxnLst>
                <a:cxn ang="0">
                  <a:pos x="60" y="0"/>
                </a:cxn>
                <a:cxn ang="0">
                  <a:pos x="56" y="36"/>
                </a:cxn>
                <a:cxn ang="0">
                  <a:pos x="45" y="67"/>
                </a:cxn>
                <a:cxn ang="0">
                  <a:pos x="27" y="99"/>
                </a:cxn>
                <a:cxn ang="0">
                  <a:pos x="0" y="128"/>
                </a:cxn>
                <a:cxn ang="0">
                  <a:pos x="5" y="137"/>
                </a:cxn>
                <a:cxn ang="0">
                  <a:pos x="16" y="145"/>
                </a:cxn>
                <a:cxn ang="0">
                  <a:pos x="27" y="152"/>
                </a:cxn>
                <a:cxn ang="0">
                  <a:pos x="34" y="152"/>
                </a:cxn>
                <a:cxn ang="0">
                  <a:pos x="29" y="132"/>
                </a:cxn>
                <a:cxn ang="0">
                  <a:pos x="38" y="114"/>
                </a:cxn>
                <a:cxn ang="0">
                  <a:pos x="54" y="96"/>
                </a:cxn>
                <a:cxn ang="0">
                  <a:pos x="67" y="72"/>
                </a:cxn>
                <a:cxn ang="0">
                  <a:pos x="71" y="49"/>
                </a:cxn>
                <a:cxn ang="0">
                  <a:pos x="71" y="25"/>
                </a:cxn>
                <a:cxn ang="0">
                  <a:pos x="65" y="7"/>
                </a:cxn>
                <a:cxn ang="0">
                  <a:pos x="60" y="0"/>
                </a:cxn>
              </a:cxnLst>
              <a:rect l="0" t="0" r="r" b="b"/>
              <a:pathLst>
                <a:path w="71" h="152">
                  <a:moveTo>
                    <a:pt x="60" y="0"/>
                  </a:moveTo>
                  <a:lnTo>
                    <a:pt x="56" y="36"/>
                  </a:lnTo>
                  <a:lnTo>
                    <a:pt x="45" y="67"/>
                  </a:lnTo>
                  <a:lnTo>
                    <a:pt x="27" y="99"/>
                  </a:lnTo>
                  <a:lnTo>
                    <a:pt x="0" y="128"/>
                  </a:lnTo>
                  <a:lnTo>
                    <a:pt x="5" y="137"/>
                  </a:lnTo>
                  <a:lnTo>
                    <a:pt x="16" y="145"/>
                  </a:lnTo>
                  <a:lnTo>
                    <a:pt x="27" y="152"/>
                  </a:lnTo>
                  <a:lnTo>
                    <a:pt x="34" y="152"/>
                  </a:lnTo>
                  <a:lnTo>
                    <a:pt x="29" y="132"/>
                  </a:lnTo>
                  <a:lnTo>
                    <a:pt x="38" y="114"/>
                  </a:lnTo>
                  <a:lnTo>
                    <a:pt x="54" y="96"/>
                  </a:lnTo>
                  <a:lnTo>
                    <a:pt x="67" y="72"/>
                  </a:lnTo>
                  <a:lnTo>
                    <a:pt x="71" y="49"/>
                  </a:lnTo>
                  <a:lnTo>
                    <a:pt x="71" y="25"/>
                  </a:lnTo>
                  <a:lnTo>
                    <a:pt x="65" y="7"/>
                  </a:lnTo>
                  <a:lnTo>
                    <a:pt x="60" y="0"/>
                  </a:lnTo>
                  <a:close/>
                </a:path>
              </a:pathLst>
            </a:custGeom>
            <a:solidFill>
              <a:srgbClr val="000000"/>
            </a:solidFill>
            <a:ln w="9525">
              <a:noFill/>
              <a:round/>
              <a:headEnd/>
              <a:tailEnd/>
            </a:ln>
          </p:spPr>
          <p:txBody>
            <a:bodyPr/>
            <a:lstStyle/>
            <a:p>
              <a:endParaRPr lang="en-US"/>
            </a:p>
          </p:txBody>
        </p:sp>
        <p:sp>
          <p:nvSpPr>
            <p:cNvPr id="14499" name="Freeform 163"/>
            <p:cNvSpPr>
              <a:spLocks/>
            </p:cNvSpPr>
            <p:nvPr/>
          </p:nvSpPr>
          <p:spPr bwMode="auto">
            <a:xfrm>
              <a:off x="4835" y="2840"/>
              <a:ext cx="61" cy="49"/>
            </a:xfrm>
            <a:custGeom>
              <a:avLst/>
              <a:gdLst/>
              <a:ahLst/>
              <a:cxnLst>
                <a:cxn ang="0">
                  <a:pos x="82" y="74"/>
                </a:cxn>
                <a:cxn ang="0">
                  <a:pos x="87" y="56"/>
                </a:cxn>
                <a:cxn ang="0">
                  <a:pos x="89" y="40"/>
                </a:cxn>
                <a:cxn ang="0">
                  <a:pos x="84" y="22"/>
                </a:cxn>
                <a:cxn ang="0">
                  <a:pos x="75" y="7"/>
                </a:cxn>
                <a:cxn ang="0">
                  <a:pos x="60" y="0"/>
                </a:cxn>
                <a:cxn ang="0">
                  <a:pos x="46" y="0"/>
                </a:cxn>
                <a:cxn ang="0">
                  <a:pos x="33" y="2"/>
                </a:cxn>
                <a:cxn ang="0">
                  <a:pos x="22" y="9"/>
                </a:cxn>
                <a:cxn ang="0">
                  <a:pos x="13" y="16"/>
                </a:cxn>
                <a:cxn ang="0">
                  <a:pos x="4" y="25"/>
                </a:cxn>
                <a:cxn ang="0">
                  <a:pos x="0" y="36"/>
                </a:cxn>
                <a:cxn ang="0">
                  <a:pos x="0" y="45"/>
                </a:cxn>
                <a:cxn ang="0">
                  <a:pos x="6" y="38"/>
                </a:cxn>
                <a:cxn ang="0">
                  <a:pos x="17" y="31"/>
                </a:cxn>
                <a:cxn ang="0">
                  <a:pos x="29" y="27"/>
                </a:cxn>
                <a:cxn ang="0">
                  <a:pos x="42" y="25"/>
                </a:cxn>
                <a:cxn ang="0">
                  <a:pos x="55" y="27"/>
                </a:cxn>
                <a:cxn ang="0">
                  <a:pos x="67" y="33"/>
                </a:cxn>
                <a:cxn ang="0">
                  <a:pos x="75" y="49"/>
                </a:cxn>
                <a:cxn ang="0">
                  <a:pos x="82" y="74"/>
                </a:cxn>
              </a:cxnLst>
              <a:rect l="0" t="0" r="r" b="b"/>
              <a:pathLst>
                <a:path w="89" h="74">
                  <a:moveTo>
                    <a:pt x="82" y="74"/>
                  </a:moveTo>
                  <a:lnTo>
                    <a:pt x="87" y="56"/>
                  </a:lnTo>
                  <a:lnTo>
                    <a:pt x="89" y="40"/>
                  </a:lnTo>
                  <a:lnTo>
                    <a:pt x="84" y="22"/>
                  </a:lnTo>
                  <a:lnTo>
                    <a:pt x="75" y="7"/>
                  </a:lnTo>
                  <a:lnTo>
                    <a:pt x="60" y="0"/>
                  </a:lnTo>
                  <a:lnTo>
                    <a:pt x="46" y="0"/>
                  </a:lnTo>
                  <a:lnTo>
                    <a:pt x="33" y="2"/>
                  </a:lnTo>
                  <a:lnTo>
                    <a:pt x="22" y="9"/>
                  </a:lnTo>
                  <a:lnTo>
                    <a:pt x="13" y="16"/>
                  </a:lnTo>
                  <a:lnTo>
                    <a:pt x="4" y="25"/>
                  </a:lnTo>
                  <a:lnTo>
                    <a:pt x="0" y="36"/>
                  </a:lnTo>
                  <a:lnTo>
                    <a:pt x="0" y="45"/>
                  </a:lnTo>
                  <a:lnTo>
                    <a:pt x="6" y="38"/>
                  </a:lnTo>
                  <a:lnTo>
                    <a:pt x="17" y="31"/>
                  </a:lnTo>
                  <a:lnTo>
                    <a:pt x="29" y="27"/>
                  </a:lnTo>
                  <a:lnTo>
                    <a:pt x="42" y="25"/>
                  </a:lnTo>
                  <a:lnTo>
                    <a:pt x="55" y="27"/>
                  </a:lnTo>
                  <a:lnTo>
                    <a:pt x="67" y="33"/>
                  </a:lnTo>
                  <a:lnTo>
                    <a:pt x="75" y="49"/>
                  </a:lnTo>
                  <a:lnTo>
                    <a:pt x="82" y="74"/>
                  </a:lnTo>
                  <a:close/>
                </a:path>
              </a:pathLst>
            </a:custGeom>
            <a:solidFill>
              <a:srgbClr val="000000"/>
            </a:solidFill>
            <a:ln w="9525">
              <a:noFill/>
              <a:round/>
              <a:headEnd/>
              <a:tailEnd/>
            </a:ln>
          </p:spPr>
          <p:txBody>
            <a:bodyPr/>
            <a:lstStyle/>
            <a:p>
              <a:endParaRPr lang="en-US"/>
            </a:p>
          </p:txBody>
        </p:sp>
        <p:sp>
          <p:nvSpPr>
            <p:cNvPr id="14500" name="Freeform 164"/>
            <p:cNvSpPr>
              <a:spLocks/>
            </p:cNvSpPr>
            <p:nvPr/>
          </p:nvSpPr>
          <p:spPr bwMode="auto">
            <a:xfrm>
              <a:off x="4708" y="2815"/>
              <a:ext cx="58" cy="43"/>
            </a:xfrm>
            <a:custGeom>
              <a:avLst/>
              <a:gdLst/>
              <a:ahLst/>
              <a:cxnLst>
                <a:cxn ang="0">
                  <a:pos x="83" y="63"/>
                </a:cxn>
                <a:cxn ang="0">
                  <a:pos x="85" y="47"/>
                </a:cxn>
                <a:cxn ang="0">
                  <a:pos x="81" y="29"/>
                </a:cxn>
                <a:cxn ang="0">
                  <a:pos x="74" y="16"/>
                </a:cxn>
                <a:cxn ang="0">
                  <a:pos x="61" y="2"/>
                </a:cxn>
                <a:cxn ang="0">
                  <a:pos x="47" y="0"/>
                </a:cxn>
                <a:cxn ang="0">
                  <a:pos x="34" y="5"/>
                </a:cxn>
                <a:cxn ang="0">
                  <a:pos x="23" y="9"/>
                </a:cxn>
                <a:cxn ang="0">
                  <a:pos x="14" y="18"/>
                </a:cxn>
                <a:cxn ang="0">
                  <a:pos x="5" y="27"/>
                </a:cxn>
                <a:cxn ang="0">
                  <a:pos x="0" y="36"/>
                </a:cxn>
                <a:cxn ang="0">
                  <a:pos x="0" y="47"/>
                </a:cxn>
                <a:cxn ang="0">
                  <a:pos x="0" y="56"/>
                </a:cxn>
                <a:cxn ang="0">
                  <a:pos x="5" y="47"/>
                </a:cxn>
                <a:cxn ang="0">
                  <a:pos x="14" y="38"/>
                </a:cxn>
                <a:cxn ang="0">
                  <a:pos x="23" y="32"/>
                </a:cxn>
                <a:cxn ang="0">
                  <a:pos x="36" y="27"/>
                </a:cxn>
                <a:cxn ang="0">
                  <a:pos x="47" y="25"/>
                </a:cxn>
                <a:cxn ang="0">
                  <a:pos x="58" y="32"/>
                </a:cxn>
                <a:cxn ang="0">
                  <a:pos x="72" y="43"/>
                </a:cxn>
                <a:cxn ang="0">
                  <a:pos x="83" y="63"/>
                </a:cxn>
              </a:cxnLst>
              <a:rect l="0" t="0" r="r" b="b"/>
              <a:pathLst>
                <a:path w="85" h="63">
                  <a:moveTo>
                    <a:pt x="83" y="63"/>
                  </a:moveTo>
                  <a:lnTo>
                    <a:pt x="85" y="47"/>
                  </a:lnTo>
                  <a:lnTo>
                    <a:pt x="81" y="29"/>
                  </a:lnTo>
                  <a:lnTo>
                    <a:pt x="74" y="16"/>
                  </a:lnTo>
                  <a:lnTo>
                    <a:pt x="61" y="2"/>
                  </a:lnTo>
                  <a:lnTo>
                    <a:pt x="47" y="0"/>
                  </a:lnTo>
                  <a:lnTo>
                    <a:pt x="34" y="5"/>
                  </a:lnTo>
                  <a:lnTo>
                    <a:pt x="23" y="9"/>
                  </a:lnTo>
                  <a:lnTo>
                    <a:pt x="14" y="18"/>
                  </a:lnTo>
                  <a:lnTo>
                    <a:pt x="5" y="27"/>
                  </a:lnTo>
                  <a:lnTo>
                    <a:pt x="0" y="36"/>
                  </a:lnTo>
                  <a:lnTo>
                    <a:pt x="0" y="47"/>
                  </a:lnTo>
                  <a:lnTo>
                    <a:pt x="0" y="56"/>
                  </a:lnTo>
                  <a:lnTo>
                    <a:pt x="5" y="47"/>
                  </a:lnTo>
                  <a:lnTo>
                    <a:pt x="14" y="38"/>
                  </a:lnTo>
                  <a:lnTo>
                    <a:pt x="23" y="32"/>
                  </a:lnTo>
                  <a:lnTo>
                    <a:pt x="36" y="27"/>
                  </a:lnTo>
                  <a:lnTo>
                    <a:pt x="47" y="25"/>
                  </a:lnTo>
                  <a:lnTo>
                    <a:pt x="58" y="32"/>
                  </a:lnTo>
                  <a:lnTo>
                    <a:pt x="72" y="43"/>
                  </a:lnTo>
                  <a:lnTo>
                    <a:pt x="83" y="63"/>
                  </a:lnTo>
                  <a:close/>
                </a:path>
              </a:pathLst>
            </a:custGeom>
            <a:solidFill>
              <a:srgbClr val="000000"/>
            </a:solidFill>
            <a:ln w="9525">
              <a:noFill/>
              <a:round/>
              <a:headEnd/>
              <a:tailEnd/>
            </a:ln>
          </p:spPr>
          <p:txBody>
            <a:bodyPr/>
            <a:lstStyle/>
            <a:p>
              <a:endParaRPr lang="en-US"/>
            </a:p>
          </p:txBody>
        </p:sp>
        <p:sp>
          <p:nvSpPr>
            <p:cNvPr id="14501" name="Freeform 165"/>
            <p:cNvSpPr>
              <a:spLocks/>
            </p:cNvSpPr>
            <p:nvPr/>
          </p:nvSpPr>
          <p:spPr bwMode="auto">
            <a:xfrm>
              <a:off x="4740" y="2981"/>
              <a:ext cx="89" cy="34"/>
            </a:xfrm>
            <a:custGeom>
              <a:avLst/>
              <a:gdLst/>
              <a:ahLst/>
              <a:cxnLst>
                <a:cxn ang="0">
                  <a:pos x="0" y="0"/>
                </a:cxn>
                <a:cxn ang="0">
                  <a:pos x="9" y="18"/>
                </a:cxn>
                <a:cxn ang="0">
                  <a:pos x="18" y="31"/>
                </a:cxn>
                <a:cxn ang="0">
                  <a:pos x="29" y="40"/>
                </a:cxn>
                <a:cxn ang="0">
                  <a:pos x="54" y="51"/>
                </a:cxn>
                <a:cxn ang="0">
                  <a:pos x="76" y="49"/>
                </a:cxn>
                <a:cxn ang="0">
                  <a:pos x="94" y="44"/>
                </a:cxn>
                <a:cxn ang="0">
                  <a:pos x="107" y="40"/>
                </a:cxn>
                <a:cxn ang="0">
                  <a:pos x="119" y="33"/>
                </a:cxn>
                <a:cxn ang="0">
                  <a:pos x="125" y="24"/>
                </a:cxn>
                <a:cxn ang="0">
                  <a:pos x="127" y="18"/>
                </a:cxn>
                <a:cxn ang="0">
                  <a:pos x="130" y="13"/>
                </a:cxn>
                <a:cxn ang="0">
                  <a:pos x="130" y="9"/>
                </a:cxn>
                <a:cxn ang="0">
                  <a:pos x="103" y="20"/>
                </a:cxn>
                <a:cxn ang="0">
                  <a:pos x="78" y="27"/>
                </a:cxn>
                <a:cxn ang="0">
                  <a:pos x="56" y="24"/>
                </a:cxn>
                <a:cxn ang="0">
                  <a:pos x="38" y="20"/>
                </a:cxn>
                <a:cxn ang="0">
                  <a:pos x="23" y="13"/>
                </a:cxn>
                <a:cxn ang="0">
                  <a:pos x="9" y="7"/>
                </a:cxn>
                <a:cxn ang="0">
                  <a:pos x="3" y="0"/>
                </a:cxn>
                <a:cxn ang="0">
                  <a:pos x="0" y="0"/>
                </a:cxn>
              </a:cxnLst>
              <a:rect l="0" t="0" r="r" b="b"/>
              <a:pathLst>
                <a:path w="130" h="51">
                  <a:moveTo>
                    <a:pt x="0" y="0"/>
                  </a:moveTo>
                  <a:lnTo>
                    <a:pt x="9" y="18"/>
                  </a:lnTo>
                  <a:lnTo>
                    <a:pt x="18" y="31"/>
                  </a:lnTo>
                  <a:lnTo>
                    <a:pt x="29" y="40"/>
                  </a:lnTo>
                  <a:lnTo>
                    <a:pt x="54" y="51"/>
                  </a:lnTo>
                  <a:lnTo>
                    <a:pt x="76" y="49"/>
                  </a:lnTo>
                  <a:lnTo>
                    <a:pt x="94" y="44"/>
                  </a:lnTo>
                  <a:lnTo>
                    <a:pt x="107" y="40"/>
                  </a:lnTo>
                  <a:lnTo>
                    <a:pt x="119" y="33"/>
                  </a:lnTo>
                  <a:lnTo>
                    <a:pt x="125" y="24"/>
                  </a:lnTo>
                  <a:lnTo>
                    <a:pt x="127" y="18"/>
                  </a:lnTo>
                  <a:lnTo>
                    <a:pt x="130" y="13"/>
                  </a:lnTo>
                  <a:lnTo>
                    <a:pt x="130" y="9"/>
                  </a:lnTo>
                  <a:lnTo>
                    <a:pt x="103" y="20"/>
                  </a:lnTo>
                  <a:lnTo>
                    <a:pt x="78" y="27"/>
                  </a:lnTo>
                  <a:lnTo>
                    <a:pt x="56" y="24"/>
                  </a:lnTo>
                  <a:lnTo>
                    <a:pt x="38" y="20"/>
                  </a:lnTo>
                  <a:lnTo>
                    <a:pt x="23" y="13"/>
                  </a:lnTo>
                  <a:lnTo>
                    <a:pt x="9" y="7"/>
                  </a:lnTo>
                  <a:lnTo>
                    <a:pt x="3" y="0"/>
                  </a:lnTo>
                  <a:lnTo>
                    <a:pt x="0" y="0"/>
                  </a:lnTo>
                  <a:close/>
                </a:path>
              </a:pathLst>
            </a:custGeom>
            <a:solidFill>
              <a:srgbClr val="000000"/>
            </a:solidFill>
            <a:ln w="9525">
              <a:noFill/>
              <a:round/>
              <a:headEnd/>
              <a:tailEnd/>
            </a:ln>
          </p:spPr>
          <p:txBody>
            <a:bodyPr/>
            <a:lstStyle/>
            <a:p>
              <a:endParaRPr lang="en-US"/>
            </a:p>
          </p:txBody>
        </p:sp>
        <p:sp>
          <p:nvSpPr>
            <p:cNvPr id="14502" name="Freeform 166"/>
            <p:cNvSpPr>
              <a:spLocks/>
            </p:cNvSpPr>
            <p:nvPr/>
          </p:nvSpPr>
          <p:spPr bwMode="auto">
            <a:xfrm>
              <a:off x="3621" y="3387"/>
              <a:ext cx="297" cy="339"/>
            </a:xfrm>
            <a:custGeom>
              <a:avLst/>
              <a:gdLst/>
              <a:ahLst/>
              <a:cxnLst>
                <a:cxn ang="0">
                  <a:pos x="174" y="100"/>
                </a:cxn>
                <a:cxn ang="0">
                  <a:pos x="190" y="274"/>
                </a:cxn>
                <a:cxn ang="0">
                  <a:pos x="223" y="368"/>
                </a:cxn>
                <a:cxn ang="0">
                  <a:pos x="290" y="390"/>
                </a:cxn>
                <a:cxn ang="0">
                  <a:pos x="357" y="404"/>
                </a:cxn>
                <a:cxn ang="0">
                  <a:pos x="410" y="386"/>
                </a:cxn>
                <a:cxn ang="0">
                  <a:pos x="435" y="366"/>
                </a:cxn>
                <a:cxn ang="0">
                  <a:pos x="422" y="406"/>
                </a:cxn>
                <a:cxn ang="0">
                  <a:pos x="375" y="430"/>
                </a:cxn>
                <a:cxn ang="0">
                  <a:pos x="129" y="377"/>
                </a:cxn>
                <a:cxn ang="0">
                  <a:pos x="105" y="381"/>
                </a:cxn>
                <a:cxn ang="0">
                  <a:pos x="109" y="392"/>
                </a:cxn>
                <a:cxn ang="0">
                  <a:pos x="138" y="413"/>
                </a:cxn>
                <a:cxn ang="0">
                  <a:pos x="170" y="428"/>
                </a:cxn>
                <a:cxn ang="0">
                  <a:pos x="203" y="439"/>
                </a:cxn>
                <a:cxn ang="0">
                  <a:pos x="219" y="446"/>
                </a:cxn>
                <a:cxn ang="0">
                  <a:pos x="212" y="480"/>
                </a:cxn>
                <a:cxn ang="0">
                  <a:pos x="190" y="495"/>
                </a:cxn>
                <a:cxn ang="0">
                  <a:pos x="174" y="502"/>
                </a:cxn>
                <a:cxn ang="0">
                  <a:pos x="158" y="504"/>
                </a:cxn>
                <a:cxn ang="0">
                  <a:pos x="141" y="502"/>
                </a:cxn>
                <a:cxn ang="0">
                  <a:pos x="141" y="491"/>
                </a:cxn>
                <a:cxn ang="0">
                  <a:pos x="178" y="477"/>
                </a:cxn>
                <a:cxn ang="0">
                  <a:pos x="170" y="455"/>
                </a:cxn>
                <a:cxn ang="0">
                  <a:pos x="129" y="433"/>
                </a:cxn>
                <a:cxn ang="0">
                  <a:pos x="89" y="408"/>
                </a:cxn>
                <a:cxn ang="0">
                  <a:pos x="42" y="397"/>
                </a:cxn>
                <a:cxn ang="0">
                  <a:pos x="13" y="390"/>
                </a:cxn>
                <a:cxn ang="0">
                  <a:pos x="25" y="377"/>
                </a:cxn>
                <a:cxn ang="0">
                  <a:pos x="29" y="332"/>
                </a:cxn>
                <a:cxn ang="0">
                  <a:pos x="13" y="265"/>
                </a:cxn>
                <a:cxn ang="0">
                  <a:pos x="11" y="234"/>
                </a:cxn>
                <a:cxn ang="0">
                  <a:pos x="33" y="263"/>
                </a:cxn>
                <a:cxn ang="0">
                  <a:pos x="54" y="305"/>
                </a:cxn>
                <a:cxn ang="0">
                  <a:pos x="67" y="343"/>
                </a:cxn>
                <a:cxn ang="0">
                  <a:pos x="80" y="355"/>
                </a:cxn>
                <a:cxn ang="0">
                  <a:pos x="100" y="355"/>
                </a:cxn>
                <a:cxn ang="0">
                  <a:pos x="120" y="357"/>
                </a:cxn>
                <a:cxn ang="0">
                  <a:pos x="138" y="355"/>
                </a:cxn>
                <a:cxn ang="0">
                  <a:pos x="149" y="272"/>
                </a:cxn>
                <a:cxn ang="0">
                  <a:pos x="143" y="53"/>
                </a:cxn>
                <a:cxn ang="0">
                  <a:pos x="149" y="0"/>
                </a:cxn>
                <a:cxn ang="0">
                  <a:pos x="161" y="6"/>
                </a:cxn>
              </a:cxnLst>
              <a:rect l="0" t="0" r="r" b="b"/>
              <a:pathLst>
                <a:path w="435" h="504">
                  <a:moveTo>
                    <a:pt x="165" y="13"/>
                  </a:moveTo>
                  <a:lnTo>
                    <a:pt x="174" y="100"/>
                  </a:lnTo>
                  <a:lnTo>
                    <a:pt x="183" y="187"/>
                  </a:lnTo>
                  <a:lnTo>
                    <a:pt x="190" y="274"/>
                  </a:lnTo>
                  <a:lnTo>
                    <a:pt x="194" y="361"/>
                  </a:lnTo>
                  <a:lnTo>
                    <a:pt x="223" y="368"/>
                  </a:lnTo>
                  <a:lnTo>
                    <a:pt x="254" y="379"/>
                  </a:lnTo>
                  <a:lnTo>
                    <a:pt x="290" y="390"/>
                  </a:lnTo>
                  <a:lnTo>
                    <a:pt x="323" y="399"/>
                  </a:lnTo>
                  <a:lnTo>
                    <a:pt x="357" y="404"/>
                  </a:lnTo>
                  <a:lnTo>
                    <a:pt x="386" y="399"/>
                  </a:lnTo>
                  <a:lnTo>
                    <a:pt x="410" y="386"/>
                  </a:lnTo>
                  <a:lnTo>
                    <a:pt x="430" y="357"/>
                  </a:lnTo>
                  <a:lnTo>
                    <a:pt x="435" y="366"/>
                  </a:lnTo>
                  <a:lnTo>
                    <a:pt x="433" y="384"/>
                  </a:lnTo>
                  <a:lnTo>
                    <a:pt x="422" y="406"/>
                  </a:lnTo>
                  <a:lnTo>
                    <a:pt x="397" y="426"/>
                  </a:lnTo>
                  <a:lnTo>
                    <a:pt x="375" y="430"/>
                  </a:lnTo>
                  <a:lnTo>
                    <a:pt x="141" y="379"/>
                  </a:lnTo>
                  <a:lnTo>
                    <a:pt x="129" y="377"/>
                  </a:lnTo>
                  <a:lnTo>
                    <a:pt x="118" y="377"/>
                  </a:lnTo>
                  <a:lnTo>
                    <a:pt x="105" y="381"/>
                  </a:lnTo>
                  <a:lnTo>
                    <a:pt x="96" y="384"/>
                  </a:lnTo>
                  <a:lnTo>
                    <a:pt x="109" y="392"/>
                  </a:lnTo>
                  <a:lnTo>
                    <a:pt x="123" y="404"/>
                  </a:lnTo>
                  <a:lnTo>
                    <a:pt x="138" y="413"/>
                  </a:lnTo>
                  <a:lnTo>
                    <a:pt x="154" y="422"/>
                  </a:lnTo>
                  <a:lnTo>
                    <a:pt x="170" y="428"/>
                  </a:lnTo>
                  <a:lnTo>
                    <a:pt x="185" y="435"/>
                  </a:lnTo>
                  <a:lnTo>
                    <a:pt x="203" y="439"/>
                  </a:lnTo>
                  <a:lnTo>
                    <a:pt x="219" y="439"/>
                  </a:lnTo>
                  <a:lnTo>
                    <a:pt x="219" y="446"/>
                  </a:lnTo>
                  <a:lnTo>
                    <a:pt x="219" y="462"/>
                  </a:lnTo>
                  <a:lnTo>
                    <a:pt x="212" y="480"/>
                  </a:lnTo>
                  <a:lnTo>
                    <a:pt x="199" y="491"/>
                  </a:lnTo>
                  <a:lnTo>
                    <a:pt x="190" y="495"/>
                  </a:lnTo>
                  <a:lnTo>
                    <a:pt x="181" y="497"/>
                  </a:lnTo>
                  <a:lnTo>
                    <a:pt x="174" y="502"/>
                  </a:lnTo>
                  <a:lnTo>
                    <a:pt x="165" y="502"/>
                  </a:lnTo>
                  <a:lnTo>
                    <a:pt x="158" y="504"/>
                  </a:lnTo>
                  <a:lnTo>
                    <a:pt x="149" y="504"/>
                  </a:lnTo>
                  <a:lnTo>
                    <a:pt x="141" y="502"/>
                  </a:lnTo>
                  <a:lnTo>
                    <a:pt x="132" y="500"/>
                  </a:lnTo>
                  <a:lnTo>
                    <a:pt x="141" y="491"/>
                  </a:lnTo>
                  <a:lnTo>
                    <a:pt x="161" y="486"/>
                  </a:lnTo>
                  <a:lnTo>
                    <a:pt x="178" y="477"/>
                  </a:lnTo>
                  <a:lnTo>
                    <a:pt x="190" y="462"/>
                  </a:lnTo>
                  <a:lnTo>
                    <a:pt x="170" y="455"/>
                  </a:lnTo>
                  <a:lnTo>
                    <a:pt x="149" y="446"/>
                  </a:lnTo>
                  <a:lnTo>
                    <a:pt x="129" y="433"/>
                  </a:lnTo>
                  <a:lnTo>
                    <a:pt x="109" y="419"/>
                  </a:lnTo>
                  <a:lnTo>
                    <a:pt x="89" y="408"/>
                  </a:lnTo>
                  <a:lnTo>
                    <a:pt x="67" y="401"/>
                  </a:lnTo>
                  <a:lnTo>
                    <a:pt x="42" y="397"/>
                  </a:lnTo>
                  <a:lnTo>
                    <a:pt x="18" y="399"/>
                  </a:lnTo>
                  <a:lnTo>
                    <a:pt x="13" y="390"/>
                  </a:lnTo>
                  <a:lnTo>
                    <a:pt x="18" y="384"/>
                  </a:lnTo>
                  <a:lnTo>
                    <a:pt x="25" y="377"/>
                  </a:lnTo>
                  <a:lnTo>
                    <a:pt x="29" y="368"/>
                  </a:lnTo>
                  <a:lnTo>
                    <a:pt x="29" y="332"/>
                  </a:lnTo>
                  <a:lnTo>
                    <a:pt x="22" y="299"/>
                  </a:lnTo>
                  <a:lnTo>
                    <a:pt x="13" y="265"/>
                  </a:lnTo>
                  <a:lnTo>
                    <a:pt x="0" y="232"/>
                  </a:lnTo>
                  <a:lnTo>
                    <a:pt x="11" y="234"/>
                  </a:lnTo>
                  <a:lnTo>
                    <a:pt x="22" y="245"/>
                  </a:lnTo>
                  <a:lnTo>
                    <a:pt x="33" y="263"/>
                  </a:lnTo>
                  <a:lnTo>
                    <a:pt x="45" y="283"/>
                  </a:lnTo>
                  <a:lnTo>
                    <a:pt x="54" y="305"/>
                  </a:lnTo>
                  <a:lnTo>
                    <a:pt x="60" y="326"/>
                  </a:lnTo>
                  <a:lnTo>
                    <a:pt x="67" y="343"/>
                  </a:lnTo>
                  <a:lnTo>
                    <a:pt x="71" y="355"/>
                  </a:lnTo>
                  <a:lnTo>
                    <a:pt x="80" y="355"/>
                  </a:lnTo>
                  <a:lnTo>
                    <a:pt x="91" y="355"/>
                  </a:lnTo>
                  <a:lnTo>
                    <a:pt x="100" y="355"/>
                  </a:lnTo>
                  <a:lnTo>
                    <a:pt x="109" y="357"/>
                  </a:lnTo>
                  <a:lnTo>
                    <a:pt x="120" y="357"/>
                  </a:lnTo>
                  <a:lnTo>
                    <a:pt x="129" y="357"/>
                  </a:lnTo>
                  <a:lnTo>
                    <a:pt x="138" y="355"/>
                  </a:lnTo>
                  <a:lnTo>
                    <a:pt x="147" y="352"/>
                  </a:lnTo>
                  <a:lnTo>
                    <a:pt x="149" y="272"/>
                  </a:lnTo>
                  <a:lnTo>
                    <a:pt x="147" y="156"/>
                  </a:lnTo>
                  <a:lnTo>
                    <a:pt x="143" y="53"/>
                  </a:lnTo>
                  <a:lnTo>
                    <a:pt x="141" y="9"/>
                  </a:lnTo>
                  <a:lnTo>
                    <a:pt x="149" y="0"/>
                  </a:lnTo>
                  <a:lnTo>
                    <a:pt x="156" y="0"/>
                  </a:lnTo>
                  <a:lnTo>
                    <a:pt x="161" y="6"/>
                  </a:lnTo>
                  <a:lnTo>
                    <a:pt x="165" y="13"/>
                  </a:lnTo>
                  <a:close/>
                </a:path>
              </a:pathLst>
            </a:custGeom>
            <a:solidFill>
              <a:srgbClr val="000000"/>
            </a:solidFill>
            <a:ln w="9525">
              <a:noFill/>
              <a:round/>
              <a:headEnd/>
              <a:tailEnd/>
            </a:ln>
          </p:spPr>
          <p:txBody>
            <a:bodyPr/>
            <a:lstStyle/>
            <a:p>
              <a:endParaRPr lang="en-US"/>
            </a:p>
          </p:txBody>
        </p:sp>
      </p:grpSp>
      <p:grpSp>
        <p:nvGrpSpPr>
          <p:cNvPr id="3" name="Group 167"/>
          <p:cNvGrpSpPr>
            <a:grpSpLocks/>
          </p:cNvGrpSpPr>
          <p:nvPr/>
        </p:nvGrpSpPr>
        <p:grpSpPr bwMode="auto">
          <a:xfrm>
            <a:off x="125413" y="6324600"/>
            <a:ext cx="3836987" cy="457200"/>
            <a:chOff x="0" y="4032"/>
            <a:chExt cx="2417" cy="288"/>
          </a:xfrm>
        </p:grpSpPr>
        <p:sp>
          <p:nvSpPr>
            <p:cNvPr id="14504" name="Rectangle 168"/>
            <p:cNvSpPr>
              <a:spLocks noChangeArrowheads="1"/>
            </p:cNvSpPr>
            <p:nvPr/>
          </p:nvSpPr>
          <p:spPr bwMode="auto">
            <a:xfrm>
              <a:off x="0" y="4032"/>
              <a:ext cx="2400" cy="288"/>
            </a:xfrm>
            <a:prstGeom prst="rect">
              <a:avLst/>
            </a:prstGeom>
            <a:solidFill>
              <a:schemeClr val="bg1"/>
            </a:solidFill>
            <a:ln w="9525">
              <a:noFill/>
              <a:miter lim="800000"/>
              <a:headEnd/>
              <a:tailEnd/>
            </a:ln>
            <a:effectLst/>
          </p:spPr>
          <p:txBody>
            <a:bodyPr wrap="none" anchor="ctr"/>
            <a:lstStyle/>
            <a:p>
              <a:endParaRPr lang="en-US"/>
            </a:p>
          </p:txBody>
        </p:sp>
        <p:grpSp>
          <p:nvGrpSpPr>
            <p:cNvPr id="4" name="Group 169"/>
            <p:cNvGrpSpPr>
              <a:grpSpLocks/>
            </p:cNvGrpSpPr>
            <p:nvPr/>
          </p:nvGrpSpPr>
          <p:grpSpPr bwMode="auto">
            <a:xfrm>
              <a:off x="0" y="4072"/>
              <a:ext cx="2417" cy="232"/>
              <a:chOff x="1872" y="802"/>
              <a:chExt cx="4240" cy="551"/>
            </a:xfrm>
          </p:grpSpPr>
          <p:pic>
            <p:nvPicPr>
              <p:cNvPr id="14506" name="Picture 170" descr="ToolLogo(teaching2)"/>
              <p:cNvPicPr>
                <a:picLocks noChangeAspect="1" noChangeArrowheads="1"/>
              </p:cNvPicPr>
              <p:nvPr/>
            </p:nvPicPr>
            <p:blipFill>
              <a:blip r:embed="rId2" cstate="print"/>
              <a:srcRect/>
              <a:stretch>
                <a:fillRect/>
              </a:stretch>
            </p:blipFill>
            <p:spPr bwMode="auto">
              <a:xfrm>
                <a:off x="1872" y="876"/>
                <a:ext cx="960" cy="306"/>
              </a:xfrm>
              <a:prstGeom prst="rect">
                <a:avLst/>
              </a:prstGeom>
              <a:noFill/>
              <a:ln w="9525">
                <a:noFill/>
                <a:miter lim="800000"/>
                <a:headEnd/>
                <a:tailEnd/>
              </a:ln>
            </p:spPr>
          </p:pic>
          <p:sp>
            <p:nvSpPr>
              <p:cNvPr id="14507" name="Rectangle 171"/>
              <p:cNvSpPr>
                <a:spLocks noChangeArrowheads="1"/>
              </p:cNvSpPr>
              <p:nvPr/>
            </p:nvSpPr>
            <p:spPr bwMode="auto">
              <a:xfrm>
                <a:off x="2928" y="802"/>
                <a:ext cx="3184" cy="551"/>
              </a:xfrm>
              <a:prstGeom prst="rect">
                <a:avLst/>
              </a:prstGeom>
              <a:noFill/>
              <a:ln w="9525">
                <a:noFill/>
                <a:miter lim="800000"/>
                <a:headEnd/>
                <a:tailEnd/>
              </a:ln>
              <a:effectLst/>
            </p:spPr>
            <p:txBody>
              <a:bodyPr wrap="none" anchor="ctr">
                <a:spAutoFit/>
              </a:bodyPr>
              <a:lstStyle/>
              <a:p>
                <a:r>
                  <a:rPr lang="en-US" sz="600">
                    <a:latin typeface="Arial" pitchFamily="34" charset="0"/>
                  </a:rPr>
                  <a:t>Lentini, R., Vaughn, B. J., &amp; Fox, L. (2005).  Teaching Tools for Young Children </a:t>
                </a:r>
              </a:p>
              <a:p>
                <a:r>
                  <a:rPr lang="en-US" sz="600">
                    <a:latin typeface="Arial" pitchFamily="34" charset="0"/>
                  </a:rPr>
                  <a:t>with Challenging Behavior. Tampa, Florida: University of South Florida, </a:t>
                </a:r>
              </a:p>
              <a:p>
                <a:r>
                  <a:rPr lang="en-US" sz="600">
                    <a:latin typeface="Arial" pitchFamily="34" charset="0"/>
                  </a:rPr>
                  <a:t>Early Intervention Positive Behavior Support.</a:t>
                </a:r>
              </a:p>
            </p:txBody>
          </p:sp>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 </a:t>
            </a:r>
            <a:endParaRPr lang="en-US" dirty="0"/>
          </a:p>
        </p:txBody>
      </p:sp>
      <p:sp>
        <p:nvSpPr>
          <p:cNvPr id="3" name="Content Placeholder 2"/>
          <p:cNvSpPr>
            <a:spLocks noGrp="1"/>
          </p:cNvSpPr>
          <p:nvPr>
            <p:ph idx="1"/>
          </p:nvPr>
        </p:nvSpPr>
        <p:spPr/>
        <p:txBody>
          <a:bodyPr/>
          <a:lstStyle/>
          <a:p>
            <a:r>
              <a:rPr lang="en-US" dirty="0" smtClean="0"/>
              <a:t>I’ve added a few web sites with some ideas that I thought could be viable.  I do not say that activities created based on these ideas will automatically be great – but they have some good starting ideas.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Direct quote from the web site below:</a:t>
            </a:r>
          </a:p>
          <a:p>
            <a:r>
              <a:rPr lang="en-US" dirty="0" smtClean="0"/>
              <a:t>“COOPERATIVE PLAY: I love games that do not include competition. So when we would play this game we played like the Three Little Pigs who had to escape the wolf. They needed to work together and so do we. When a player successfully gets his pig to the apple, he continues taking his turns as before. However, he helps out the others, by moving whichever pig is still the furthest from the finish.”</a:t>
            </a:r>
          </a:p>
          <a:p>
            <a:r>
              <a:rPr lang="en-US" dirty="0" smtClean="0"/>
              <a:t/>
            </a:r>
            <a:br>
              <a:rPr lang="en-US" dirty="0" smtClean="0"/>
            </a:br>
            <a:r>
              <a:rPr lang="en-US" sz="1900" dirty="0" smtClean="0">
                <a:hlinkClick r:id="rId2"/>
              </a:rPr>
              <a:t>http://www.angelfire.com/wi2/GamesForLearning/gamepages/velcropigs.html</a:t>
            </a:r>
            <a:r>
              <a:rPr lang="en-US" sz="1900" dirty="0" smtClean="0"/>
              <a:t> </a:t>
            </a:r>
            <a:endParaRPr lang="en-US" sz="1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http://www.essortment.com/all/learningfilefo_rhml.htm</a:t>
            </a:r>
            <a:r>
              <a:rPr lang="en-US" dirty="0" smtClean="0"/>
              <a:t> </a:t>
            </a:r>
          </a:p>
          <a:p>
            <a:r>
              <a:rPr lang="en-US" dirty="0" smtClean="0">
                <a:hlinkClick r:id="rId3"/>
              </a:rPr>
              <a:t>http://www.abcteach.com/free/c/colormatching_butterflies_bw.pdf</a:t>
            </a:r>
            <a:r>
              <a:rPr lang="en-US" dirty="0" smtClean="0"/>
              <a:t> </a:t>
            </a:r>
          </a:p>
          <a:p>
            <a:r>
              <a:rPr lang="en-US" smtClean="0">
                <a:hlinkClick r:id="rId4"/>
              </a:rPr>
              <a:t>http://www.abcteach.com/free/g/game_caterpillar_counting_color.pdf</a:t>
            </a:r>
            <a:endParaRPr lang="en-US"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The next slide shows a set up for “matching bingo” with this being the card, and “flash cards” of each picture can be slide itself.  Each “Bingo card” has the same set of flowers, just arranged differently, so that all children can “win’ at the same time.  Difficulty can be increased/decreased by adding/deleting items.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8001"/>
        </p:xfrm>
        <a:graphic>
          <a:graphicData uri="http://schemas.openxmlformats.org/drawingml/2006/table">
            <a:tbl>
              <a:tblPr firstRow="1">
                <a:tableStyleId>{2D5ABB26-0587-4C30-8999-92F81FD0307C}</a:tableStyleId>
              </a:tblPr>
              <a:tblGrid>
                <a:gridCol w="2286000"/>
                <a:gridCol w="2286000"/>
                <a:gridCol w="2286000"/>
                <a:gridCol w="2286000"/>
              </a:tblGrid>
              <a:tr h="175260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26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64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7" name="Picture 3" descr="C:\Users\joanna\AppData\Local\Microsoft\Windows\Temporary Internet Files\Content.IE5\YFOUGSQP\MPj04392770000[1].jpg"/>
          <p:cNvPicPr>
            <a:picLocks noChangeAspect="1" noChangeArrowheads="1"/>
          </p:cNvPicPr>
          <p:nvPr/>
        </p:nvPicPr>
        <p:blipFill>
          <a:blip r:embed="rId2" cstate="print"/>
          <a:srcRect/>
          <a:stretch>
            <a:fillRect/>
          </a:stretch>
        </p:blipFill>
        <p:spPr bwMode="auto">
          <a:xfrm>
            <a:off x="2514600" y="228600"/>
            <a:ext cx="1828800" cy="1320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1" name="Picture 7" descr="C:\Users\joanna\Pictures\Microsoft Clip Organizer\j0401281.jpg"/>
          <p:cNvPicPr>
            <a:picLocks noChangeAspect="1" noChangeArrowheads="1"/>
          </p:cNvPicPr>
          <p:nvPr/>
        </p:nvPicPr>
        <p:blipFill>
          <a:blip r:embed="rId3" cstate="print"/>
          <a:srcRect/>
          <a:stretch>
            <a:fillRect/>
          </a:stretch>
        </p:blipFill>
        <p:spPr bwMode="auto">
          <a:xfrm>
            <a:off x="4800600" y="3581400"/>
            <a:ext cx="1874520" cy="14996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2" name="Picture 8" descr="C:\Users\joanna\Pictures\Microsoft Clip Organizer\j0407258.jpg"/>
          <p:cNvPicPr>
            <a:picLocks noChangeAspect="1" noChangeArrowheads="1"/>
          </p:cNvPicPr>
          <p:nvPr/>
        </p:nvPicPr>
        <p:blipFill>
          <a:blip r:embed="rId4" cstate="print"/>
          <a:srcRect/>
          <a:stretch>
            <a:fillRect/>
          </a:stretch>
        </p:blipFill>
        <p:spPr bwMode="auto">
          <a:xfrm>
            <a:off x="609599" y="3581400"/>
            <a:ext cx="1066801" cy="14565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4" name="Picture 10" descr="C:\Users\joanna\Pictures\Microsoft Clip Organizer\j0422362.jpg"/>
          <p:cNvPicPr>
            <a:picLocks noChangeAspect="1" noChangeArrowheads="1"/>
          </p:cNvPicPr>
          <p:nvPr/>
        </p:nvPicPr>
        <p:blipFill>
          <a:blip r:embed="rId5" cstate="print"/>
          <a:srcRect/>
          <a:stretch>
            <a:fillRect/>
          </a:stretch>
        </p:blipFill>
        <p:spPr bwMode="auto">
          <a:xfrm>
            <a:off x="2438400" y="1905000"/>
            <a:ext cx="1951617" cy="12959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6" name="Picture 12" descr="C:\Users\joanna\Pictures\Microsoft Clip Organizer\j0407271.jpg"/>
          <p:cNvPicPr>
            <a:picLocks noChangeAspect="1" noChangeArrowheads="1"/>
          </p:cNvPicPr>
          <p:nvPr/>
        </p:nvPicPr>
        <p:blipFill>
          <a:blip r:embed="rId6" cstate="print"/>
          <a:srcRect/>
          <a:stretch>
            <a:fillRect/>
          </a:stretch>
        </p:blipFill>
        <p:spPr bwMode="auto">
          <a:xfrm>
            <a:off x="7467600" y="152400"/>
            <a:ext cx="1063675" cy="14522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8" name="Picture 14" descr="C:\Users\joanna\Pictures\Microsoft Clip Organizer\j0427721.jpg"/>
          <p:cNvPicPr>
            <a:picLocks noChangeAspect="1" noChangeArrowheads="1"/>
          </p:cNvPicPr>
          <p:nvPr/>
        </p:nvPicPr>
        <p:blipFill>
          <a:blip r:embed="rId7" cstate="print"/>
          <a:srcRect/>
          <a:stretch>
            <a:fillRect/>
          </a:stretch>
        </p:blipFill>
        <p:spPr bwMode="auto">
          <a:xfrm>
            <a:off x="5029200" y="5334000"/>
            <a:ext cx="1371600" cy="137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39" name="Picture 15" descr="C:\Users\joanna\Pictures\Microsoft Clip Organizer\j0401197.jpg"/>
          <p:cNvPicPr>
            <a:picLocks noChangeAspect="1" noChangeArrowheads="1"/>
          </p:cNvPicPr>
          <p:nvPr/>
        </p:nvPicPr>
        <p:blipFill>
          <a:blip r:embed="rId8" cstate="print"/>
          <a:srcRect/>
          <a:stretch>
            <a:fillRect/>
          </a:stretch>
        </p:blipFill>
        <p:spPr bwMode="auto">
          <a:xfrm>
            <a:off x="228600" y="152400"/>
            <a:ext cx="1828800" cy="14630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40" name="Picture 16" descr="C:\Users\joanna\Pictures\Microsoft Clip Organizer\j0407461.jpg"/>
          <p:cNvPicPr>
            <a:picLocks noChangeAspect="1" noChangeArrowheads="1"/>
          </p:cNvPicPr>
          <p:nvPr/>
        </p:nvPicPr>
        <p:blipFill>
          <a:blip r:embed="rId9" cstate="print"/>
          <a:srcRect/>
          <a:stretch>
            <a:fillRect/>
          </a:stretch>
        </p:blipFill>
        <p:spPr bwMode="auto">
          <a:xfrm>
            <a:off x="4800600" y="1905000"/>
            <a:ext cx="1905000" cy="12754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41" name="Picture 17" descr="C:\Users\joanna\Pictures\Microsoft Clip Organizer\j0407275.jpg"/>
          <p:cNvPicPr>
            <a:picLocks noChangeAspect="1" noChangeArrowheads="1"/>
          </p:cNvPicPr>
          <p:nvPr/>
        </p:nvPicPr>
        <p:blipFill>
          <a:blip r:embed="rId10" cstate="print"/>
          <a:srcRect/>
          <a:stretch>
            <a:fillRect/>
          </a:stretch>
        </p:blipFill>
        <p:spPr bwMode="auto">
          <a:xfrm>
            <a:off x="2438400" y="5334000"/>
            <a:ext cx="1804844" cy="13212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43" name="Picture 19" descr="C:\Users\joanna\Pictures\Microsoft Clip Organizer\j0427835.jpg"/>
          <p:cNvPicPr>
            <a:picLocks noChangeAspect="1" noChangeArrowheads="1"/>
          </p:cNvPicPr>
          <p:nvPr/>
        </p:nvPicPr>
        <p:blipFill>
          <a:blip r:embed="rId11" cstate="print"/>
          <a:srcRect/>
          <a:stretch>
            <a:fillRect/>
          </a:stretch>
        </p:blipFill>
        <p:spPr bwMode="auto">
          <a:xfrm>
            <a:off x="7467600" y="3548860"/>
            <a:ext cx="914400" cy="1438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47" name="Picture 23" descr="C:\Users\joanna\Pictures\Microsoft Clip Organizer\j0427720.jpg"/>
          <p:cNvPicPr>
            <a:picLocks noChangeAspect="1" noChangeArrowheads="1"/>
          </p:cNvPicPr>
          <p:nvPr/>
        </p:nvPicPr>
        <p:blipFill>
          <a:blip r:embed="rId12" cstate="print"/>
          <a:srcRect/>
          <a:stretch>
            <a:fillRect/>
          </a:stretch>
        </p:blipFill>
        <p:spPr bwMode="auto">
          <a:xfrm>
            <a:off x="457200" y="5334000"/>
            <a:ext cx="1371600" cy="137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49" name="Picture 25" descr="C:\Users\joanna\Pictures\Microsoft Clip Organizer\j0390495.jpg"/>
          <p:cNvPicPr>
            <a:picLocks noChangeAspect="1" noChangeArrowheads="1"/>
          </p:cNvPicPr>
          <p:nvPr/>
        </p:nvPicPr>
        <p:blipFill>
          <a:blip r:embed="rId13" cstate="print"/>
          <a:srcRect/>
          <a:stretch>
            <a:fillRect/>
          </a:stretch>
        </p:blipFill>
        <p:spPr bwMode="auto">
          <a:xfrm>
            <a:off x="5257800" y="228600"/>
            <a:ext cx="978408" cy="1371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50" name="Picture 26" descr="C:\Users\joanna\Pictures\Microsoft Clip Organizer\j0390501.jpg"/>
          <p:cNvPicPr>
            <a:picLocks noChangeAspect="1" noChangeArrowheads="1"/>
          </p:cNvPicPr>
          <p:nvPr/>
        </p:nvPicPr>
        <p:blipFill>
          <a:blip r:embed="rId14" cstate="print"/>
          <a:srcRect/>
          <a:stretch>
            <a:fillRect/>
          </a:stretch>
        </p:blipFill>
        <p:spPr bwMode="auto">
          <a:xfrm>
            <a:off x="2819400" y="3581400"/>
            <a:ext cx="990600" cy="13886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51" name="Picture 27" descr="C:\Users\joanna\Pictures\Microsoft Clip Organizer\j0145333.jpg"/>
          <p:cNvPicPr>
            <a:picLocks noChangeAspect="1" noChangeArrowheads="1"/>
          </p:cNvPicPr>
          <p:nvPr/>
        </p:nvPicPr>
        <p:blipFill>
          <a:blip r:embed="rId15"/>
          <a:srcRect/>
          <a:stretch>
            <a:fillRect/>
          </a:stretch>
        </p:blipFill>
        <p:spPr bwMode="auto">
          <a:xfrm>
            <a:off x="7010399" y="5410200"/>
            <a:ext cx="1847273" cy="1219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52" name="Picture 28" descr="C:\Users\joanna\Pictures\Microsoft Clip Organizer\j0401706.jpg"/>
          <p:cNvPicPr>
            <a:picLocks noChangeAspect="1" noChangeArrowheads="1"/>
          </p:cNvPicPr>
          <p:nvPr/>
        </p:nvPicPr>
        <p:blipFill>
          <a:blip r:embed="rId16" cstate="print"/>
          <a:srcRect/>
          <a:stretch>
            <a:fillRect/>
          </a:stretch>
        </p:blipFill>
        <p:spPr bwMode="auto">
          <a:xfrm>
            <a:off x="7086600" y="1905000"/>
            <a:ext cx="1645920" cy="13167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53" name="Picture 29" descr="C:\Users\joanna\Pictures\Microsoft Clip Organizer\j0433144.jpg"/>
          <p:cNvPicPr>
            <a:picLocks noChangeAspect="1" noChangeArrowheads="1"/>
          </p:cNvPicPr>
          <p:nvPr/>
        </p:nvPicPr>
        <p:blipFill>
          <a:blip r:embed="rId17" cstate="print"/>
          <a:srcRect/>
          <a:stretch>
            <a:fillRect/>
          </a:stretch>
        </p:blipFill>
        <p:spPr bwMode="auto">
          <a:xfrm>
            <a:off x="685800" y="2057400"/>
            <a:ext cx="914400" cy="11867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838200"/>
            <a:ext cx="8153400" cy="4953000"/>
          </a:xfrm>
        </p:spPr>
        <p:txBody>
          <a:bodyPr>
            <a:normAutofit fontScale="90000"/>
          </a:bodyPr>
          <a:lstStyle/>
          <a:p>
            <a:r>
              <a:rPr lang="en-US" dirty="0" smtClean="0"/>
              <a:t>The following materials come from: </a:t>
            </a:r>
            <a:br>
              <a:rPr lang="en-US" dirty="0" smtClean="0"/>
            </a:br>
            <a:r>
              <a:rPr lang="en-US" dirty="0" smtClean="0">
                <a:hlinkClick r:id="rId2"/>
              </a:rPr>
              <a:t>http://www.challengingbehavior.org/do/resources/teaching_tools/ttyc.htm</a:t>
            </a:r>
            <a:r>
              <a:rPr lang="en-US" dirty="0" smtClean="0"/>
              <a:t> </a:t>
            </a:r>
            <a:br>
              <a:rPr lang="en-US" dirty="0" smtClean="0"/>
            </a:br>
            <a:r>
              <a:rPr lang="en-US" dirty="0" smtClean="0"/>
              <a:t>This is a great site for materials for children with challenging behavior.  Download the manual and the tool kit (toolkit is a zip file).</a:t>
            </a:r>
            <a:br>
              <a:rPr lang="en-US" dirty="0" smtClean="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25413" y="144463"/>
            <a:ext cx="8586787" cy="6738937"/>
            <a:chOff x="79" y="91"/>
            <a:chExt cx="5409" cy="4245"/>
          </a:xfrm>
        </p:grpSpPr>
        <p:pic>
          <p:nvPicPr>
            <p:cNvPr id="37890" name="Picture 2" descr="DSC00036"/>
            <p:cNvPicPr>
              <a:picLocks noChangeAspect="1" noChangeArrowheads="1"/>
            </p:cNvPicPr>
            <p:nvPr/>
          </p:nvPicPr>
          <p:blipFill>
            <a:blip r:embed="rId2"/>
            <a:srcRect/>
            <a:stretch>
              <a:fillRect/>
            </a:stretch>
          </p:blipFill>
          <p:spPr bwMode="auto">
            <a:xfrm>
              <a:off x="288" y="384"/>
              <a:ext cx="5184" cy="3888"/>
            </a:xfrm>
            <a:prstGeom prst="rect">
              <a:avLst/>
            </a:prstGeom>
            <a:noFill/>
          </p:spPr>
        </p:pic>
        <p:sp>
          <p:nvSpPr>
            <p:cNvPr id="37891" name="Text Box 3"/>
            <p:cNvSpPr txBox="1">
              <a:spLocks noChangeArrowheads="1"/>
            </p:cNvSpPr>
            <p:nvPr/>
          </p:nvSpPr>
          <p:spPr bwMode="auto">
            <a:xfrm>
              <a:off x="288" y="91"/>
              <a:ext cx="5200" cy="389"/>
            </a:xfrm>
            <a:prstGeom prst="rect">
              <a:avLst/>
            </a:prstGeom>
            <a:solidFill>
              <a:schemeClr val="bg1"/>
            </a:solidFill>
            <a:ln w="38100">
              <a:solidFill>
                <a:schemeClr val="tx1"/>
              </a:solidFill>
              <a:miter lim="800000"/>
              <a:headEnd/>
              <a:tailEnd/>
            </a:ln>
            <a:effectLst/>
          </p:spPr>
          <p:txBody>
            <a:bodyPr>
              <a:spAutoFit/>
            </a:bodyPr>
            <a:lstStyle/>
            <a:p>
              <a:pPr algn="ctr" eaLnBrk="0" hangingPunct="0"/>
              <a:r>
                <a:rPr lang="en-US" sz="3200"/>
                <a:t>Teacher’s Visual Cue Cards</a:t>
              </a:r>
            </a:p>
          </p:txBody>
        </p:sp>
        <p:grpSp>
          <p:nvGrpSpPr>
            <p:cNvPr id="3" name="Group 4"/>
            <p:cNvGrpSpPr>
              <a:grpSpLocks/>
            </p:cNvGrpSpPr>
            <p:nvPr/>
          </p:nvGrpSpPr>
          <p:grpSpPr bwMode="auto">
            <a:xfrm>
              <a:off x="79" y="4048"/>
              <a:ext cx="2417" cy="288"/>
              <a:chOff x="0" y="4032"/>
              <a:chExt cx="2417" cy="288"/>
            </a:xfrm>
          </p:grpSpPr>
          <p:sp>
            <p:nvSpPr>
              <p:cNvPr id="37893" name="Rectangle 5"/>
              <p:cNvSpPr>
                <a:spLocks noChangeArrowheads="1"/>
              </p:cNvSpPr>
              <p:nvPr/>
            </p:nvSpPr>
            <p:spPr bwMode="auto">
              <a:xfrm>
                <a:off x="0" y="4032"/>
                <a:ext cx="2400" cy="288"/>
              </a:xfrm>
              <a:prstGeom prst="rect">
                <a:avLst/>
              </a:prstGeom>
              <a:solidFill>
                <a:schemeClr val="bg1"/>
              </a:solidFill>
              <a:ln w="9525">
                <a:noFill/>
                <a:miter lim="800000"/>
                <a:headEnd/>
                <a:tailEnd/>
              </a:ln>
              <a:effectLst/>
            </p:spPr>
            <p:txBody>
              <a:bodyPr wrap="none" anchor="ctr"/>
              <a:lstStyle/>
              <a:p>
                <a:endParaRPr lang="en-US"/>
              </a:p>
            </p:txBody>
          </p:sp>
          <p:grpSp>
            <p:nvGrpSpPr>
              <p:cNvPr id="4" name="Group 6"/>
              <p:cNvGrpSpPr>
                <a:grpSpLocks/>
              </p:cNvGrpSpPr>
              <p:nvPr/>
            </p:nvGrpSpPr>
            <p:grpSpPr bwMode="auto">
              <a:xfrm>
                <a:off x="0" y="4072"/>
                <a:ext cx="2417" cy="232"/>
                <a:chOff x="1872" y="802"/>
                <a:chExt cx="4240" cy="551"/>
              </a:xfrm>
            </p:grpSpPr>
            <p:pic>
              <p:nvPicPr>
                <p:cNvPr id="37895" name="Picture 7" descr="ToolLogo(teaching2)"/>
                <p:cNvPicPr>
                  <a:picLocks noChangeAspect="1" noChangeArrowheads="1"/>
                </p:cNvPicPr>
                <p:nvPr/>
              </p:nvPicPr>
              <p:blipFill>
                <a:blip r:embed="rId3" cstate="print"/>
                <a:srcRect/>
                <a:stretch>
                  <a:fillRect/>
                </a:stretch>
              </p:blipFill>
              <p:spPr bwMode="auto">
                <a:xfrm>
                  <a:off x="1872" y="876"/>
                  <a:ext cx="960" cy="306"/>
                </a:xfrm>
                <a:prstGeom prst="rect">
                  <a:avLst/>
                </a:prstGeom>
                <a:noFill/>
                <a:ln w="9525">
                  <a:noFill/>
                  <a:miter lim="800000"/>
                  <a:headEnd/>
                  <a:tailEnd/>
                </a:ln>
              </p:spPr>
            </p:pic>
            <p:sp>
              <p:nvSpPr>
                <p:cNvPr id="37896" name="Rectangle 8"/>
                <p:cNvSpPr>
                  <a:spLocks noChangeArrowheads="1"/>
                </p:cNvSpPr>
                <p:nvPr/>
              </p:nvSpPr>
              <p:spPr bwMode="auto">
                <a:xfrm>
                  <a:off x="2928" y="802"/>
                  <a:ext cx="3184" cy="551"/>
                </a:xfrm>
                <a:prstGeom prst="rect">
                  <a:avLst/>
                </a:prstGeom>
                <a:noFill/>
                <a:ln w="9525">
                  <a:noFill/>
                  <a:miter lim="800000"/>
                  <a:headEnd/>
                  <a:tailEnd/>
                </a:ln>
                <a:effectLst/>
              </p:spPr>
              <p:txBody>
                <a:bodyPr wrap="none" anchor="ctr">
                  <a:spAutoFit/>
                </a:bodyPr>
                <a:lstStyle/>
                <a:p>
                  <a:r>
                    <a:rPr lang="en-US" sz="600">
                      <a:latin typeface="Arial" pitchFamily="34" charset="0"/>
                    </a:rPr>
                    <a:t>Lentini, R., Vaughn, B. J., &amp; Fox, L. (2005).  Teaching Tools for Young Children </a:t>
                  </a:r>
                </a:p>
                <a:p>
                  <a:r>
                    <a:rPr lang="en-US" sz="600">
                      <a:latin typeface="Arial" pitchFamily="34" charset="0"/>
                    </a:rPr>
                    <a:t>with Challenging Behavior. Tampa, Florida: University of South Florida, </a:t>
                  </a:r>
                </a:p>
                <a:p>
                  <a:r>
                    <a:rPr lang="en-US" sz="600">
                      <a:latin typeface="Arial" pitchFamily="34" charset="0"/>
                    </a:rPr>
                    <a:t>Early Intervention Positive Behavior Support.</a:t>
                  </a:r>
                </a:p>
              </p:txBody>
            </p:sp>
          </p:grpSp>
        </p:grpSp>
      </p:grpSp>
      <p:grpSp>
        <p:nvGrpSpPr>
          <p:cNvPr id="10" name="Group 10"/>
          <p:cNvGrpSpPr>
            <a:grpSpLocks/>
          </p:cNvGrpSpPr>
          <p:nvPr/>
        </p:nvGrpSpPr>
        <p:grpSpPr bwMode="auto">
          <a:xfrm>
            <a:off x="0" y="144463"/>
            <a:ext cx="9144000" cy="6738937"/>
            <a:chOff x="0" y="91"/>
            <a:chExt cx="5760" cy="4245"/>
          </a:xfrm>
        </p:grpSpPr>
        <p:sp>
          <p:nvSpPr>
            <p:cNvPr id="11" name="Text Box 2"/>
            <p:cNvSpPr txBox="1">
              <a:spLocks noChangeArrowheads="1"/>
            </p:cNvSpPr>
            <p:nvPr/>
          </p:nvSpPr>
          <p:spPr bwMode="auto">
            <a:xfrm>
              <a:off x="288" y="91"/>
              <a:ext cx="5200" cy="389"/>
            </a:xfrm>
            <a:prstGeom prst="rect">
              <a:avLst/>
            </a:prstGeom>
            <a:solidFill>
              <a:schemeClr val="bg1"/>
            </a:solidFill>
            <a:ln w="38100">
              <a:solidFill>
                <a:schemeClr val="tx1"/>
              </a:solidFill>
              <a:miter lim="800000"/>
              <a:headEnd/>
              <a:tailEnd/>
            </a:ln>
            <a:effectLst/>
          </p:spPr>
          <p:txBody>
            <a:bodyPr>
              <a:spAutoFit/>
            </a:bodyPr>
            <a:lstStyle/>
            <a:p>
              <a:pPr algn="ctr" eaLnBrk="0" hangingPunct="0"/>
              <a:r>
                <a:rPr lang="en-US" sz="3200"/>
                <a:t>Feeling Wheel</a:t>
              </a:r>
            </a:p>
          </p:txBody>
        </p:sp>
        <p:pic>
          <p:nvPicPr>
            <p:cNvPr id="12" name="Picture 4" descr="DSCN0229"/>
            <p:cNvPicPr>
              <a:picLocks noChangeAspect="1" noChangeArrowheads="1"/>
            </p:cNvPicPr>
            <p:nvPr/>
          </p:nvPicPr>
          <p:blipFill>
            <a:blip r:embed="rId4" cstate="print"/>
            <a:srcRect/>
            <a:stretch>
              <a:fillRect/>
            </a:stretch>
          </p:blipFill>
          <p:spPr bwMode="auto">
            <a:xfrm>
              <a:off x="0" y="552"/>
              <a:ext cx="5760" cy="3780"/>
            </a:xfrm>
            <a:prstGeom prst="rect">
              <a:avLst/>
            </a:prstGeom>
            <a:noFill/>
          </p:spPr>
        </p:pic>
        <p:grpSp>
          <p:nvGrpSpPr>
            <p:cNvPr id="13" name="Group 5"/>
            <p:cNvGrpSpPr>
              <a:grpSpLocks/>
            </p:cNvGrpSpPr>
            <p:nvPr/>
          </p:nvGrpSpPr>
          <p:grpSpPr bwMode="auto">
            <a:xfrm>
              <a:off x="79" y="4048"/>
              <a:ext cx="2416" cy="288"/>
              <a:chOff x="0" y="4032"/>
              <a:chExt cx="2416" cy="288"/>
            </a:xfrm>
          </p:grpSpPr>
          <p:sp>
            <p:nvSpPr>
              <p:cNvPr id="14" name="Rectangle 6"/>
              <p:cNvSpPr>
                <a:spLocks noChangeArrowheads="1"/>
              </p:cNvSpPr>
              <p:nvPr/>
            </p:nvSpPr>
            <p:spPr bwMode="auto">
              <a:xfrm>
                <a:off x="0" y="4032"/>
                <a:ext cx="2400" cy="288"/>
              </a:xfrm>
              <a:prstGeom prst="rect">
                <a:avLst/>
              </a:prstGeom>
              <a:solidFill>
                <a:schemeClr val="bg1"/>
              </a:solidFill>
              <a:ln w="9525">
                <a:noFill/>
                <a:miter lim="800000"/>
                <a:headEnd/>
                <a:tailEnd/>
              </a:ln>
              <a:effectLst/>
            </p:spPr>
            <p:txBody>
              <a:bodyPr wrap="none" anchor="ctr"/>
              <a:lstStyle/>
              <a:p>
                <a:endParaRPr lang="en-US"/>
              </a:p>
            </p:txBody>
          </p:sp>
          <p:grpSp>
            <p:nvGrpSpPr>
              <p:cNvPr id="15" name="Group 7"/>
              <p:cNvGrpSpPr>
                <a:grpSpLocks/>
              </p:cNvGrpSpPr>
              <p:nvPr/>
            </p:nvGrpSpPr>
            <p:grpSpPr bwMode="auto">
              <a:xfrm>
                <a:off x="0" y="4072"/>
                <a:ext cx="2416" cy="232"/>
                <a:chOff x="1872" y="802"/>
                <a:chExt cx="4240" cy="551"/>
              </a:xfrm>
            </p:grpSpPr>
            <p:pic>
              <p:nvPicPr>
                <p:cNvPr id="16" name="Picture 8" descr="ToolLogo(teaching2)"/>
                <p:cNvPicPr>
                  <a:picLocks noChangeAspect="1" noChangeArrowheads="1"/>
                </p:cNvPicPr>
                <p:nvPr/>
              </p:nvPicPr>
              <p:blipFill>
                <a:blip r:embed="rId3" cstate="print"/>
                <a:srcRect/>
                <a:stretch>
                  <a:fillRect/>
                </a:stretch>
              </p:blipFill>
              <p:spPr bwMode="auto">
                <a:xfrm>
                  <a:off x="1872" y="876"/>
                  <a:ext cx="960" cy="306"/>
                </a:xfrm>
                <a:prstGeom prst="rect">
                  <a:avLst/>
                </a:prstGeom>
                <a:noFill/>
                <a:ln w="9525">
                  <a:noFill/>
                  <a:miter lim="800000"/>
                  <a:headEnd/>
                  <a:tailEnd/>
                </a:ln>
              </p:spPr>
            </p:pic>
            <p:sp>
              <p:nvSpPr>
                <p:cNvPr id="17" name="Rectangle 9"/>
                <p:cNvSpPr>
                  <a:spLocks noChangeArrowheads="1"/>
                </p:cNvSpPr>
                <p:nvPr/>
              </p:nvSpPr>
              <p:spPr bwMode="auto">
                <a:xfrm>
                  <a:off x="2928" y="802"/>
                  <a:ext cx="3184" cy="551"/>
                </a:xfrm>
                <a:prstGeom prst="rect">
                  <a:avLst/>
                </a:prstGeom>
                <a:noFill/>
                <a:ln w="9525">
                  <a:noFill/>
                  <a:miter lim="800000"/>
                  <a:headEnd/>
                  <a:tailEnd/>
                </a:ln>
                <a:effectLst/>
              </p:spPr>
              <p:txBody>
                <a:bodyPr wrap="none" anchor="ctr">
                  <a:spAutoFit/>
                </a:bodyPr>
                <a:lstStyle/>
                <a:p>
                  <a:r>
                    <a:rPr lang="en-US" sz="600">
                      <a:latin typeface="Arial" pitchFamily="34" charset="0"/>
                    </a:rPr>
                    <a:t>Lentini, R., Vaughn, B. J., &amp; Fox, L. (2005).  Teaching Tools for Young Children </a:t>
                  </a:r>
                </a:p>
                <a:p>
                  <a:r>
                    <a:rPr lang="en-US" sz="600">
                      <a:latin typeface="Arial" pitchFamily="34" charset="0"/>
                    </a:rPr>
                    <a:t>with Challenging Behavior. Tampa, Florida: University of South Florida, </a:t>
                  </a:r>
                </a:p>
                <a:p>
                  <a:r>
                    <a:rPr lang="en-US" sz="600">
                      <a:latin typeface="Arial" pitchFamily="34" charset="0"/>
                    </a:rPr>
                    <a:t>Early Intervention Positive Behavior Support.</a:t>
                  </a:r>
                </a:p>
              </p:txBody>
            </p:sp>
          </p:grpSp>
        </p:grpSp>
      </p:grpSp>
      <p:grpSp>
        <p:nvGrpSpPr>
          <p:cNvPr id="18" name="Group 10"/>
          <p:cNvGrpSpPr>
            <a:grpSpLocks/>
          </p:cNvGrpSpPr>
          <p:nvPr/>
        </p:nvGrpSpPr>
        <p:grpSpPr bwMode="auto">
          <a:xfrm>
            <a:off x="152400" y="296863"/>
            <a:ext cx="9144000" cy="6738937"/>
            <a:chOff x="0" y="91"/>
            <a:chExt cx="5760" cy="4245"/>
          </a:xfrm>
        </p:grpSpPr>
        <p:sp>
          <p:nvSpPr>
            <p:cNvPr id="19" name="Text Box 2"/>
            <p:cNvSpPr txBox="1">
              <a:spLocks noChangeArrowheads="1"/>
            </p:cNvSpPr>
            <p:nvPr/>
          </p:nvSpPr>
          <p:spPr bwMode="auto">
            <a:xfrm>
              <a:off x="288" y="91"/>
              <a:ext cx="5200" cy="389"/>
            </a:xfrm>
            <a:prstGeom prst="rect">
              <a:avLst/>
            </a:prstGeom>
            <a:solidFill>
              <a:schemeClr val="bg1"/>
            </a:solidFill>
            <a:ln w="38100">
              <a:solidFill>
                <a:schemeClr val="tx1"/>
              </a:solidFill>
              <a:miter lim="800000"/>
              <a:headEnd/>
              <a:tailEnd/>
            </a:ln>
            <a:effectLst/>
          </p:spPr>
          <p:txBody>
            <a:bodyPr>
              <a:spAutoFit/>
            </a:bodyPr>
            <a:lstStyle/>
            <a:p>
              <a:pPr algn="ctr" eaLnBrk="0" hangingPunct="0"/>
              <a:r>
                <a:rPr lang="en-US" sz="3200"/>
                <a:t>Feeling Wheel</a:t>
              </a:r>
            </a:p>
          </p:txBody>
        </p:sp>
        <p:pic>
          <p:nvPicPr>
            <p:cNvPr id="20" name="Picture 4" descr="DSCN0229"/>
            <p:cNvPicPr>
              <a:picLocks noChangeAspect="1" noChangeArrowheads="1"/>
            </p:cNvPicPr>
            <p:nvPr/>
          </p:nvPicPr>
          <p:blipFill>
            <a:blip r:embed="rId4" cstate="print"/>
            <a:srcRect/>
            <a:stretch>
              <a:fillRect/>
            </a:stretch>
          </p:blipFill>
          <p:spPr bwMode="auto">
            <a:xfrm>
              <a:off x="0" y="552"/>
              <a:ext cx="5760" cy="3780"/>
            </a:xfrm>
            <a:prstGeom prst="rect">
              <a:avLst/>
            </a:prstGeom>
            <a:noFill/>
          </p:spPr>
        </p:pic>
        <p:grpSp>
          <p:nvGrpSpPr>
            <p:cNvPr id="21" name="Group 5"/>
            <p:cNvGrpSpPr>
              <a:grpSpLocks/>
            </p:cNvGrpSpPr>
            <p:nvPr/>
          </p:nvGrpSpPr>
          <p:grpSpPr bwMode="auto">
            <a:xfrm>
              <a:off x="79" y="4048"/>
              <a:ext cx="2416" cy="288"/>
              <a:chOff x="0" y="4032"/>
              <a:chExt cx="2416" cy="288"/>
            </a:xfrm>
          </p:grpSpPr>
          <p:sp>
            <p:nvSpPr>
              <p:cNvPr id="22" name="Rectangle 6"/>
              <p:cNvSpPr>
                <a:spLocks noChangeArrowheads="1"/>
              </p:cNvSpPr>
              <p:nvPr/>
            </p:nvSpPr>
            <p:spPr bwMode="auto">
              <a:xfrm>
                <a:off x="0" y="4032"/>
                <a:ext cx="2400" cy="288"/>
              </a:xfrm>
              <a:prstGeom prst="rect">
                <a:avLst/>
              </a:prstGeom>
              <a:solidFill>
                <a:schemeClr val="bg1"/>
              </a:solidFill>
              <a:ln w="9525">
                <a:noFill/>
                <a:miter lim="800000"/>
                <a:headEnd/>
                <a:tailEnd/>
              </a:ln>
              <a:effectLst/>
            </p:spPr>
            <p:txBody>
              <a:bodyPr wrap="none" anchor="ctr"/>
              <a:lstStyle/>
              <a:p>
                <a:endParaRPr lang="en-US"/>
              </a:p>
            </p:txBody>
          </p:sp>
          <p:grpSp>
            <p:nvGrpSpPr>
              <p:cNvPr id="23" name="Group 7"/>
              <p:cNvGrpSpPr>
                <a:grpSpLocks/>
              </p:cNvGrpSpPr>
              <p:nvPr/>
            </p:nvGrpSpPr>
            <p:grpSpPr bwMode="auto">
              <a:xfrm>
                <a:off x="0" y="4072"/>
                <a:ext cx="2416" cy="232"/>
                <a:chOff x="1872" y="802"/>
                <a:chExt cx="4240" cy="551"/>
              </a:xfrm>
            </p:grpSpPr>
            <p:pic>
              <p:nvPicPr>
                <p:cNvPr id="24" name="Picture 8" descr="ToolLogo(teaching2)"/>
                <p:cNvPicPr>
                  <a:picLocks noChangeAspect="1" noChangeArrowheads="1"/>
                </p:cNvPicPr>
                <p:nvPr/>
              </p:nvPicPr>
              <p:blipFill>
                <a:blip r:embed="rId3" cstate="print"/>
                <a:srcRect/>
                <a:stretch>
                  <a:fillRect/>
                </a:stretch>
              </p:blipFill>
              <p:spPr bwMode="auto">
                <a:xfrm>
                  <a:off x="1872" y="876"/>
                  <a:ext cx="960" cy="306"/>
                </a:xfrm>
                <a:prstGeom prst="rect">
                  <a:avLst/>
                </a:prstGeom>
                <a:noFill/>
                <a:ln w="9525">
                  <a:noFill/>
                  <a:miter lim="800000"/>
                  <a:headEnd/>
                  <a:tailEnd/>
                </a:ln>
              </p:spPr>
            </p:pic>
            <p:sp>
              <p:nvSpPr>
                <p:cNvPr id="25" name="Rectangle 9"/>
                <p:cNvSpPr>
                  <a:spLocks noChangeArrowheads="1"/>
                </p:cNvSpPr>
                <p:nvPr/>
              </p:nvSpPr>
              <p:spPr bwMode="auto">
                <a:xfrm>
                  <a:off x="2928" y="802"/>
                  <a:ext cx="3184" cy="551"/>
                </a:xfrm>
                <a:prstGeom prst="rect">
                  <a:avLst/>
                </a:prstGeom>
                <a:noFill/>
                <a:ln w="9525">
                  <a:noFill/>
                  <a:miter lim="800000"/>
                  <a:headEnd/>
                  <a:tailEnd/>
                </a:ln>
                <a:effectLst/>
              </p:spPr>
              <p:txBody>
                <a:bodyPr wrap="none" anchor="ctr">
                  <a:spAutoFit/>
                </a:bodyPr>
                <a:lstStyle/>
                <a:p>
                  <a:r>
                    <a:rPr lang="en-US" sz="600">
                      <a:latin typeface="Arial" pitchFamily="34" charset="0"/>
                    </a:rPr>
                    <a:t>Lentini, R., Vaughn, B. J., &amp; Fox, L. (2005).  Teaching Tools for Young Children </a:t>
                  </a:r>
                </a:p>
                <a:p>
                  <a:r>
                    <a:rPr lang="en-US" sz="600">
                      <a:latin typeface="Arial" pitchFamily="34" charset="0"/>
                    </a:rPr>
                    <a:t>with Challenging Behavior. Tampa, Florida: University of South Florida, </a:t>
                  </a:r>
                </a:p>
                <a:p>
                  <a:r>
                    <a:rPr lang="en-US" sz="600">
                      <a:latin typeface="Arial" pitchFamily="34" charset="0"/>
                    </a:rPr>
                    <a:t>Early Intervention Positive Behavior Support.</a:t>
                  </a:r>
                </a:p>
              </p:txBody>
            </p:sp>
          </p:gr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0" y="144463"/>
            <a:ext cx="9144000" cy="6738937"/>
            <a:chOff x="0" y="91"/>
            <a:chExt cx="5760" cy="4245"/>
          </a:xfrm>
        </p:grpSpPr>
        <p:sp>
          <p:nvSpPr>
            <p:cNvPr id="58370" name="Text Box 2"/>
            <p:cNvSpPr txBox="1">
              <a:spLocks noChangeArrowheads="1"/>
            </p:cNvSpPr>
            <p:nvPr/>
          </p:nvSpPr>
          <p:spPr bwMode="auto">
            <a:xfrm>
              <a:off x="288" y="91"/>
              <a:ext cx="5200" cy="389"/>
            </a:xfrm>
            <a:prstGeom prst="rect">
              <a:avLst/>
            </a:prstGeom>
            <a:solidFill>
              <a:schemeClr val="bg1"/>
            </a:solidFill>
            <a:ln w="38100">
              <a:solidFill>
                <a:schemeClr val="tx1"/>
              </a:solidFill>
              <a:miter lim="800000"/>
              <a:headEnd/>
              <a:tailEnd/>
            </a:ln>
            <a:effectLst/>
          </p:spPr>
          <p:txBody>
            <a:bodyPr>
              <a:spAutoFit/>
            </a:bodyPr>
            <a:lstStyle/>
            <a:p>
              <a:pPr algn="ctr" eaLnBrk="0" hangingPunct="0"/>
              <a:r>
                <a:rPr lang="en-US" sz="3200"/>
                <a:t>Feeling Dice</a:t>
              </a:r>
            </a:p>
          </p:txBody>
        </p:sp>
        <p:pic>
          <p:nvPicPr>
            <p:cNvPr id="58371" name="Picture 3" descr="DSCN0224"/>
            <p:cNvPicPr>
              <a:picLocks noChangeAspect="1" noChangeArrowheads="1"/>
            </p:cNvPicPr>
            <p:nvPr/>
          </p:nvPicPr>
          <p:blipFill>
            <a:blip r:embed="rId2" cstate="print"/>
            <a:srcRect/>
            <a:stretch>
              <a:fillRect/>
            </a:stretch>
          </p:blipFill>
          <p:spPr bwMode="auto">
            <a:xfrm>
              <a:off x="0" y="576"/>
              <a:ext cx="5760" cy="3744"/>
            </a:xfrm>
            <a:prstGeom prst="rect">
              <a:avLst/>
            </a:prstGeom>
            <a:noFill/>
          </p:spPr>
        </p:pic>
        <p:grpSp>
          <p:nvGrpSpPr>
            <p:cNvPr id="3" name="Group 4"/>
            <p:cNvGrpSpPr>
              <a:grpSpLocks/>
            </p:cNvGrpSpPr>
            <p:nvPr/>
          </p:nvGrpSpPr>
          <p:grpSpPr bwMode="auto">
            <a:xfrm>
              <a:off x="79" y="4048"/>
              <a:ext cx="2417" cy="288"/>
              <a:chOff x="0" y="4032"/>
              <a:chExt cx="2417" cy="288"/>
            </a:xfrm>
          </p:grpSpPr>
          <p:sp>
            <p:nvSpPr>
              <p:cNvPr id="58373" name="Rectangle 5"/>
              <p:cNvSpPr>
                <a:spLocks noChangeArrowheads="1"/>
              </p:cNvSpPr>
              <p:nvPr/>
            </p:nvSpPr>
            <p:spPr bwMode="auto">
              <a:xfrm>
                <a:off x="0" y="4032"/>
                <a:ext cx="2400" cy="288"/>
              </a:xfrm>
              <a:prstGeom prst="rect">
                <a:avLst/>
              </a:prstGeom>
              <a:solidFill>
                <a:schemeClr val="bg1"/>
              </a:solidFill>
              <a:ln w="9525">
                <a:noFill/>
                <a:miter lim="800000"/>
                <a:headEnd/>
                <a:tailEnd/>
              </a:ln>
              <a:effectLst/>
            </p:spPr>
            <p:txBody>
              <a:bodyPr wrap="none" anchor="ctr"/>
              <a:lstStyle/>
              <a:p>
                <a:endParaRPr lang="en-US"/>
              </a:p>
            </p:txBody>
          </p:sp>
          <p:grpSp>
            <p:nvGrpSpPr>
              <p:cNvPr id="4" name="Group 6"/>
              <p:cNvGrpSpPr>
                <a:grpSpLocks/>
              </p:cNvGrpSpPr>
              <p:nvPr/>
            </p:nvGrpSpPr>
            <p:grpSpPr bwMode="auto">
              <a:xfrm>
                <a:off x="0" y="4072"/>
                <a:ext cx="2417" cy="232"/>
                <a:chOff x="1872" y="802"/>
                <a:chExt cx="4240" cy="551"/>
              </a:xfrm>
            </p:grpSpPr>
            <p:pic>
              <p:nvPicPr>
                <p:cNvPr id="58375" name="Picture 7" descr="ToolLogo(teaching2)"/>
                <p:cNvPicPr>
                  <a:picLocks noChangeAspect="1" noChangeArrowheads="1"/>
                </p:cNvPicPr>
                <p:nvPr/>
              </p:nvPicPr>
              <p:blipFill>
                <a:blip r:embed="rId3" cstate="print"/>
                <a:srcRect/>
                <a:stretch>
                  <a:fillRect/>
                </a:stretch>
              </p:blipFill>
              <p:spPr bwMode="auto">
                <a:xfrm>
                  <a:off x="1872" y="876"/>
                  <a:ext cx="960" cy="306"/>
                </a:xfrm>
                <a:prstGeom prst="rect">
                  <a:avLst/>
                </a:prstGeom>
                <a:noFill/>
                <a:ln w="9525">
                  <a:noFill/>
                  <a:miter lim="800000"/>
                  <a:headEnd/>
                  <a:tailEnd/>
                </a:ln>
              </p:spPr>
            </p:pic>
            <p:sp>
              <p:nvSpPr>
                <p:cNvPr id="58376" name="Rectangle 8"/>
                <p:cNvSpPr>
                  <a:spLocks noChangeArrowheads="1"/>
                </p:cNvSpPr>
                <p:nvPr/>
              </p:nvSpPr>
              <p:spPr bwMode="auto">
                <a:xfrm>
                  <a:off x="2928" y="802"/>
                  <a:ext cx="3184" cy="551"/>
                </a:xfrm>
                <a:prstGeom prst="rect">
                  <a:avLst/>
                </a:prstGeom>
                <a:noFill/>
                <a:ln w="9525">
                  <a:noFill/>
                  <a:miter lim="800000"/>
                  <a:headEnd/>
                  <a:tailEnd/>
                </a:ln>
                <a:effectLst/>
              </p:spPr>
              <p:txBody>
                <a:bodyPr wrap="none" anchor="ctr">
                  <a:spAutoFit/>
                </a:bodyPr>
                <a:lstStyle/>
                <a:p>
                  <a:r>
                    <a:rPr lang="en-US" sz="600">
                      <a:latin typeface="Arial" pitchFamily="34" charset="0"/>
                    </a:rPr>
                    <a:t>Lentini, R., Vaughn, B. J., &amp; Fox, L. (2005).  Teaching Tools for Young Children </a:t>
                  </a:r>
                </a:p>
                <a:p>
                  <a:r>
                    <a:rPr lang="en-US" sz="600">
                      <a:latin typeface="Arial" pitchFamily="34" charset="0"/>
                    </a:rPr>
                    <a:t>with Challenging Behavior. Tampa, Florida: University of South Florida, </a:t>
                  </a:r>
                </a:p>
                <a:p>
                  <a:r>
                    <a:rPr lang="en-US" sz="600">
                      <a:latin typeface="Arial" pitchFamily="34" charset="0"/>
                    </a:rPr>
                    <a:t>Early Intervention Positive Behavior Support.</a:t>
                  </a:r>
                </a:p>
              </p:txBody>
            </p:sp>
          </p:gr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23813" y="144463"/>
            <a:ext cx="9067800" cy="6738937"/>
            <a:chOff x="15" y="91"/>
            <a:chExt cx="5712" cy="4245"/>
          </a:xfrm>
        </p:grpSpPr>
        <p:sp>
          <p:nvSpPr>
            <p:cNvPr id="59394" name="Text Box 2"/>
            <p:cNvSpPr txBox="1">
              <a:spLocks noChangeArrowheads="1"/>
            </p:cNvSpPr>
            <p:nvPr/>
          </p:nvSpPr>
          <p:spPr bwMode="auto">
            <a:xfrm>
              <a:off x="288" y="91"/>
              <a:ext cx="5200" cy="389"/>
            </a:xfrm>
            <a:prstGeom prst="rect">
              <a:avLst/>
            </a:prstGeom>
            <a:solidFill>
              <a:schemeClr val="bg1"/>
            </a:solidFill>
            <a:ln w="38100">
              <a:solidFill>
                <a:schemeClr val="tx1"/>
              </a:solidFill>
              <a:miter lim="800000"/>
              <a:headEnd/>
              <a:tailEnd/>
            </a:ln>
            <a:effectLst/>
          </p:spPr>
          <p:txBody>
            <a:bodyPr>
              <a:spAutoFit/>
            </a:bodyPr>
            <a:lstStyle/>
            <a:p>
              <a:pPr algn="ctr" eaLnBrk="0" hangingPunct="0"/>
              <a:r>
                <a:rPr lang="en-US" sz="3200"/>
                <a:t>Feeling Check-In Board</a:t>
              </a:r>
            </a:p>
          </p:txBody>
        </p:sp>
        <p:grpSp>
          <p:nvGrpSpPr>
            <p:cNvPr id="3" name="Group 31"/>
            <p:cNvGrpSpPr>
              <a:grpSpLocks/>
            </p:cNvGrpSpPr>
            <p:nvPr/>
          </p:nvGrpSpPr>
          <p:grpSpPr bwMode="auto">
            <a:xfrm>
              <a:off x="15" y="768"/>
              <a:ext cx="5712" cy="3312"/>
              <a:chOff x="48" y="768"/>
              <a:chExt cx="5712" cy="3312"/>
            </a:xfrm>
          </p:grpSpPr>
          <p:pic>
            <p:nvPicPr>
              <p:cNvPr id="59395" name="Picture 3" descr="DSCN0222"/>
              <p:cNvPicPr>
                <a:picLocks noChangeAspect="1" noChangeArrowheads="1"/>
              </p:cNvPicPr>
              <p:nvPr/>
            </p:nvPicPr>
            <p:blipFill>
              <a:blip r:embed="rId3" cstate="print"/>
              <a:srcRect/>
              <a:stretch>
                <a:fillRect/>
              </a:stretch>
            </p:blipFill>
            <p:spPr bwMode="auto">
              <a:xfrm rot="5400000">
                <a:off x="-360" y="1224"/>
                <a:ext cx="3264" cy="2448"/>
              </a:xfrm>
              <a:prstGeom prst="rect">
                <a:avLst/>
              </a:prstGeom>
              <a:noFill/>
            </p:spPr>
          </p:pic>
          <p:grpSp>
            <p:nvGrpSpPr>
              <p:cNvPr id="4" name="Group 4"/>
              <p:cNvGrpSpPr>
                <a:grpSpLocks/>
              </p:cNvGrpSpPr>
              <p:nvPr/>
            </p:nvGrpSpPr>
            <p:grpSpPr bwMode="auto">
              <a:xfrm>
                <a:off x="2544" y="768"/>
                <a:ext cx="3216" cy="2208"/>
                <a:chOff x="3116" y="958"/>
                <a:chExt cx="2103" cy="1346"/>
              </a:xfrm>
            </p:grpSpPr>
            <p:sp>
              <p:nvSpPr>
                <p:cNvPr id="59397" name="Rectangle 5"/>
                <p:cNvSpPr>
                  <a:spLocks noChangeArrowheads="1"/>
                </p:cNvSpPr>
                <p:nvPr/>
              </p:nvSpPr>
              <p:spPr bwMode="auto">
                <a:xfrm>
                  <a:off x="4798" y="1431"/>
                  <a:ext cx="421" cy="873"/>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p:txBody>
            </p:sp>
            <p:sp>
              <p:nvSpPr>
                <p:cNvPr id="59398" name="Rectangle 6"/>
                <p:cNvSpPr>
                  <a:spLocks noChangeArrowheads="1"/>
                </p:cNvSpPr>
                <p:nvPr/>
              </p:nvSpPr>
              <p:spPr bwMode="auto">
                <a:xfrm>
                  <a:off x="4378" y="1431"/>
                  <a:ext cx="420" cy="873"/>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p:txBody>
            </p:sp>
            <p:sp>
              <p:nvSpPr>
                <p:cNvPr id="59399" name="Rectangle 7"/>
                <p:cNvSpPr>
                  <a:spLocks noChangeArrowheads="1"/>
                </p:cNvSpPr>
                <p:nvPr/>
              </p:nvSpPr>
              <p:spPr bwMode="auto">
                <a:xfrm>
                  <a:off x="3957" y="1431"/>
                  <a:ext cx="421" cy="873"/>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p:txBody>
            </p:sp>
            <p:sp>
              <p:nvSpPr>
                <p:cNvPr id="59400" name="Rectangle 8"/>
                <p:cNvSpPr>
                  <a:spLocks noChangeArrowheads="1"/>
                </p:cNvSpPr>
                <p:nvPr/>
              </p:nvSpPr>
              <p:spPr bwMode="auto">
                <a:xfrm>
                  <a:off x="3537" y="1431"/>
                  <a:ext cx="420" cy="873"/>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p:txBody>
            </p:sp>
            <p:sp>
              <p:nvSpPr>
                <p:cNvPr id="59401" name="Rectangle 9"/>
                <p:cNvSpPr>
                  <a:spLocks noChangeArrowheads="1"/>
                </p:cNvSpPr>
                <p:nvPr/>
              </p:nvSpPr>
              <p:spPr bwMode="auto">
                <a:xfrm>
                  <a:off x="3116" y="1431"/>
                  <a:ext cx="421" cy="873"/>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a:p>
                  <a:pPr>
                    <a:spcBef>
                      <a:spcPct val="20000"/>
                    </a:spcBef>
                  </a:pPr>
                  <a:endParaRPr lang="en-US" sz="2800">
                    <a:latin typeface="Times New Roman" pitchFamily="18" charset="0"/>
                  </a:endParaRPr>
                </a:p>
                <a:p>
                  <a:pPr>
                    <a:spcBef>
                      <a:spcPct val="20000"/>
                    </a:spcBef>
                  </a:pPr>
                  <a:endParaRPr lang="en-US" sz="2800">
                    <a:latin typeface="Times New Roman" pitchFamily="18" charset="0"/>
                  </a:endParaRPr>
                </a:p>
                <a:p>
                  <a:pPr>
                    <a:spcBef>
                      <a:spcPct val="20000"/>
                    </a:spcBef>
                  </a:pPr>
                  <a:endParaRPr lang="en-US" sz="2800">
                    <a:latin typeface="Times New Roman" pitchFamily="18" charset="0"/>
                  </a:endParaRPr>
                </a:p>
              </p:txBody>
            </p:sp>
            <p:sp>
              <p:nvSpPr>
                <p:cNvPr id="59402" name="Rectangle 10"/>
                <p:cNvSpPr>
                  <a:spLocks noChangeArrowheads="1"/>
                </p:cNvSpPr>
                <p:nvPr/>
              </p:nvSpPr>
              <p:spPr bwMode="auto">
                <a:xfrm>
                  <a:off x="4798" y="1184"/>
                  <a:ext cx="421" cy="247"/>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p:txBody>
            </p:sp>
            <p:sp>
              <p:nvSpPr>
                <p:cNvPr id="59403" name="Rectangle 11"/>
                <p:cNvSpPr>
                  <a:spLocks noChangeArrowheads="1"/>
                </p:cNvSpPr>
                <p:nvPr/>
              </p:nvSpPr>
              <p:spPr bwMode="auto">
                <a:xfrm>
                  <a:off x="4378" y="1184"/>
                  <a:ext cx="420" cy="247"/>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p:txBody>
            </p:sp>
            <p:sp>
              <p:nvSpPr>
                <p:cNvPr id="59404" name="Rectangle 12"/>
                <p:cNvSpPr>
                  <a:spLocks noChangeArrowheads="1"/>
                </p:cNvSpPr>
                <p:nvPr/>
              </p:nvSpPr>
              <p:spPr bwMode="auto">
                <a:xfrm>
                  <a:off x="3957" y="1184"/>
                  <a:ext cx="421" cy="247"/>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p:txBody>
            </p:sp>
            <p:sp>
              <p:nvSpPr>
                <p:cNvPr id="59405" name="Rectangle 13"/>
                <p:cNvSpPr>
                  <a:spLocks noChangeArrowheads="1"/>
                </p:cNvSpPr>
                <p:nvPr/>
              </p:nvSpPr>
              <p:spPr bwMode="auto">
                <a:xfrm>
                  <a:off x="3537" y="1184"/>
                  <a:ext cx="420" cy="247"/>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p:txBody>
            </p:sp>
            <p:sp>
              <p:nvSpPr>
                <p:cNvPr id="59406" name="Rectangle 14"/>
                <p:cNvSpPr>
                  <a:spLocks noChangeArrowheads="1"/>
                </p:cNvSpPr>
                <p:nvPr/>
              </p:nvSpPr>
              <p:spPr bwMode="auto">
                <a:xfrm>
                  <a:off x="3116" y="1184"/>
                  <a:ext cx="421" cy="247"/>
                </a:xfrm>
                <a:prstGeom prst="rect">
                  <a:avLst/>
                </a:prstGeom>
                <a:noFill/>
                <a:ln w="9525">
                  <a:noFill/>
                  <a:miter lim="800000"/>
                  <a:headEnd/>
                  <a:tailEnd/>
                </a:ln>
                <a:effectLst/>
              </p:spPr>
              <p:txBody>
                <a:bodyPr/>
                <a:lstStyle/>
                <a:p>
                  <a:pPr>
                    <a:spcBef>
                      <a:spcPct val="20000"/>
                    </a:spcBef>
                  </a:pPr>
                  <a:endParaRPr lang="en-US" sz="2800">
                    <a:latin typeface="Times New Roman" pitchFamily="18" charset="0"/>
                  </a:endParaRPr>
                </a:p>
              </p:txBody>
            </p:sp>
            <p:sp>
              <p:nvSpPr>
                <p:cNvPr id="59407" name="Line 15"/>
                <p:cNvSpPr>
                  <a:spLocks noChangeShapeType="1"/>
                </p:cNvSpPr>
                <p:nvPr/>
              </p:nvSpPr>
              <p:spPr bwMode="auto">
                <a:xfrm>
                  <a:off x="3116" y="1184"/>
                  <a:ext cx="2103" cy="0"/>
                </a:xfrm>
                <a:prstGeom prst="line">
                  <a:avLst/>
                </a:prstGeom>
                <a:noFill/>
                <a:ln w="28575" cap="sq">
                  <a:solidFill>
                    <a:schemeClr val="tx1"/>
                  </a:solidFill>
                  <a:round/>
                  <a:headEnd/>
                  <a:tailEnd/>
                </a:ln>
                <a:effectLst/>
              </p:spPr>
              <p:txBody>
                <a:bodyPr/>
                <a:lstStyle/>
                <a:p>
                  <a:endParaRPr lang="en-US"/>
                </a:p>
              </p:txBody>
            </p:sp>
            <p:sp>
              <p:nvSpPr>
                <p:cNvPr id="59408" name="Line 16"/>
                <p:cNvSpPr>
                  <a:spLocks noChangeShapeType="1"/>
                </p:cNvSpPr>
                <p:nvPr/>
              </p:nvSpPr>
              <p:spPr bwMode="auto">
                <a:xfrm>
                  <a:off x="3116" y="1431"/>
                  <a:ext cx="2103" cy="0"/>
                </a:xfrm>
                <a:prstGeom prst="line">
                  <a:avLst/>
                </a:prstGeom>
                <a:noFill/>
                <a:ln w="12700">
                  <a:solidFill>
                    <a:schemeClr val="tx1"/>
                  </a:solidFill>
                  <a:round/>
                  <a:headEnd/>
                  <a:tailEnd/>
                </a:ln>
                <a:effectLst/>
              </p:spPr>
              <p:txBody>
                <a:bodyPr/>
                <a:lstStyle/>
                <a:p>
                  <a:endParaRPr lang="en-US"/>
                </a:p>
              </p:txBody>
            </p:sp>
            <p:sp>
              <p:nvSpPr>
                <p:cNvPr id="59409" name="Line 17"/>
                <p:cNvSpPr>
                  <a:spLocks noChangeShapeType="1"/>
                </p:cNvSpPr>
                <p:nvPr/>
              </p:nvSpPr>
              <p:spPr bwMode="auto">
                <a:xfrm>
                  <a:off x="3116" y="2304"/>
                  <a:ext cx="2103" cy="0"/>
                </a:xfrm>
                <a:prstGeom prst="line">
                  <a:avLst/>
                </a:prstGeom>
                <a:noFill/>
                <a:ln w="28575" cap="sq">
                  <a:solidFill>
                    <a:schemeClr val="tx1"/>
                  </a:solidFill>
                  <a:round/>
                  <a:headEnd/>
                  <a:tailEnd/>
                </a:ln>
                <a:effectLst/>
              </p:spPr>
              <p:txBody>
                <a:bodyPr/>
                <a:lstStyle/>
                <a:p>
                  <a:endParaRPr lang="en-US"/>
                </a:p>
              </p:txBody>
            </p:sp>
            <p:sp>
              <p:nvSpPr>
                <p:cNvPr id="59410" name="Line 18"/>
                <p:cNvSpPr>
                  <a:spLocks noChangeShapeType="1"/>
                </p:cNvSpPr>
                <p:nvPr/>
              </p:nvSpPr>
              <p:spPr bwMode="auto">
                <a:xfrm>
                  <a:off x="3116" y="1184"/>
                  <a:ext cx="0" cy="1120"/>
                </a:xfrm>
                <a:prstGeom prst="line">
                  <a:avLst/>
                </a:prstGeom>
                <a:noFill/>
                <a:ln w="28575" cap="sq">
                  <a:solidFill>
                    <a:schemeClr val="tx1"/>
                  </a:solidFill>
                  <a:round/>
                  <a:headEnd/>
                  <a:tailEnd/>
                </a:ln>
                <a:effectLst/>
              </p:spPr>
              <p:txBody>
                <a:bodyPr/>
                <a:lstStyle/>
                <a:p>
                  <a:endParaRPr lang="en-US"/>
                </a:p>
              </p:txBody>
            </p:sp>
            <p:sp>
              <p:nvSpPr>
                <p:cNvPr id="59411" name="Line 19"/>
                <p:cNvSpPr>
                  <a:spLocks noChangeShapeType="1"/>
                </p:cNvSpPr>
                <p:nvPr/>
              </p:nvSpPr>
              <p:spPr bwMode="auto">
                <a:xfrm>
                  <a:off x="3537" y="1184"/>
                  <a:ext cx="0" cy="1120"/>
                </a:xfrm>
                <a:prstGeom prst="line">
                  <a:avLst/>
                </a:prstGeom>
                <a:noFill/>
                <a:ln w="12700">
                  <a:solidFill>
                    <a:schemeClr val="tx1"/>
                  </a:solidFill>
                  <a:round/>
                  <a:headEnd/>
                  <a:tailEnd/>
                </a:ln>
                <a:effectLst/>
              </p:spPr>
              <p:txBody>
                <a:bodyPr/>
                <a:lstStyle/>
                <a:p>
                  <a:endParaRPr lang="en-US"/>
                </a:p>
              </p:txBody>
            </p:sp>
            <p:sp>
              <p:nvSpPr>
                <p:cNvPr id="59412" name="Line 20"/>
                <p:cNvSpPr>
                  <a:spLocks noChangeShapeType="1"/>
                </p:cNvSpPr>
                <p:nvPr/>
              </p:nvSpPr>
              <p:spPr bwMode="auto">
                <a:xfrm>
                  <a:off x="3957" y="1184"/>
                  <a:ext cx="0" cy="1120"/>
                </a:xfrm>
                <a:prstGeom prst="line">
                  <a:avLst/>
                </a:prstGeom>
                <a:noFill/>
                <a:ln w="12700">
                  <a:solidFill>
                    <a:schemeClr val="tx1"/>
                  </a:solidFill>
                  <a:round/>
                  <a:headEnd/>
                  <a:tailEnd/>
                </a:ln>
                <a:effectLst/>
              </p:spPr>
              <p:txBody>
                <a:bodyPr/>
                <a:lstStyle/>
                <a:p>
                  <a:endParaRPr lang="en-US"/>
                </a:p>
              </p:txBody>
            </p:sp>
            <p:sp>
              <p:nvSpPr>
                <p:cNvPr id="59413" name="Line 21"/>
                <p:cNvSpPr>
                  <a:spLocks noChangeShapeType="1"/>
                </p:cNvSpPr>
                <p:nvPr/>
              </p:nvSpPr>
              <p:spPr bwMode="auto">
                <a:xfrm>
                  <a:off x="4378" y="1184"/>
                  <a:ext cx="0" cy="1120"/>
                </a:xfrm>
                <a:prstGeom prst="line">
                  <a:avLst/>
                </a:prstGeom>
                <a:noFill/>
                <a:ln w="12700">
                  <a:solidFill>
                    <a:schemeClr val="tx1"/>
                  </a:solidFill>
                  <a:round/>
                  <a:headEnd/>
                  <a:tailEnd/>
                </a:ln>
                <a:effectLst/>
              </p:spPr>
              <p:txBody>
                <a:bodyPr/>
                <a:lstStyle/>
                <a:p>
                  <a:endParaRPr lang="en-US"/>
                </a:p>
              </p:txBody>
            </p:sp>
            <p:sp>
              <p:nvSpPr>
                <p:cNvPr id="59414" name="Line 22"/>
                <p:cNvSpPr>
                  <a:spLocks noChangeShapeType="1"/>
                </p:cNvSpPr>
                <p:nvPr/>
              </p:nvSpPr>
              <p:spPr bwMode="auto">
                <a:xfrm>
                  <a:off x="4798" y="1184"/>
                  <a:ext cx="0" cy="1120"/>
                </a:xfrm>
                <a:prstGeom prst="line">
                  <a:avLst/>
                </a:prstGeom>
                <a:noFill/>
                <a:ln w="12700">
                  <a:solidFill>
                    <a:schemeClr val="tx1"/>
                  </a:solidFill>
                  <a:round/>
                  <a:headEnd/>
                  <a:tailEnd/>
                </a:ln>
                <a:effectLst/>
              </p:spPr>
              <p:txBody>
                <a:bodyPr/>
                <a:lstStyle/>
                <a:p>
                  <a:endParaRPr lang="en-US"/>
                </a:p>
              </p:txBody>
            </p:sp>
            <p:sp>
              <p:nvSpPr>
                <p:cNvPr id="59415" name="Line 23"/>
                <p:cNvSpPr>
                  <a:spLocks noChangeShapeType="1"/>
                </p:cNvSpPr>
                <p:nvPr/>
              </p:nvSpPr>
              <p:spPr bwMode="auto">
                <a:xfrm>
                  <a:off x="5219" y="1184"/>
                  <a:ext cx="0" cy="1120"/>
                </a:xfrm>
                <a:prstGeom prst="line">
                  <a:avLst/>
                </a:prstGeom>
                <a:noFill/>
                <a:ln w="28575" cap="sq">
                  <a:solidFill>
                    <a:schemeClr val="tx1"/>
                  </a:solidFill>
                  <a:round/>
                  <a:headEnd/>
                  <a:tailEnd/>
                </a:ln>
                <a:effectLst/>
              </p:spPr>
              <p:txBody>
                <a:bodyPr/>
                <a:lstStyle/>
                <a:p>
                  <a:endParaRPr lang="en-US"/>
                </a:p>
              </p:txBody>
            </p:sp>
            <p:pic>
              <p:nvPicPr>
                <p:cNvPr id="59416" name="Picture 24"/>
                <p:cNvPicPr>
                  <a:picLocks noChangeAspect="1" noChangeArrowheads="1"/>
                </p:cNvPicPr>
                <p:nvPr/>
              </p:nvPicPr>
              <p:blipFill>
                <a:blip r:embed="rId4" cstate="print"/>
                <a:srcRect/>
                <a:stretch>
                  <a:fillRect/>
                </a:stretch>
              </p:blipFill>
              <p:spPr bwMode="auto">
                <a:xfrm>
                  <a:off x="3560" y="1218"/>
                  <a:ext cx="405" cy="377"/>
                </a:xfrm>
                <a:prstGeom prst="rect">
                  <a:avLst/>
                </a:prstGeom>
                <a:noFill/>
                <a:ln w="9525">
                  <a:noFill/>
                  <a:miter lim="800000"/>
                  <a:headEnd/>
                  <a:tailEnd/>
                </a:ln>
                <a:effectLst/>
              </p:spPr>
            </p:pic>
            <p:pic>
              <p:nvPicPr>
                <p:cNvPr id="59417" name="Picture 25"/>
                <p:cNvPicPr>
                  <a:picLocks noChangeAspect="1" noChangeArrowheads="1"/>
                </p:cNvPicPr>
                <p:nvPr/>
              </p:nvPicPr>
              <p:blipFill>
                <a:blip r:embed="rId5" cstate="print"/>
                <a:srcRect/>
                <a:stretch>
                  <a:fillRect/>
                </a:stretch>
              </p:blipFill>
              <p:spPr bwMode="auto">
                <a:xfrm>
                  <a:off x="3973" y="1201"/>
                  <a:ext cx="397" cy="394"/>
                </a:xfrm>
                <a:prstGeom prst="rect">
                  <a:avLst/>
                </a:prstGeom>
                <a:noFill/>
                <a:ln w="9525">
                  <a:noFill/>
                  <a:miter lim="800000"/>
                  <a:headEnd/>
                  <a:tailEnd/>
                </a:ln>
                <a:effectLst/>
              </p:spPr>
            </p:pic>
            <p:pic>
              <p:nvPicPr>
                <p:cNvPr id="59418" name="Picture 26"/>
                <p:cNvPicPr>
                  <a:picLocks noChangeAspect="1" noChangeArrowheads="1"/>
                </p:cNvPicPr>
                <p:nvPr/>
              </p:nvPicPr>
              <p:blipFill>
                <a:blip r:embed="rId6" cstate="print"/>
                <a:srcRect/>
                <a:stretch>
                  <a:fillRect/>
                </a:stretch>
              </p:blipFill>
              <p:spPr bwMode="auto">
                <a:xfrm>
                  <a:off x="3141" y="1215"/>
                  <a:ext cx="405" cy="380"/>
                </a:xfrm>
                <a:prstGeom prst="rect">
                  <a:avLst/>
                </a:prstGeom>
                <a:noFill/>
                <a:ln w="9525">
                  <a:noFill/>
                  <a:miter lim="800000"/>
                  <a:headEnd/>
                  <a:tailEnd/>
                </a:ln>
                <a:effectLst/>
              </p:spPr>
            </p:pic>
            <p:pic>
              <p:nvPicPr>
                <p:cNvPr id="59419" name="Picture 27"/>
                <p:cNvPicPr>
                  <a:picLocks noChangeAspect="1" noChangeArrowheads="1"/>
                </p:cNvPicPr>
                <p:nvPr/>
              </p:nvPicPr>
              <p:blipFill>
                <a:blip r:embed="rId7" cstate="print"/>
                <a:srcRect/>
                <a:stretch>
                  <a:fillRect/>
                </a:stretch>
              </p:blipFill>
              <p:spPr bwMode="auto">
                <a:xfrm>
                  <a:off x="4384" y="1220"/>
                  <a:ext cx="405" cy="375"/>
                </a:xfrm>
                <a:prstGeom prst="rect">
                  <a:avLst/>
                </a:prstGeom>
                <a:noFill/>
                <a:ln w="9525">
                  <a:noFill/>
                  <a:miter lim="800000"/>
                  <a:headEnd/>
                  <a:tailEnd/>
                </a:ln>
                <a:effectLst/>
              </p:spPr>
            </p:pic>
            <p:graphicFrame>
              <p:nvGraphicFramePr>
                <p:cNvPr id="59420" name="Object 28"/>
                <p:cNvGraphicFramePr>
                  <a:graphicFrameLocks noChangeAspect="1"/>
                </p:cNvGraphicFramePr>
                <p:nvPr/>
              </p:nvGraphicFramePr>
              <p:xfrm>
                <a:off x="4808" y="1210"/>
                <a:ext cx="405" cy="385"/>
              </p:xfrm>
              <a:graphic>
                <a:graphicData uri="http://schemas.openxmlformats.org/presentationml/2006/ole">
                  <p:oleObj spid="_x0000_s1026" name="Photo House" r:id="rId8" imgW="3620005" imgH="2991268" progId="">
                    <p:embed/>
                  </p:oleObj>
                </a:graphicData>
              </a:graphic>
            </p:graphicFrame>
            <p:sp>
              <p:nvSpPr>
                <p:cNvPr id="59421" name="Text Box 29"/>
                <p:cNvSpPr txBox="1">
                  <a:spLocks noChangeArrowheads="1"/>
                </p:cNvSpPr>
                <p:nvPr/>
              </p:nvSpPr>
              <p:spPr bwMode="auto">
                <a:xfrm>
                  <a:off x="3372" y="958"/>
                  <a:ext cx="1059" cy="141"/>
                </a:xfrm>
                <a:prstGeom prst="rect">
                  <a:avLst/>
                </a:prstGeom>
                <a:noFill/>
                <a:ln w="9525">
                  <a:noFill/>
                  <a:miter lim="800000"/>
                  <a:headEnd/>
                  <a:tailEnd/>
                </a:ln>
                <a:effectLst/>
              </p:spPr>
              <p:txBody>
                <a:bodyPr wrap="none">
                  <a:spAutoFit/>
                </a:bodyPr>
                <a:lstStyle/>
                <a:p>
                  <a:r>
                    <a:rPr lang="en-US" sz="1800">
                      <a:latin typeface="Arial" pitchFamily="34" charset="0"/>
                    </a:rPr>
                    <a:t>How do you feel today?</a:t>
                  </a:r>
                </a:p>
              </p:txBody>
            </p:sp>
          </p:grpSp>
          <p:pic>
            <p:nvPicPr>
              <p:cNvPr id="59422" name="Picture 30"/>
              <p:cNvPicPr>
                <a:picLocks noChangeAspect="1" noChangeArrowheads="1"/>
              </p:cNvPicPr>
              <p:nvPr/>
            </p:nvPicPr>
            <p:blipFill>
              <a:blip r:embed="rId9"/>
              <a:srcRect/>
              <a:stretch>
                <a:fillRect/>
              </a:stretch>
            </p:blipFill>
            <p:spPr bwMode="auto">
              <a:xfrm>
                <a:off x="2564" y="2064"/>
                <a:ext cx="556" cy="576"/>
              </a:xfrm>
              <a:prstGeom prst="rect">
                <a:avLst/>
              </a:prstGeom>
              <a:noFill/>
              <a:ln w="9525">
                <a:noFill/>
                <a:miter lim="800000"/>
                <a:headEnd/>
                <a:tailEnd/>
              </a:ln>
              <a:effectLst/>
            </p:spPr>
          </p:pic>
        </p:grpSp>
        <p:grpSp>
          <p:nvGrpSpPr>
            <p:cNvPr id="5" name="Group 32"/>
            <p:cNvGrpSpPr>
              <a:grpSpLocks/>
            </p:cNvGrpSpPr>
            <p:nvPr/>
          </p:nvGrpSpPr>
          <p:grpSpPr bwMode="auto">
            <a:xfrm>
              <a:off x="79" y="4048"/>
              <a:ext cx="2417" cy="288"/>
              <a:chOff x="0" y="4032"/>
              <a:chExt cx="2417" cy="288"/>
            </a:xfrm>
          </p:grpSpPr>
          <p:sp>
            <p:nvSpPr>
              <p:cNvPr id="59425" name="Rectangle 33"/>
              <p:cNvSpPr>
                <a:spLocks noChangeArrowheads="1"/>
              </p:cNvSpPr>
              <p:nvPr/>
            </p:nvSpPr>
            <p:spPr bwMode="auto">
              <a:xfrm>
                <a:off x="0" y="4032"/>
                <a:ext cx="2400" cy="288"/>
              </a:xfrm>
              <a:prstGeom prst="rect">
                <a:avLst/>
              </a:prstGeom>
              <a:solidFill>
                <a:schemeClr val="bg1"/>
              </a:solidFill>
              <a:ln w="9525">
                <a:noFill/>
                <a:miter lim="800000"/>
                <a:headEnd/>
                <a:tailEnd/>
              </a:ln>
              <a:effectLst/>
            </p:spPr>
            <p:txBody>
              <a:bodyPr wrap="none" anchor="ctr"/>
              <a:lstStyle/>
              <a:p>
                <a:endParaRPr lang="en-US"/>
              </a:p>
            </p:txBody>
          </p:sp>
          <p:grpSp>
            <p:nvGrpSpPr>
              <p:cNvPr id="6" name="Group 34"/>
              <p:cNvGrpSpPr>
                <a:grpSpLocks/>
              </p:cNvGrpSpPr>
              <p:nvPr/>
            </p:nvGrpSpPr>
            <p:grpSpPr bwMode="auto">
              <a:xfrm>
                <a:off x="0" y="4072"/>
                <a:ext cx="2417" cy="232"/>
                <a:chOff x="1872" y="802"/>
                <a:chExt cx="4240" cy="551"/>
              </a:xfrm>
            </p:grpSpPr>
            <p:pic>
              <p:nvPicPr>
                <p:cNvPr id="59427" name="Picture 35" descr="ToolLogo(teaching2)"/>
                <p:cNvPicPr>
                  <a:picLocks noChangeAspect="1" noChangeArrowheads="1"/>
                </p:cNvPicPr>
                <p:nvPr/>
              </p:nvPicPr>
              <p:blipFill>
                <a:blip r:embed="rId10" cstate="print"/>
                <a:srcRect/>
                <a:stretch>
                  <a:fillRect/>
                </a:stretch>
              </p:blipFill>
              <p:spPr bwMode="auto">
                <a:xfrm>
                  <a:off x="1872" y="876"/>
                  <a:ext cx="960" cy="306"/>
                </a:xfrm>
                <a:prstGeom prst="rect">
                  <a:avLst/>
                </a:prstGeom>
                <a:noFill/>
                <a:ln w="9525">
                  <a:noFill/>
                  <a:miter lim="800000"/>
                  <a:headEnd/>
                  <a:tailEnd/>
                </a:ln>
              </p:spPr>
            </p:pic>
            <p:sp>
              <p:nvSpPr>
                <p:cNvPr id="59428" name="Rectangle 36"/>
                <p:cNvSpPr>
                  <a:spLocks noChangeArrowheads="1"/>
                </p:cNvSpPr>
                <p:nvPr/>
              </p:nvSpPr>
              <p:spPr bwMode="auto">
                <a:xfrm>
                  <a:off x="2928" y="802"/>
                  <a:ext cx="3184" cy="551"/>
                </a:xfrm>
                <a:prstGeom prst="rect">
                  <a:avLst/>
                </a:prstGeom>
                <a:noFill/>
                <a:ln w="9525">
                  <a:noFill/>
                  <a:miter lim="800000"/>
                  <a:headEnd/>
                  <a:tailEnd/>
                </a:ln>
                <a:effectLst/>
              </p:spPr>
              <p:txBody>
                <a:bodyPr wrap="none" anchor="ctr">
                  <a:spAutoFit/>
                </a:bodyPr>
                <a:lstStyle/>
                <a:p>
                  <a:r>
                    <a:rPr lang="en-US" sz="600">
                      <a:latin typeface="Arial" pitchFamily="34" charset="0"/>
                    </a:rPr>
                    <a:t>Lentini, R., Vaughn, B. J., &amp; Fox, L. (2005).  Teaching Tools for Young Children </a:t>
                  </a:r>
                </a:p>
                <a:p>
                  <a:r>
                    <a:rPr lang="en-US" sz="600">
                      <a:latin typeface="Arial" pitchFamily="34" charset="0"/>
                    </a:rPr>
                    <a:t>with Challenging Behavior. Tampa, Florida: University of South Florida, </a:t>
                  </a:r>
                </a:p>
                <a:p>
                  <a:r>
                    <a:rPr lang="en-US" sz="600">
                      <a:latin typeface="Arial" pitchFamily="34" charset="0"/>
                    </a:rPr>
                    <a:t>Early Intervention Positive Behavior Support.</a:t>
                  </a:r>
                </a:p>
              </p:txBody>
            </p:sp>
          </p:gr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125413" y="144463"/>
            <a:ext cx="8586787" cy="6738937"/>
            <a:chOff x="79" y="91"/>
            <a:chExt cx="5409" cy="4245"/>
          </a:xfrm>
        </p:grpSpPr>
        <p:graphicFrame>
          <p:nvGraphicFramePr>
            <p:cNvPr id="46082" name="Object 2"/>
            <p:cNvGraphicFramePr>
              <a:graphicFrameLocks noChangeAspect="1"/>
            </p:cNvGraphicFramePr>
            <p:nvPr/>
          </p:nvGraphicFramePr>
          <p:xfrm>
            <a:off x="288" y="384"/>
            <a:ext cx="5184" cy="3888"/>
          </p:xfrm>
          <a:graphic>
            <a:graphicData uri="http://schemas.openxmlformats.org/presentationml/2006/ole">
              <p:oleObj spid="_x0000_s2050" name="Photo Editor Photo" r:id="rId3" imgW="6095238" imgH="4571429" progId="">
                <p:embed/>
              </p:oleObj>
            </a:graphicData>
          </a:graphic>
        </p:graphicFrame>
        <p:sp>
          <p:nvSpPr>
            <p:cNvPr id="46083" name="Text Box 3"/>
            <p:cNvSpPr txBox="1">
              <a:spLocks noChangeArrowheads="1"/>
            </p:cNvSpPr>
            <p:nvPr/>
          </p:nvSpPr>
          <p:spPr bwMode="auto">
            <a:xfrm>
              <a:off x="288" y="91"/>
              <a:ext cx="5200" cy="389"/>
            </a:xfrm>
            <a:prstGeom prst="rect">
              <a:avLst/>
            </a:prstGeom>
            <a:solidFill>
              <a:schemeClr val="bg1"/>
            </a:solidFill>
            <a:ln w="38100">
              <a:solidFill>
                <a:schemeClr val="tx1"/>
              </a:solidFill>
              <a:miter lim="800000"/>
              <a:headEnd/>
              <a:tailEnd/>
            </a:ln>
            <a:effectLst/>
          </p:spPr>
          <p:txBody>
            <a:bodyPr>
              <a:spAutoFit/>
            </a:bodyPr>
            <a:lstStyle/>
            <a:p>
              <a:pPr algn="ctr" eaLnBrk="0" hangingPunct="0"/>
              <a:r>
                <a:rPr lang="en-US" sz="3200"/>
                <a:t>Teacher’s Visual Cue Cards</a:t>
              </a:r>
            </a:p>
          </p:txBody>
        </p:sp>
        <p:grpSp>
          <p:nvGrpSpPr>
            <p:cNvPr id="3" name="Group 4"/>
            <p:cNvGrpSpPr>
              <a:grpSpLocks/>
            </p:cNvGrpSpPr>
            <p:nvPr/>
          </p:nvGrpSpPr>
          <p:grpSpPr bwMode="auto">
            <a:xfrm>
              <a:off x="79" y="4048"/>
              <a:ext cx="2417" cy="288"/>
              <a:chOff x="0" y="4032"/>
              <a:chExt cx="2417" cy="288"/>
            </a:xfrm>
          </p:grpSpPr>
          <p:sp>
            <p:nvSpPr>
              <p:cNvPr id="46085" name="Rectangle 5"/>
              <p:cNvSpPr>
                <a:spLocks noChangeArrowheads="1"/>
              </p:cNvSpPr>
              <p:nvPr/>
            </p:nvSpPr>
            <p:spPr bwMode="auto">
              <a:xfrm>
                <a:off x="0" y="4032"/>
                <a:ext cx="2400" cy="288"/>
              </a:xfrm>
              <a:prstGeom prst="rect">
                <a:avLst/>
              </a:prstGeom>
              <a:solidFill>
                <a:schemeClr val="bg1"/>
              </a:solidFill>
              <a:ln w="9525">
                <a:noFill/>
                <a:miter lim="800000"/>
                <a:headEnd/>
                <a:tailEnd/>
              </a:ln>
              <a:effectLst/>
            </p:spPr>
            <p:txBody>
              <a:bodyPr wrap="none" anchor="ctr"/>
              <a:lstStyle/>
              <a:p>
                <a:endParaRPr lang="en-US"/>
              </a:p>
            </p:txBody>
          </p:sp>
          <p:grpSp>
            <p:nvGrpSpPr>
              <p:cNvPr id="4" name="Group 6"/>
              <p:cNvGrpSpPr>
                <a:grpSpLocks/>
              </p:cNvGrpSpPr>
              <p:nvPr/>
            </p:nvGrpSpPr>
            <p:grpSpPr bwMode="auto">
              <a:xfrm>
                <a:off x="0" y="4072"/>
                <a:ext cx="2417" cy="232"/>
                <a:chOff x="1872" y="802"/>
                <a:chExt cx="4240" cy="551"/>
              </a:xfrm>
            </p:grpSpPr>
            <p:pic>
              <p:nvPicPr>
                <p:cNvPr id="46087" name="Picture 7" descr="ToolLogo(teaching2)"/>
                <p:cNvPicPr>
                  <a:picLocks noChangeAspect="1" noChangeArrowheads="1"/>
                </p:cNvPicPr>
                <p:nvPr/>
              </p:nvPicPr>
              <p:blipFill>
                <a:blip r:embed="rId4" cstate="print"/>
                <a:srcRect/>
                <a:stretch>
                  <a:fillRect/>
                </a:stretch>
              </p:blipFill>
              <p:spPr bwMode="auto">
                <a:xfrm>
                  <a:off x="1872" y="876"/>
                  <a:ext cx="960" cy="306"/>
                </a:xfrm>
                <a:prstGeom prst="rect">
                  <a:avLst/>
                </a:prstGeom>
                <a:noFill/>
                <a:ln w="9525">
                  <a:noFill/>
                  <a:miter lim="800000"/>
                  <a:headEnd/>
                  <a:tailEnd/>
                </a:ln>
              </p:spPr>
            </p:pic>
            <p:sp>
              <p:nvSpPr>
                <p:cNvPr id="46088" name="Rectangle 8"/>
                <p:cNvSpPr>
                  <a:spLocks noChangeArrowheads="1"/>
                </p:cNvSpPr>
                <p:nvPr/>
              </p:nvSpPr>
              <p:spPr bwMode="auto">
                <a:xfrm>
                  <a:off x="2928" y="802"/>
                  <a:ext cx="3184" cy="551"/>
                </a:xfrm>
                <a:prstGeom prst="rect">
                  <a:avLst/>
                </a:prstGeom>
                <a:noFill/>
                <a:ln w="9525">
                  <a:noFill/>
                  <a:miter lim="800000"/>
                  <a:headEnd/>
                  <a:tailEnd/>
                </a:ln>
                <a:effectLst/>
              </p:spPr>
              <p:txBody>
                <a:bodyPr wrap="none" anchor="ctr">
                  <a:spAutoFit/>
                </a:bodyPr>
                <a:lstStyle/>
                <a:p>
                  <a:r>
                    <a:rPr lang="en-US" sz="600">
                      <a:latin typeface="Arial" pitchFamily="34" charset="0"/>
                    </a:rPr>
                    <a:t>Lentini, R., Vaughn, B. J., &amp; Fox, L. (2005).  Teaching Tools for Young Children </a:t>
                  </a:r>
                </a:p>
                <a:p>
                  <a:r>
                    <a:rPr lang="en-US" sz="600">
                      <a:latin typeface="Arial" pitchFamily="34" charset="0"/>
                    </a:rPr>
                    <a:t>with Challenging Behavior. Tampa, Florida: University of South Florida, </a:t>
                  </a:r>
                </a:p>
                <a:p>
                  <a:r>
                    <a:rPr lang="en-US" sz="600">
                      <a:latin typeface="Arial" pitchFamily="34" charset="0"/>
                    </a:rPr>
                    <a:t>Early Intervention Positive Behavior Support.</a:t>
                  </a:r>
                </a:p>
              </p:txBody>
            </p:sp>
          </p:gr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EEBFD"/>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1169</Words>
  <Application>Microsoft Office PowerPoint</Application>
  <PresentationFormat>On-screen Show (4:3)</PresentationFormat>
  <Paragraphs>108</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Photo House</vt:lpstr>
      <vt:lpstr>Photo Editor Photo</vt:lpstr>
      <vt:lpstr>Teacher Made Materials</vt:lpstr>
      <vt:lpstr>Expectations</vt:lpstr>
      <vt:lpstr>Slide 3</vt:lpstr>
      <vt:lpstr>Slide 4</vt:lpstr>
      <vt:lpstr>The following materials come from:  http://www.challengingbehavior.org/do/resources/teaching_tools/ttyc.htm  This is a great site for materials for children with challenging behavior.  Download the manual and the tool kit (toolkit is a zip file). </vt:lpstr>
      <vt:lpstr>Slide 6</vt:lpstr>
      <vt:lpstr>Slide 7</vt:lpstr>
      <vt:lpstr>Slide 8</vt:lpstr>
      <vt:lpstr>Slide 9</vt:lpstr>
      <vt:lpstr>Slide 10</vt:lpstr>
      <vt:lpstr>Tucker Turtle and What do I do in circle</vt:lpstr>
      <vt:lpstr>Tucker Turtle Takes Time to Tuck and Think</vt:lpstr>
      <vt:lpstr>Tucker Turtle is a terrific turtle.  He likes to play with his friends at Wet Lake School.</vt:lpstr>
      <vt:lpstr> But sometimes things happen that can make Tucker really mad.  </vt:lpstr>
      <vt:lpstr>Teacher Tips on the Turtle Technique</vt:lpstr>
      <vt:lpstr>Slide 16</vt:lpstr>
      <vt:lpstr>Slide 17</vt:lpstr>
      <vt:lpstr>Slide 18</vt:lpstr>
      <vt:lpstr>Slide 19</vt:lpstr>
      <vt:lpstr>Slide 20</vt:lpstr>
      <vt:lpstr>Slide 21</vt:lpstr>
      <vt:lpstr>Slide 22</vt:lpstr>
      <vt:lpstr>Slide 23</vt:lpstr>
      <vt:lpstr>Slide 24</vt:lpstr>
      <vt:lpstr>Additional resources </vt:lpstr>
      <vt:lpstr>Slide 26</vt:lpstr>
      <vt:lpstr>Slide 27</vt:lpstr>
    </vt:vector>
  </TitlesOfParts>
  <Company>Arkansas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http://www.challengingbehavior.org/do/resources/teaching_tools/ttyc.htm</dc:title>
  <dc:creator>Joanna Grymes</dc:creator>
  <cp:lastModifiedBy>Joanna Grymes</cp:lastModifiedBy>
  <cp:revision>12</cp:revision>
  <dcterms:created xsi:type="dcterms:W3CDTF">2008-09-17T20:24:01Z</dcterms:created>
  <dcterms:modified xsi:type="dcterms:W3CDTF">2008-09-22T00:02:46Z</dcterms:modified>
</cp:coreProperties>
</file>